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5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95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5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6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4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9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686228"/>
            <a:ext cx="4038599" cy="1828371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 	</a:t>
            </a:r>
            <a:br>
              <a:rPr lang="en-US" sz="4000" dirty="0" smtClean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/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 smtClean="0">
                <a:solidFill>
                  <a:schemeClr val="accent2"/>
                </a:solidFill>
              </a:rPr>
              <a:t>Project Idea Presentation   </a:t>
            </a:r>
            <a:br>
              <a:rPr lang="en-US" sz="4000" dirty="0" smtClean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572000"/>
            <a:ext cx="7010400" cy="1828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u="sng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Junior Design Course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Instructor :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Shaikh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Shawon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Arefin</a:t>
            </a:r>
            <a:r>
              <a:rPr lang="en-US" sz="3200" dirty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Shimon (SAS3)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2895600"/>
            <a:ext cx="6166502" cy="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Presenting by Group-3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Mithi Shams                   ID: 1211041042</a:t>
            </a:r>
          </a:p>
          <a:p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Ariful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Hasan 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Kawshiq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ID: 1510313042</a:t>
            </a:r>
          </a:p>
          <a:p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Shafika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Islam                  ID: 1610239042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3429000" cy="3279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64"/>
            <a:ext cx="8458200" cy="1330036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Shop Finder</a:t>
            </a:r>
            <a:b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     For A better shopping experience </a:t>
            </a:r>
            <a:endPara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6291" y="632548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 Android Application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8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INTRODUCTION: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 PUPOSE/GOAL: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SCOPE: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2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3124200" cy="1755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TOOLS: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6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248401" cy="838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Features: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6347714" cy="388077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GPS - </a:t>
            </a:r>
            <a:r>
              <a:rPr lang="en-US" sz="2400" dirty="0"/>
              <a:t>Global Positioning </a:t>
            </a:r>
            <a:r>
              <a:rPr lang="en-US" sz="2400" dirty="0" smtClean="0"/>
              <a:t>System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Google </a:t>
            </a:r>
            <a:r>
              <a:rPr lang="en-US" sz="2400" dirty="0" smtClean="0"/>
              <a:t>Maps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Google </a:t>
            </a:r>
            <a:r>
              <a:rPr lang="en-US" sz="2400" dirty="0" smtClean="0"/>
              <a:t>API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Our App will have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Register or Log </a:t>
            </a:r>
            <a:r>
              <a:rPr lang="en-US" sz="2400" dirty="0" smtClean="0"/>
              <a:t>In Button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Create </a:t>
            </a:r>
            <a:r>
              <a:rPr lang="en-US" sz="2400" dirty="0" smtClean="0"/>
              <a:t>List Button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486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Release Plan/ Milestone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1" y="762000"/>
            <a:ext cx="5029199" cy="28956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42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647</TotalTime>
  <Words>77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    Project Idea Presentation    </vt:lpstr>
      <vt:lpstr>Shop Finder                                                                               For A better shopping experience </vt:lpstr>
      <vt:lpstr>INTRODUCTION:    PUPOSE/GOAL:</vt:lpstr>
      <vt:lpstr>SCOPE:</vt:lpstr>
      <vt:lpstr>TOOLS:</vt:lpstr>
      <vt:lpstr>Features:</vt:lpstr>
      <vt:lpstr>Release Plan/ Milestone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  presentation</dc:title>
  <dc:creator>Dell</dc:creator>
  <cp:lastModifiedBy>Dell</cp:lastModifiedBy>
  <cp:revision>20</cp:revision>
  <dcterms:created xsi:type="dcterms:W3CDTF">2019-02-09T12:33:28Z</dcterms:created>
  <dcterms:modified xsi:type="dcterms:W3CDTF">2019-02-10T15:26:24Z</dcterms:modified>
</cp:coreProperties>
</file>