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2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5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9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958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95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6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49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9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8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9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4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990C-1A3E-4709-8A6E-645C4651D28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686228"/>
            <a:ext cx="4038599" cy="1828371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 	</a:t>
            </a:r>
            <a:br>
              <a:rPr lang="en-US" sz="4000" dirty="0" smtClean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/>
            </a: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 smtClean="0">
                <a:solidFill>
                  <a:schemeClr val="accent2"/>
                </a:solidFill>
              </a:rPr>
              <a:t>Project Idea Presentation   </a:t>
            </a:r>
            <a:br>
              <a:rPr lang="en-US" sz="4000" dirty="0" smtClean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572000"/>
            <a:ext cx="7010400" cy="18288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u="sng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Junior Design Course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Instructor : </a:t>
            </a:r>
            <a:r>
              <a:rPr lang="en-US" sz="3200" dirty="0" err="1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Shaikh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Shawon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Arefin</a:t>
            </a:r>
            <a:r>
              <a:rPr lang="en-US" sz="3200" dirty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Shimon (SAS3) 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2895599"/>
            <a:ext cx="6166502" cy="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Presenting </a:t>
            </a:r>
            <a:r>
              <a:rPr lang="en-US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Group-3</a:t>
            </a:r>
          </a:p>
          <a:p>
            <a:pPr algn="ctr"/>
            <a:r>
              <a:rPr lang="en-US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Mithi Shams                   </a:t>
            </a:r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ID</a:t>
            </a:r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1211041042</a:t>
            </a:r>
          </a:p>
          <a:p>
            <a:pPr algn="ctr"/>
            <a:r>
              <a:rPr lang="en-US" sz="20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Ariful</a:t>
            </a:r>
            <a:r>
              <a:rPr lang="en-US" sz="20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Hasan </a:t>
            </a:r>
            <a:r>
              <a:rPr lang="en-US" sz="2000" b="1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Kawshiq</a:t>
            </a:r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ID</a:t>
            </a:r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1510313042</a:t>
            </a:r>
          </a:p>
          <a:p>
            <a:pPr algn="ctr"/>
            <a:r>
              <a:rPr lang="en-US" sz="2000" b="1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Shafika</a:t>
            </a:r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Islam                  </a:t>
            </a:r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ID</a:t>
            </a:r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1610239042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4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3429000" cy="3279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1564"/>
            <a:ext cx="8458200" cy="1330036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Shop Finder</a:t>
            </a:r>
            <a:br>
              <a:rPr lang="en-US" sz="66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1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               For A better shopping experience </a:t>
            </a:r>
            <a:endParaRPr lang="en-US" sz="1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6291" y="632548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 Android Application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381000"/>
          </a:xfrm>
        </p:spPr>
        <p:txBody>
          <a:bodyPr>
            <a:normAutofit fontScale="90000"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INTRODUCTION</a:t>
            </a:r>
            <a:r>
              <a:rPr lang="en-US" sz="2800" u="sng" dirty="0" smtClean="0">
                <a:solidFill>
                  <a:schemeClr val="tx1"/>
                </a:solidFill>
              </a:rPr>
              <a:t>: </a:t>
            </a:r>
            <a:r>
              <a:rPr lang="en-US" sz="2800" u="sng" dirty="0" smtClean="0">
                <a:solidFill>
                  <a:schemeClr val="tx1"/>
                </a:solidFill>
              </a:rPr>
              <a:t/>
            </a:r>
            <a:br>
              <a:rPr lang="en-US" sz="2800" u="sng" dirty="0" smtClean="0">
                <a:solidFill>
                  <a:schemeClr val="tx1"/>
                </a:solidFill>
              </a:rPr>
            </a:br>
            <a:r>
              <a:rPr lang="en-US" sz="2800" u="sng" dirty="0">
                <a:solidFill>
                  <a:schemeClr val="tx1"/>
                </a:solidFill>
              </a:rPr>
              <a:t/>
            </a:r>
            <a:br>
              <a:rPr lang="en-US" sz="2800" u="sng" dirty="0">
                <a:solidFill>
                  <a:schemeClr val="tx1"/>
                </a:solidFill>
              </a:rPr>
            </a:br>
            <a:r>
              <a:rPr lang="en-US" sz="2800" u="sng" dirty="0">
                <a:solidFill>
                  <a:schemeClr val="tx1"/>
                </a:solidFill>
              </a:rPr>
              <a:t> </a:t>
            </a:r>
            <a:r>
              <a:rPr lang="en-US" sz="2800" u="sng" dirty="0" smtClean="0">
                <a:solidFill>
                  <a:schemeClr val="tx1"/>
                </a:solidFill>
              </a:rPr>
              <a:t> 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599" y="28194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PURPOSE/GOAL: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 less physical labor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Make People’s lives easier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2000" y="39624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An android mobile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Giving the location of nearby shops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SCOPE: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371600" y="1447800"/>
            <a:ext cx="4224528" cy="3886200"/>
          </a:xfrm>
        </p:spPr>
        <p:txBody>
          <a:bodyPr/>
          <a:lstStyle/>
          <a:p>
            <a:r>
              <a:rPr lang="en-US" dirty="0" smtClean="0"/>
              <a:t>Google API</a:t>
            </a:r>
          </a:p>
          <a:p>
            <a:r>
              <a:rPr lang="en-US" dirty="0" smtClean="0"/>
              <a:t>GPS( Global Positioning System)</a:t>
            </a:r>
          </a:p>
          <a:p>
            <a:r>
              <a:rPr lang="en-US" dirty="0" smtClean="0"/>
              <a:t>Firebase</a:t>
            </a:r>
          </a:p>
          <a:p>
            <a:r>
              <a:rPr lang="en-US" dirty="0" smtClean="0"/>
              <a:t>Android Studio</a:t>
            </a:r>
          </a:p>
          <a:p>
            <a:r>
              <a:rPr lang="en-US" dirty="0"/>
              <a:t>ADB (Android Debug Bridge)</a:t>
            </a:r>
          </a:p>
          <a:p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r>
              <a:rPr lang="en-US" dirty="0" err="1" smtClean="0"/>
              <a:t>Gradle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TOOLS: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Features: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Smart Icons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Easy to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Personal Account Login for user and admin both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Internet based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GPS tracking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Shop information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Directions to desired shop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Large shop inventory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Within </a:t>
            </a:r>
            <a:r>
              <a:rPr lang="en-US" dirty="0" err="1" smtClean="0"/>
              <a:t>Bashundhara</a:t>
            </a:r>
            <a:r>
              <a:rPr lang="en-US" dirty="0" smtClean="0"/>
              <a:t> area (will gradually upgrade)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8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Release Plan/ Milestone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1" y="762000"/>
            <a:ext cx="5029199" cy="2895600"/>
          </a:xfrm>
        </p:spPr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704</TotalTime>
  <Words>115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Devanagari</vt:lpstr>
      <vt:lpstr>Aharoni</vt:lpstr>
      <vt:lpstr>Arial</vt:lpstr>
      <vt:lpstr>Trebuchet MS</vt:lpstr>
      <vt:lpstr>Wingdings</vt:lpstr>
      <vt:lpstr>Wingdings 3</vt:lpstr>
      <vt:lpstr>Facet</vt:lpstr>
      <vt:lpstr>    Project Idea Presentation    </vt:lpstr>
      <vt:lpstr>Shop Finder                                                                               For A better shopping experience </vt:lpstr>
      <vt:lpstr>INTRODUCTION:     </vt:lpstr>
      <vt:lpstr>SCOPE:</vt:lpstr>
      <vt:lpstr>TOOLS:</vt:lpstr>
      <vt:lpstr>Features:</vt:lpstr>
      <vt:lpstr>Release Plan/ Milestone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  presentation</dc:title>
  <dc:creator>Dell</dc:creator>
  <cp:lastModifiedBy>Windows User</cp:lastModifiedBy>
  <cp:revision>19</cp:revision>
  <dcterms:created xsi:type="dcterms:W3CDTF">2019-02-09T12:33:28Z</dcterms:created>
  <dcterms:modified xsi:type="dcterms:W3CDTF">2019-02-10T10:04:40Z</dcterms:modified>
</cp:coreProperties>
</file>