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C8990C-1A3E-4709-8A6E-645C4651D285}" type="datetimeFigureOut">
              <a:rPr lang="en-US" smtClean="0"/>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B9DB4-8C15-4F17-937D-DE3419CC10F2}" type="slidenum">
              <a:rPr lang="en-US" smtClean="0"/>
              <a:t>‹#›</a:t>
            </a:fld>
            <a:endParaRPr lang="en-US"/>
          </a:p>
        </p:txBody>
      </p:sp>
    </p:spTree>
    <p:extLst>
      <p:ext uri="{BB962C8B-B14F-4D97-AF65-F5344CB8AC3E}">
        <p14:creationId xmlns:p14="http://schemas.microsoft.com/office/powerpoint/2010/main" val="2966454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C8990C-1A3E-4709-8A6E-645C4651D285}" type="datetimeFigureOut">
              <a:rPr lang="en-US" smtClean="0"/>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B9DB4-8C15-4F17-937D-DE3419CC10F2}" type="slidenum">
              <a:rPr lang="en-US" smtClean="0"/>
              <a:t>‹#›</a:t>
            </a:fld>
            <a:endParaRPr lang="en-US"/>
          </a:p>
        </p:txBody>
      </p:sp>
    </p:spTree>
    <p:extLst>
      <p:ext uri="{BB962C8B-B14F-4D97-AF65-F5344CB8AC3E}">
        <p14:creationId xmlns:p14="http://schemas.microsoft.com/office/powerpoint/2010/main" val="985095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C8990C-1A3E-4709-8A6E-645C4651D285}" type="datetimeFigureOut">
              <a:rPr lang="en-US" smtClean="0"/>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B9DB4-8C15-4F17-937D-DE3419CC10F2}"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31958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C8990C-1A3E-4709-8A6E-645C4651D285}" type="datetimeFigureOut">
              <a:rPr lang="en-US" smtClean="0"/>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B9DB4-8C15-4F17-937D-DE3419CC10F2}" type="slidenum">
              <a:rPr lang="en-US" smtClean="0"/>
              <a:t>‹#›</a:t>
            </a:fld>
            <a:endParaRPr lang="en-US"/>
          </a:p>
        </p:txBody>
      </p:sp>
    </p:spTree>
    <p:extLst>
      <p:ext uri="{BB962C8B-B14F-4D97-AF65-F5344CB8AC3E}">
        <p14:creationId xmlns:p14="http://schemas.microsoft.com/office/powerpoint/2010/main" val="1882195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C8990C-1A3E-4709-8A6E-645C4651D285}" type="datetimeFigureOut">
              <a:rPr lang="en-US" smtClean="0"/>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B9DB4-8C15-4F17-937D-DE3419CC10F2}"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19681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C8990C-1A3E-4709-8A6E-645C4651D285}" type="datetimeFigureOut">
              <a:rPr lang="en-US" smtClean="0"/>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B9DB4-8C15-4F17-937D-DE3419CC10F2}" type="slidenum">
              <a:rPr lang="en-US" smtClean="0"/>
              <a:t>‹#›</a:t>
            </a:fld>
            <a:endParaRPr lang="en-US"/>
          </a:p>
        </p:txBody>
      </p:sp>
    </p:spTree>
    <p:extLst>
      <p:ext uri="{BB962C8B-B14F-4D97-AF65-F5344CB8AC3E}">
        <p14:creationId xmlns:p14="http://schemas.microsoft.com/office/powerpoint/2010/main" val="3148249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C8990C-1A3E-4709-8A6E-645C4651D285}" type="datetimeFigureOut">
              <a:rPr lang="en-US" smtClean="0"/>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B9DB4-8C15-4F17-937D-DE3419CC10F2}" type="slidenum">
              <a:rPr lang="en-US" smtClean="0"/>
              <a:t>‹#›</a:t>
            </a:fld>
            <a:endParaRPr lang="en-US"/>
          </a:p>
        </p:txBody>
      </p:sp>
    </p:spTree>
    <p:extLst>
      <p:ext uri="{BB962C8B-B14F-4D97-AF65-F5344CB8AC3E}">
        <p14:creationId xmlns:p14="http://schemas.microsoft.com/office/powerpoint/2010/main" val="13651971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C8990C-1A3E-4709-8A6E-645C4651D285}" type="datetimeFigureOut">
              <a:rPr lang="en-US" smtClean="0"/>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B9DB4-8C15-4F17-937D-DE3419CC10F2}" type="slidenum">
              <a:rPr lang="en-US" smtClean="0"/>
              <a:t>‹#›</a:t>
            </a:fld>
            <a:endParaRPr lang="en-US"/>
          </a:p>
        </p:txBody>
      </p:sp>
    </p:spTree>
    <p:extLst>
      <p:ext uri="{BB962C8B-B14F-4D97-AF65-F5344CB8AC3E}">
        <p14:creationId xmlns:p14="http://schemas.microsoft.com/office/powerpoint/2010/main" val="2139688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8" name="Content Placeholder 7"/>
          <p:cNvSpPr>
            <a:spLocks noGrp="1"/>
          </p:cNvSpPr>
          <p:nvPr>
            <p:ph sz="quarter" idx="13"/>
          </p:nvPr>
        </p:nvSpPr>
        <p:spPr>
          <a:xfrm>
            <a:off x="3456432" y="1545336"/>
            <a:ext cx="4224528"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8"/>
          <p:cNvSpPr>
            <a:spLocks noGrp="1"/>
          </p:cNvSpPr>
          <p:nvPr>
            <p:ph type="dt" sz="half" idx="14"/>
          </p:nvPr>
        </p:nvSpPr>
        <p:spPr/>
        <p:txBody>
          <a:bodyPr/>
          <a:lstStyle/>
          <a:p>
            <a:fld id="{02C8990C-1A3E-4709-8A6E-645C4651D285}" type="datetimeFigureOut">
              <a:rPr lang="en-US" smtClean="0"/>
              <a:t>2/10/2019</a:t>
            </a:fld>
            <a:endParaRPr lang="en-US"/>
          </a:p>
        </p:txBody>
      </p:sp>
      <p:sp>
        <p:nvSpPr>
          <p:cNvPr id="10" name="Slide Number Placeholder 9"/>
          <p:cNvSpPr>
            <a:spLocks noGrp="1"/>
          </p:cNvSpPr>
          <p:nvPr>
            <p:ph type="sldNum" sz="quarter" idx="15"/>
          </p:nvPr>
        </p:nvSpPr>
        <p:spPr/>
        <p:txBody>
          <a:bodyPr/>
          <a:lstStyle/>
          <a:p>
            <a:fld id="{803B9DB4-8C15-4F17-937D-DE3419CC10F2}" type="slidenum">
              <a:rPr lang="en-US" smtClean="0"/>
              <a:t>‹#›</a:t>
            </a:fld>
            <a:endParaRPr lang="en-US"/>
          </a:p>
        </p:txBody>
      </p:sp>
      <p:sp>
        <p:nvSpPr>
          <p:cNvPr id="11" name="Footer Placeholder 10"/>
          <p:cNvSpPr>
            <a:spLocks noGrp="1"/>
          </p:cNvSpPr>
          <p:nvPr>
            <p:ph type="ftr" sz="quarter" idx="16"/>
          </p:nvPr>
        </p:nvSpPr>
        <p:spPr/>
        <p:txBody>
          <a:bodyPr/>
          <a:lstStyle/>
          <a:p>
            <a:endParaRPr lang="en-US"/>
          </a:p>
        </p:txBody>
      </p:sp>
      <p:sp>
        <p:nvSpPr>
          <p:cNvPr id="12" name="Title 1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2108902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C8990C-1A3E-4709-8A6E-645C4651D285}" type="datetimeFigureOut">
              <a:rPr lang="en-US" smtClean="0"/>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B9DB4-8C15-4F17-937D-DE3419CC10F2}" type="slidenum">
              <a:rPr lang="en-US" smtClean="0"/>
              <a:t>‹#›</a:t>
            </a:fld>
            <a:endParaRPr lang="en-US"/>
          </a:p>
        </p:txBody>
      </p:sp>
    </p:spTree>
    <p:extLst>
      <p:ext uri="{BB962C8B-B14F-4D97-AF65-F5344CB8AC3E}">
        <p14:creationId xmlns:p14="http://schemas.microsoft.com/office/powerpoint/2010/main" val="2792608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C8990C-1A3E-4709-8A6E-645C4651D285}" type="datetimeFigureOut">
              <a:rPr lang="en-US" smtClean="0"/>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B9DB4-8C15-4F17-937D-DE3419CC10F2}" type="slidenum">
              <a:rPr lang="en-US" smtClean="0"/>
              <a:t>‹#›</a:t>
            </a:fld>
            <a:endParaRPr lang="en-US"/>
          </a:p>
        </p:txBody>
      </p:sp>
    </p:spTree>
    <p:extLst>
      <p:ext uri="{BB962C8B-B14F-4D97-AF65-F5344CB8AC3E}">
        <p14:creationId xmlns:p14="http://schemas.microsoft.com/office/powerpoint/2010/main" val="325355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C8990C-1A3E-4709-8A6E-645C4651D285}" type="datetimeFigureOut">
              <a:rPr lang="en-US" smtClean="0"/>
              <a:t>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3B9DB4-8C15-4F17-937D-DE3419CC10F2}" type="slidenum">
              <a:rPr lang="en-US" smtClean="0"/>
              <a:t>‹#›</a:t>
            </a:fld>
            <a:endParaRPr lang="en-US"/>
          </a:p>
        </p:txBody>
      </p:sp>
    </p:spTree>
    <p:extLst>
      <p:ext uri="{BB962C8B-B14F-4D97-AF65-F5344CB8AC3E}">
        <p14:creationId xmlns:p14="http://schemas.microsoft.com/office/powerpoint/2010/main" val="1269945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C8990C-1A3E-4709-8A6E-645C4651D285}" type="datetimeFigureOut">
              <a:rPr lang="en-US" smtClean="0"/>
              <a:t>2/10/2019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3B9DB4-8C15-4F17-937D-DE3419CC10F2}" type="slidenum">
              <a:rPr lang="en-US" smtClean="0"/>
              <a:t>‹#›</a:t>
            </a:fld>
            <a:endParaRPr lang="en-US"/>
          </a:p>
        </p:txBody>
      </p:sp>
    </p:spTree>
    <p:extLst>
      <p:ext uri="{BB962C8B-B14F-4D97-AF65-F5344CB8AC3E}">
        <p14:creationId xmlns:p14="http://schemas.microsoft.com/office/powerpoint/2010/main" val="177926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C8990C-1A3E-4709-8A6E-645C4651D285}" type="datetimeFigureOut">
              <a:rPr lang="en-US" smtClean="0"/>
              <a:t>2/10/2019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3B9DB4-8C15-4F17-937D-DE3419CC10F2}" type="slidenum">
              <a:rPr lang="en-US" smtClean="0"/>
              <a:t>‹#›</a:t>
            </a:fld>
            <a:endParaRPr lang="en-US"/>
          </a:p>
        </p:txBody>
      </p:sp>
    </p:spTree>
    <p:extLst>
      <p:ext uri="{BB962C8B-B14F-4D97-AF65-F5344CB8AC3E}">
        <p14:creationId xmlns:p14="http://schemas.microsoft.com/office/powerpoint/2010/main" val="3008504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8990C-1A3E-4709-8A6E-645C4651D285}" type="datetimeFigureOut">
              <a:rPr lang="en-US" smtClean="0"/>
              <a:t>2/10/2019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3B9DB4-8C15-4F17-937D-DE3419CC10F2}" type="slidenum">
              <a:rPr lang="en-US" smtClean="0"/>
              <a:t>‹#›</a:t>
            </a:fld>
            <a:endParaRPr lang="en-US"/>
          </a:p>
        </p:txBody>
      </p:sp>
    </p:spTree>
    <p:extLst>
      <p:ext uri="{BB962C8B-B14F-4D97-AF65-F5344CB8AC3E}">
        <p14:creationId xmlns:p14="http://schemas.microsoft.com/office/powerpoint/2010/main" val="4043398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02C8990C-1A3E-4709-8A6E-645C4651D285}" type="datetimeFigureOut">
              <a:rPr lang="en-US" smtClean="0"/>
              <a:t>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3B9DB4-8C15-4F17-937D-DE3419CC10F2}" type="slidenum">
              <a:rPr lang="en-US" smtClean="0"/>
              <a:t>‹#›</a:t>
            </a:fld>
            <a:endParaRPr lang="en-US"/>
          </a:p>
        </p:txBody>
      </p:sp>
    </p:spTree>
    <p:extLst>
      <p:ext uri="{BB962C8B-B14F-4D97-AF65-F5344CB8AC3E}">
        <p14:creationId xmlns:p14="http://schemas.microsoft.com/office/powerpoint/2010/main" val="426500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2C8990C-1A3E-4709-8A6E-645C4651D285}" type="datetimeFigureOut">
              <a:rPr lang="en-US" smtClean="0"/>
              <a:t>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3B9DB4-8C15-4F17-937D-DE3419CC10F2}" type="slidenum">
              <a:rPr lang="en-US" smtClean="0"/>
              <a:t>‹#›</a:t>
            </a:fld>
            <a:endParaRPr lang="en-US"/>
          </a:p>
        </p:txBody>
      </p:sp>
    </p:spTree>
    <p:extLst>
      <p:ext uri="{BB962C8B-B14F-4D97-AF65-F5344CB8AC3E}">
        <p14:creationId xmlns:p14="http://schemas.microsoft.com/office/powerpoint/2010/main" val="3258875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2C8990C-1A3E-4709-8A6E-645C4651D285}" type="datetimeFigureOut">
              <a:rPr lang="en-US" smtClean="0"/>
              <a:t>2/10/2019</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803B9DB4-8C15-4F17-937D-DE3419CC10F2}" type="slidenum">
              <a:rPr lang="en-US" smtClean="0"/>
              <a:t>‹#›</a:t>
            </a:fld>
            <a:endParaRPr lang="en-US"/>
          </a:p>
        </p:txBody>
      </p:sp>
    </p:spTree>
    <p:extLst>
      <p:ext uri="{BB962C8B-B14F-4D97-AF65-F5344CB8AC3E}">
        <p14:creationId xmlns:p14="http://schemas.microsoft.com/office/powerpoint/2010/main" val="25993604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1" y="686228"/>
            <a:ext cx="4038599" cy="1828371"/>
          </a:xfrm>
        </p:spPr>
        <p:txBody>
          <a:bodyPr/>
          <a:lstStyle/>
          <a:p>
            <a:r>
              <a:rPr lang="en-US" sz="4000" dirty="0" smtClean="0">
                <a:solidFill>
                  <a:schemeClr val="accent2"/>
                </a:solidFill>
              </a:rPr>
              <a:t> 	</a:t>
            </a:r>
            <a:br>
              <a:rPr lang="en-US" sz="4000" dirty="0" smtClean="0">
                <a:solidFill>
                  <a:schemeClr val="accent2"/>
                </a:solidFill>
              </a:rPr>
            </a:br>
            <a:r>
              <a:rPr lang="en-US" sz="4000" dirty="0">
                <a:solidFill>
                  <a:schemeClr val="accent2"/>
                </a:solidFill>
              </a:rPr>
              <a:t/>
            </a:r>
            <a:br>
              <a:rPr lang="en-US" sz="4000" dirty="0">
                <a:solidFill>
                  <a:schemeClr val="accent2"/>
                </a:solidFill>
              </a:rPr>
            </a:br>
            <a:r>
              <a:rPr lang="en-US" sz="4000" dirty="0" smtClean="0">
                <a:solidFill>
                  <a:schemeClr val="accent2"/>
                </a:solidFill>
              </a:rPr>
              <a:t>Project Idea Presentation   </a:t>
            </a:r>
            <a:br>
              <a:rPr lang="en-US" sz="4000" dirty="0" smtClean="0">
                <a:solidFill>
                  <a:schemeClr val="accent2"/>
                </a:solidFill>
              </a:rPr>
            </a:br>
            <a:endParaRPr lang="en-US" sz="4000" dirty="0">
              <a:solidFill>
                <a:schemeClr val="accent2"/>
              </a:solidFill>
            </a:endParaRPr>
          </a:p>
        </p:txBody>
      </p:sp>
      <p:sp>
        <p:nvSpPr>
          <p:cNvPr id="3" name="Subtitle 2"/>
          <p:cNvSpPr>
            <a:spLocks noGrp="1"/>
          </p:cNvSpPr>
          <p:nvPr>
            <p:ph type="subTitle" idx="1"/>
          </p:nvPr>
        </p:nvSpPr>
        <p:spPr>
          <a:xfrm>
            <a:off x="1676400" y="4572000"/>
            <a:ext cx="7010400" cy="1828800"/>
          </a:xfrm>
        </p:spPr>
        <p:txBody>
          <a:bodyPr>
            <a:noAutofit/>
          </a:bodyPr>
          <a:lstStyle/>
          <a:p>
            <a:r>
              <a:rPr lang="en-US" sz="3200" dirty="0" smtClean="0">
                <a:solidFill>
                  <a:srgbClr val="002060"/>
                </a:solidFill>
                <a:latin typeface="Adobe Devanagari" pitchFamily="18" charset="0"/>
                <a:cs typeface="Adobe Devanagari" pitchFamily="18" charset="0"/>
              </a:rPr>
              <a:t> </a:t>
            </a:r>
          </a:p>
          <a:p>
            <a:r>
              <a:rPr lang="en-US" sz="3200" dirty="0" smtClean="0">
                <a:solidFill>
                  <a:srgbClr val="002060"/>
                </a:solidFill>
                <a:latin typeface="Adobe Devanagari" pitchFamily="18" charset="0"/>
                <a:cs typeface="Adobe Devanagari" pitchFamily="18" charset="0"/>
              </a:rPr>
              <a:t> </a:t>
            </a:r>
            <a:r>
              <a:rPr lang="en-US" sz="3200" u="sng" dirty="0" smtClean="0">
                <a:solidFill>
                  <a:srgbClr val="002060"/>
                </a:solidFill>
                <a:latin typeface="Adobe Devanagari" pitchFamily="18" charset="0"/>
                <a:cs typeface="Adobe Devanagari" pitchFamily="18" charset="0"/>
              </a:rPr>
              <a:t>Junior Design Course</a:t>
            </a:r>
            <a:r>
              <a:rPr lang="en-US" sz="3200" dirty="0" smtClean="0">
                <a:solidFill>
                  <a:srgbClr val="002060"/>
                </a:solidFill>
                <a:latin typeface="Adobe Devanagari" pitchFamily="18" charset="0"/>
                <a:cs typeface="Adobe Devanagari" pitchFamily="18" charset="0"/>
              </a:rPr>
              <a:t> </a:t>
            </a:r>
          </a:p>
          <a:p>
            <a:r>
              <a:rPr lang="en-US" sz="3200" dirty="0" smtClean="0">
                <a:solidFill>
                  <a:srgbClr val="002060"/>
                </a:solidFill>
                <a:latin typeface="Adobe Devanagari" pitchFamily="18" charset="0"/>
                <a:cs typeface="Adobe Devanagari" pitchFamily="18" charset="0"/>
              </a:rPr>
              <a:t>Instructor : </a:t>
            </a:r>
            <a:r>
              <a:rPr lang="en-US" sz="3200" dirty="0" err="1" smtClean="0">
                <a:solidFill>
                  <a:srgbClr val="002060"/>
                </a:solidFill>
                <a:latin typeface="Adobe Devanagari" pitchFamily="18" charset="0"/>
                <a:cs typeface="Adobe Devanagari" pitchFamily="18" charset="0"/>
              </a:rPr>
              <a:t>Shaikh</a:t>
            </a:r>
            <a:r>
              <a:rPr lang="en-US" sz="3200" dirty="0" smtClean="0">
                <a:solidFill>
                  <a:srgbClr val="002060"/>
                </a:solidFill>
                <a:latin typeface="Adobe Devanagari" pitchFamily="18" charset="0"/>
                <a:cs typeface="Adobe Devanagari" pitchFamily="18" charset="0"/>
              </a:rPr>
              <a:t> </a:t>
            </a:r>
            <a:r>
              <a:rPr lang="en-US" sz="3200" dirty="0" err="1" smtClean="0">
                <a:solidFill>
                  <a:srgbClr val="002060"/>
                </a:solidFill>
                <a:latin typeface="Adobe Devanagari" pitchFamily="18" charset="0"/>
                <a:cs typeface="Adobe Devanagari" pitchFamily="18" charset="0"/>
              </a:rPr>
              <a:t>Shawon</a:t>
            </a:r>
            <a:r>
              <a:rPr lang="en-US" sz="3200" dirty="0" smtClean="0">
                <a:solidFill>
                  <a:srgbClr val="002060"/>
                </a:solidFill>
                <a:latin typeface="Adobe Devanagari" pitchFamily="18" charset="0"/>
                <a:cs typeface="Adobe Devanagari" pitchFamily="18" charset="0"/>
              </a:rPr>
              <a:t> </a:t>
            </a:r>
            <a:r>
              <a:rPr lang="en-US" sz="3200" dirty="0" err="1" smtClean="0">
                <a:solidFill>
                  <a:srgbClr val="002060"/>
                </a:solidFill>
                <a:latin typeface="Adobe Devanagari" pitchFamily="18" charset="0"/>
                <a:cs typeface="Adobe Devanagari" pitchFamily="18" charset="0"/>
              </a:rPr>
              <a:t>Arefin</a:t>
            </a:r>
            <a:r>
              <a:rPr lang="en-US" sz="3200" dirty="0">
                <a:solidFill>
                  <a:srgbClr val="002060"/>
                </a:solidFill>
                <a:latin typeface="Adobe Devanagari" pitchFamily="18" charset="0"/>
                <a:cs typeface="Adobe Devanagari" pitchFamily="18" charset="0"/>
              </a:rPr>
              <a:t> </a:t>
            </a:r>
            <a:r>
              <a:rPr lang="en-US" sz="3200" dirty="0" smtClean="0">
                <a:solidFill>
                  <a:srgbClr val="002060"/>
                </a:solidFill>
                <a:latin typeface="Adobe Devanagari" pitchFamily="18" charset="0"/>
                <a:cs typeface="Adobe Devanagari" pitchFamily="18" charset="0"/>
              </a:rPr>
              <a:t>Shimon (SAS3) </a:t>
            </a:r>
          </a:p>
          <a:p>
            <a:endParaRPr lang="en-US" sz="2800" dirty="0">
              <a:solidFill>
                <a:srgbClr val="002060"/>
              </a:solidFill>
            </a:endParaRPr>
          </a:p>
        </p:txBody>
      </p:sp>
      <p:sp>
        <p:nvSpPr>
          <p:cNvPr id="4" name="TextBox 3"/>
          <p:cNvSpPr txBox="1"/>
          <p:nvPr/>
        </p:nvSpPr>
        <p:spPr>
          <a:xfrm>
            <a:off x="1676400" y="2895600"/>
            <a:ext cx="6166502" cy="1295400"/>
          </a:xfrm>
          <a:prstGeom prst="rect">
            <a:avLst/>
          </a:prstGeom>
          <a:noFill/>
        </p:spPr>
        <p:txBody>
          <a:bodyPr wrap="square" rtlCol="0">
            <a:spAutoFit/>
          </a:bodyPr>
          <a:lstStyle/>
          <a:p>
            <a:r>
              <a:rPr lang="en-US" dirty="0" smtClean="0">
                <a:latin typeface="+mj-lt"/>
              </a:rPr>
              <a:t>     </a:t>
            </a:r>
            <a:r>
              <a:rPr lang="en-US" dirty="0" smtClean="0">
                <a:latin typeface="Arial" panose="020B0604020202020204" pitchFamily="34" charset="0"/>
                <a:cs typeface="Arial" panose="020B0604020202020204" pitchFamily="34" charset="0"/>
              </a:rPr>
              <a:t>           </a:t>
            </a:r>
            <a:r>
              <a:rPr lang="en-US" dirty="0" smtClean="0">
                <a:solidFill>
                  <a:schemeClr val="tx2">
                    <a:lumMod val="25000"/>
                  </a:schemeClr>
                </a:solidFill>
                <a:latin typeface="Arial" panose="020B0604020202020204" pitchFamily="34" charset="0"/>
                <a:cs typeface="Arial" panose="020B0604020202020204" pitchFamily="34" charset="0"/>
              </a:rPr>
              <a:t>Presenting by Group-3</a:t>
            </a:r>
          </a:p>
          <a:p>
            <a:r>
              <a:rPr lang="en-US" dirty="0" smtClean="0">
                <a:solidFill>
                  <a:schemeClr val="tx2">
                    <a:lumMod val="25000"/>
                  </a:schemeClr>
                </a:solidFill>
                <a:latin typeface="Arial" panose="020B0604020202020204" pitchFamily="34" charset="0"/>
                <a:cs typeface="Arial" panose="020B0604020202020204" pitchFamily="34" charset="0"/>
              </a:rPr>
              <a:t> </a:t>
            </a:r>
            <a:r>
              <a:rPr lang="en-US" sz="2000" dirty="0" smtClean="0">
                <a:solidFill>
                  <a:schemeClr val="tx2">
                    <a:lumMod val="25000"/>
                  </a:schemeClr>
                </a:solidFill>
                <a:latin typeface="Arial" panose="020B0604020202020204" pitchFamily="34" charset="0"/>
                <a:cs typeface="Arial" panose="020B0604020202020204" pitchFamily="34" charset="0"/>
              </a:rPr>
              <a:t>Mithi Shams                   ID: 1211041042</a:t>
            </a:r>
          </a:p>
          <a:p>
            <a:r>
              <a:rPr lang="en-US" sz="2000" dirty="0" err="1">
                <a:solidFill>
                  <a:schemeClr val="tx2">
                    <a:lumMod val="25000"/>
                  </a:schemeClr>
                </a:solidFill>
                <a:latin typeface="Arial" panose="020B0604020202020204" pitchFamily="34" charset="0"/>
                <a:cs typeface="Arial" panose="020B0604020202020204" pitchFamily="34" charset="0"/>
              </a:rPr>
              <a:t>Ariful</a:t>
            </a:r>
            <a:r>
              <a:rPr lang="en-US" sz="2000" dirty="0">
                <a:solidFill>
                  <a:schemeClr val="tx2">
                    <a:lumMod val="25000"/>
                  </a:schemeClr>
                </a:solidFill>
                <a:latin typeface="Arial" panose="020B0604020202020204" pitchFamily="34" charset="0"/>
                <a:cs typeface="Arial" panose="020B0604020202020204" pitchFamily="34" charset="0"/>
              </a:rPr>
              <a:t> Hasan </a:t>
            </a:r>
            <a:r>
              <a:rPr lang="en-US" sz="2000" dirty="0" err="1" smtClean="0">
                <a:solidFill>
                  <a:schemeClr val="tx2">
                    <a:lumMod val="25000"/>
                  </a:schemeClr>
                </a:solidFill>
                <a:latin typeface="Arial" panose="020B0604020202020204" pitchFamily="34" charset="0"/>
                <a:cs typeface="Arial" panose="020B0604020202020204" pitchFamily="34" charset="0"/>
              </a:rPr>
              <a:t>Kawshiq</a:t>
            </a:r>
            <a:r>
              <a:rPr lang="en-US" sz="2000" dirty="0" smtClean="0">
                <a:solidFill>
                  <a:schemeClr val="tx2">
                    <a:lumMod val="25000"/>
                  </a:schemeClr>
                </a:solidFill>
                <a:latin typeface="Arial" panose="020B0604020202020204" pitchFamily="34" charset="0"/>
                <a:cs typeface="Arial" panose="020B0604020202020204" pitchFamily="34" charset="0"/>
              </a:rPr>
              <a:t>      ID: 1510313042</a:t>
            </a:r>
          </a:p>
          <a:p>
            <a:r>
              <a:rPr lang="en-US" sz="2000" dirty="0" err="1" smtClean="0">
                <a:solidFill>
                  <a:schemeClr val="tx2">
                    <a:lumMod val="25000"/>
                  </a:schemeClr>
                </a:solidFill>
                <a:latin typeface="Arial" panose="020B0604020202020204" pitchFamily="34" charset="0"/>
                <a:cs typeface="Arial" panose="020B0604020202020204" pitchFamily="34" charset="0"/>
              </a:rPr>
              <a:t>Shafika</a:t>
            </a:r>
            <a:r>
              <a:rPr lang="en-US" sz="2000" dirty="0" smtClean="0">
                <a:solidFill>
                  <a:schemeClr val="tx2">
                    <a:lumMod val="25000"/>
                  </a:schemeClr>
                </a:solidFill>
                <a:latin typeface="Arial" panose="020B0604020202020204" pitchFamily="34" charset="0"/>
                <a:cs typeface="Arial" panose="020B0604020202020204" pitchFamily="34" charset="0"/>
              </a:rPr>
              <a:t> Islam                  ID: 1610239042</a:t>
            </a:r>
            <a:endParaRPr lang="en-US" sz="2000" dirty="0">
              <a:solidFill>
                <a:schemeClr val="tx2">
                  <a:lumMod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1840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1143000"/>
            <a:ext cx="3429000" cy="3279033"/>
          </a:xfrm>
          <a:prstGeom prst="rect">
            <a:avLst/>
          </a:prstGeom>
          <a:ln>
            <a:noFill/>
          </a:ln>
          <a:effectLst>
            <a:softEdge rad="112500"/>
          </a:effectLst>
        </p:spPr>
      </p:pic>
      <p:sp>
        <p:nvSpPr>
          <p:cNvPr id="3" name="Title 2"/>
          <p:cNvSpPr>
            <a:spLocks noGrp="1"/>
          </p:cNvSpPr>
          <p:nvPr>
            <p:ph type="title"/>
          </p:nvPr>
        </p:nvSpPr>
        <p:spPr>
          <a:xfrm>
            <a:off x="0" y="41564"/>
            <a:ext cx="8458200" cy="1330036"/>
          </a:xfrm>
        </p:spPr>
        <p:txBody>
          <a:bodyPr>
            <a:noAutofit/>
          </a:bodyPr>
          <a:lstStyle/>
          <a:p>
            <a:r>
              <a:rPr lang="en-US" sz="6600" b="1" dirty="0" smtClean="0">
                <a:solidFill>
                  <a:srgbClr val="0070C0"/>
                </a:solidFill>
                <a:latin typeface="Aharoni" pitchFamily="2" charset="-79"/>
                <a:cs typeface="Aharoni" pitchFamily="2" charset="-79"/>
              </a:rPr>
              <a:t>Shop Finder</a:t>
            </a:r>
            <a:br>
              <a:rPr lang="en-US" sz="6600" b="1" dirty="0" smtClean="0">
                <a:solidFill>
                  <a:srgbClr val="0070C0"/>
                </a:solidFill>
                <a:latin typeface="Aharoni" pitchFamily="2" charset="-79"/>
                <a:cs typeface="Aharoni" pitchFamily="2" charset="-79"/>
              </a:rPr>
            </a:br>
            <a:r>
              <a:rPr lang="en-US" sz="1400" b="1" dirty="0" smtClean="0">
                <a:solidFill>
                  <a:srgbClr val="0070C0"/>
                </a:solidFill>
                <a:latin typeface="Arial" pitchFamily="34" charset="0"/>
                <a:cs typeface="Arial" pitchFamily="34" charset="0"/>
              </a:rPr>
              <a:t>                                                                              For A better shopping experience </a:t>
            </a:r>
            <a:endParaRPr lang="en-US" sz="1400" b="1" dirty="0">
              <a:solidFill>
                <a:srgbClr val="0070C0"/>
              </a:solidFill>
              <a:latin typeface="Arial" pitchFamily="34" charset="0"/>
              <a:cs typeface="Arial" pitchFamily="34" charset="0"/>
            </a:endParaRPr>
          </a:p>
        </p:txBody>
      </p:sp>
      <p:sp>
        <p:nvSpPr>
          <p:cNvPr id="7" name="TextBox 6"/>
          <p:cNvSpPr txBox="1"/>
          <p:nvPr/>
        </p:nvSpPr>
        <p:spPr>
          <a:xfrm>
            <a:off x="5306291" y="6325482"/>
            <a:ext cx="3810000" cy="523220"/>
          </a:xfrm>
          <a:prstGeom prst="rect">
            <a:avLst/>
          </a:prstGeom>
          <a:noFill/>
        </p:spPr>
        <p:txBody>
          <a:bodyPr wrap="square" rtlCol="0">
            <a:spAutoFit/>
          </a:bodyPr>
          <a:lstStyle/>
          <a:p>
            <a:r>
              <a:rPr lang="en-US" sz="2800" dirty="0" smtClean="0">
                <a:solidFill>
                  <a:schemeClr val="accent1">
                    <a:lumMod val="60000"/>
                    <a:lumOff val="40000"/>
                  </a:schemeClr>
                </a:solidFill>
              </a:rPr>
              <a:t>An Android Application</a:t>
            </a:r>
            <a:endParaRPr lang="en-US" sz="2800" dirty="0">
              <a:solidFill>
                <a:schemeClr val="accent1">
                  <a:lumMod val="60000"/>
                  <a:lumOff val="40000"/>
                </a:schemeClr>
              </a:solidFill>
            </a:endParaRPr>
          </a:p>
        </p:txBody>
      </p:sp>
    </p:spTree>
    <p:extLst>
      <p:ext uri="{BB962C8B-B14F-4D97-AF65-F5344CB8AC3E}">
        <p14:creationId xmlns:p14="http://schemas.microsoft.com/office/powerpoint/2010/main" val="1313581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smtClean="0">
                <a:solidFill>
                  <a:schemeClr val="tx1"/>
                </a:solidFill>
              </a:rPr>
              <a:t>INTRODUCTION:</a:t>
            </a:r>
            <a:br>
              <a:rPr lang="en-US" sz="2800" b="1" dirty="0" smtClean="0">
                <a:solidFill>
                  <a:schemeClr val="tx1"/>
                </a:solidFill>
              </a:rPr>
            </a:br>
            <a:r>
              <a:rPr lang="en-US" sz="2800" b="1" dirty="0">
                <a:solidFill>
                  <a:schemeClr val="tx1"/>
                </a:solidFill>
              </a:rPr>
              <a:t/>
            </a:r>
            <a:br>
              <a:rPr lang="en-US" sz="2800" b="1" dirty="0">
                <a:solidFill>
                  <a:schemeClr val="tx1"/>
                </a:solidFill>
              </a:rPr>
            </a:br>
            <a:r>
              <a:rPr lang="en-US" sz="2800" b="1" dirty="0">
                <a:solidFill>
                  <a:schemeClr val="tx1"/>
                </a:solidFill>
              </a:rPr>
              <a:t> </a:t>
            </a:r>
            <a:r>
              <a:rPr lang="en-US" sz="2800" b="1" dirty="0" smtClean="0">
                <a:solidFill>
                  <a:schemeClr val="tx1"/>
                </a:solidFill>
              </a:rPr>
              <a:t> PUPOSE/GOAL:</a:t>
            </a:r>
            <a:endParaRPr lang="en-US" sz="2800" b="1" dirty="0">
              <a:solidFill>
                <a:schemeClr val="tx1"/>
              </a:solidFill>
            </a:endParaRPr>
          </a:p>
        </p:txBody>
      </p:sp>
    </p:spTree>
    <p:extLst>
      <p:ext uri="{BB962C8B-B14F-4D97-AF65-F5344CB8AC3E}">
        <p14:creationId xmlns:p14="http://schemas.microsoft.com/office/powerpoint/2010/main" val="2624116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62000"/>
          </a:xfrm>
        </p:spPr>
        <p:txBody>
          <a:bodyPr>
            <a:normAutofit/>
          </a:bodyPr>
          <a:lstStyle/>
          <a:p>
            <a:r>
              <a:rPr lang="en-US" sz="2800" b="1" dirty="0" smtClean="0">
                <a:solidFill>
                  <a:schemeClr val="tx1"/>
                </a:solidFill>
              </a:rPr>
              <a:t>SCOPE:</a:t>
            </a:r>
            <a:endParaRPr lang="en-US" sz="2800" b="1" dirty="0">
              <a:solidFill>
                <a:schemeClr val="tx1"/>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71025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28600" y="1524000"/>
            <a:ext cx="3124200" cy="1755217"/>
          </a:xfrm>
          <a:prstGeom prst="rect">
            <a:avLst/>
          </a:prstGeom>
          <a:ln>
            <a:noFill/>
          </a:ln>
          <a:effectLst>
            <a:outerShdw blurRad="292100" dist="139700" dir="2700000" algn="tl" rotWithShape="0">
              <a:srgbClr val="333333">
                <a:alpha val="65000"/>
              </a:srgbClr>
            </a:outerShdw>
          </a:effectLst>
        </p:spPr>
      </p:pic>
      <p:sp>
        <p:nvSpPr>
          <p:cNvPr id="3" name="Title 2"/>
          <p:cNvSpPr>
            <a:spLocks noGrp="1"/>
          </p:cNvSpPr>
          <p:nvPr>
            <p:ph type="title"/>
          </p:nvPr>
        </p:nvSpPr>
        <p:spPr>
          <a:xfrm>
            <a:off x="609599" y="609600"/>
            <a:ext cx="6347713" cy="685800"/>
          </a:xfrm>
        </p:spPr>
        <p:txBody>
          <a:bodyPr>
            <a:normAutofit/>
          </a:bodyPr>
          <a:lstStyle/>
          <a:p>
            <a:r>
              <a:rPr lang="en-US" sz="2800" b="1" dirty="0" smtClean="0">
                <a:solidFill>
                  <a:schemeClr val="tx1"/>
                </a:solidFill>
              </a:rPr>
              <a:t>TOOLS:</a:t>
            </a:r>
            <a:endParaRPr lang="en-US" sz="2800" b="1" dirty="0">
              <a:solidFill>
                <a:schemeClr val="tx1"/>
              </a:solidFill>
            </a:endParaRPr>
          </a:p>
        </p:txBody>
      </p:sp>
    </p:spTree>
    <p:extLst>
      <p:ext uri="{BB962C8B-B14F-4D97-AF65-F5344CB8AC3E}">
        <p14:creationId xmlns:p14="http://schemas.microsoft.com/office/powerpoint/2010/main" val="934168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248401" cy="838200"/>
          </a:xfrm>
        </p:spPr>
        <p:txBody>
          <a:bodyPr>
            <a:normAutofit/>
          </a:bodyPr>
          <a:lstStyle/>
          <a:p>
            <a:r>
              <a:rPr lang="en-US" sz="2800" b="1" dirty="0" smtClean="0">
                <a:solidFill>
                  <a:schemeClr val="tx1"/>
                </a:solidFill>
              </a:rPr>
              <a:t>Features:</a:t>
            </a:r>
            <a:endParaRPr lang="en-US" sz="2800" b="1" dirty="0">
              <a:solidFill>
                <a:schemeClr val="tx1"/>
              </a:solidFill>
            </a:endParaRPr>
          </a:p>
        </p:txBody>
      </p:sp>
      <p:sp>
        <p:nvSpPr>
          <p:cNvPr id="3" name="Content Placeholder 2"/>
          <p:cNvSpPr>
            <a:spLocks noGrp="1"/>
          </p:cNvSpPr>
          <p:nvPr>
            <p:ph idx="1"/>
          </p:nvPr>
        </p:nvSpPr>
        <p:spPr>
          <a:xfrm>
            <a:off x="685800" y="1295400"/>
            <a:ext cx="6347714" cy="5334000"/>
          </a:xfrm>
        </p:spPr>
        <p:txBody>
          <a:bodyPr/>
          <a:lstStyle/>
          <a:p>
            <a:pPr>
              <a:buFont typeface="Wingdings" pitchFamily="2" charset="2"/>
              <a:buChar char="q"/>
            </a:pPr>
            <a:r>
              <a:rPr lang="en-US" sz="2400" dirty="0" smtClean="0"/>
              <a:t>GPS - </a:t>
            </a:r>
            <a:r>
              <a:rPr lang="en-US" sz="2400" dirty="0"/>
              <a:t>Global Positioning </a:t>
            </a:r>
            <a:r>
              <a:rPr lang="en-US" sz="2400" dirty="0" smtClean="0"/>
              <a:t>System</a:t>
            </a:r>
          </a:p>
          <a:p>
            <a:pPr>
              <a:buFont typeface="Wingdings" pitchFamily="2" charset="2"/>
              <a:buChar char="q"/>
            </a:pPr>
            <a:r>
              <a:rPr lang="en-US" sz="2400" dirty="0"/>
              <a:t>Google </a:t>
            </a:r>
            <a:r>
              <a:rPr lang="en-US" sz="2400" dirty="0" smtClean="0"/>
              <a:t>Maps</a:t>
            </a:r>
          </a:p>
          <a:p>
            <a:pPr>
              <a:buFont typeface="Wingdings" pitchFamily="2" charset="2"/>
              <a:buChar char="q"/>
            </a:pPr>
            <a:r>
              <a:rPr lang="en-US" sz="2400" dirty="0"/>
              <a:t>Google </a:t>
            </a:r>
            <a:r>
              <a:rPr lang="en-US" sz="2400" dirty="0" smtClean="0"/>
              <a:t>API</a:t>
            </a:r>
          </a:p>
          <a:p>
            <a:pPr>
              <a:buFont typeface="Wingdings" pitchFamily="2" charset="2"/>
              <a:buChar char="q"/>
            </a:pPr>
            <a:endParaRPr lang="en-US" dirty="0"/>
          </a:p>
          <a:p>
            <a:pPr marL="0" indent="0">
              <a:buNone/>
            </a:pPr>
            <a:r>
              <a:rPr lang="en-US" sz="2400" b="1" dirty="0" smtClean="0"/>
              <a:t>Our App will have </a:t>
            </a:r>
          </a:p>
          <a:p>
            <a:pPr>
              <a:buFont typeface="Wingdings" pitchFamily="2" charset="2"/>
              <a:buChar char="q"/>
            </a:pPr>
            <a:r>
              <a:rPr lang="en-US" sz="2400" dirty="0"/>
              <a:t>Register or Log </a:t>
            </a:r>
            <a:r>
              <a:rPr lang="en-US" sz="2400" dirty="0" smtClean="0"/>
              <a:t>In Button</a:t>
            </a:r>
          </a:p>
          <a:p>
            <a:pPr>
              <a:buFont typeface="Wingdings" pitchFamily="2" charset="2"/>
              <a:buChar char="q"/>
            </a:pPr>
            <a:r>
              <a:rPr lang="en-US" sz="2400" dirty="0"/>
              <a:t>Create </a:t>
            </a:r>
            <a:r>
              <a:rPr lang="en-US" sz="2400" dirty="0" smtClean="0"/>
              <a:t>List </a:t>
            </a:r>
            <a:r>
              <a:rPr lang="en-US" sz="2400" dirty="0" smtClean="0"/>
              <a:t>Button</a:t>
            </a:r>
          </a:p>
          <a:p>
            <a:pPr>
              <a:buFont typeface="Wingdings" pitchFamily="2" charset="2"/>
              <a:buChar char="q"/>
            </a:pPr>
            <a:r>
              <a:rPr lang="en-US" sz="2400" dirty="0" smtClean="0"/>
              <a:t>List of items  and shops</a:t>
            </a:r>
          </a:p>
          <a:p>
            <a:pPr>
              <a:buFont typeface="Wingdings" pitchFamily="2" charset="2"/>
              <a:buChar char="q"/>
            </a:pPr>
            <a:r>
              <a:rPr lang="en-US" sz="2400" dirty="0" smtClean="0"/>
              <a:t>Home screen</a:t>
            </a:r>
          </a:p>
          <a:p>
            <a:pPr>
              <a:buFont typeface="Wingdings" pitchFamily="2" charset="2"/>
              <a:buChar char="q"/>
            </a:pPr>
            <a:r>
              <a:rPr lang="en-US" sz="2400" dirty="0" smtClean="0"/>
              <a:t>Shop details (database) </a:t>
            </a:r>
          </a:p>
          <a:p>
            <a:pPr>
              <a:buFont typeface="Wingdings" pitchFamily="2" charset="2"/>
              <a:buChar char="q"/>
            </a:pPr>
            <a:r>
              <a:rPr lang="en-US" sz="2400" dirty="0" smtClean="0"/>
              <a:t>Map view </a:t>
            </a:r>
          </a:p>
          <a:p>
            <a:pPr>
              <a:buFont typeface="Wingdings" pitchFamily="2" charset="2"/>
              <a:buChar char="q"/>
            </a:pPr>
            <a:endParaRPr lang="en-US" sz="2400" dirty="0" smtClean="0"/>
          </a:p>
          <a:p>
            <a:pPr>
              <a:buFont typeface="Wingdings" pitchFamily="2" charset="2"/>
              <a:buChar char="q"/>
            </a:pPr>
            <a:endParaRPr lang="en-US" sz="2400" dirty="0" smtClean="0"/>
          </a:p>
          <a:p>
            <a:pPr>
              <a:buFont typeface="Wingdings" pitchFamily="2" charset="2"/>
              <a:buChar char="§"/>
            </a:pPr>
            <a:endParaRPr lang="en-US" sz="2400" dirty="0" smtClean="0"/>
          </a:p>
          <a:p>
            <a:pPr>
              <a:buFont typeface="Wingdings" pitchFamily="2" charset="2"/>
              <a:buChar char="§"/>
            </a:pPr>
            <a:endParaRPr lang="en-US" sz="2400" dirty="0" smtClean="0"/>
          </a:p>
        </p:txBody>
      </p:sp>
    </p:spTree>
    <p:extLst>
      <p:ext uri="{BB962C8B-B14F-4D97-AF65-F5344CB8AC3E}">
        <p14:creationId xmlns:p14="http://schemas.microsoft.com/office/powerpoint/2010/main" val="1334868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3200400"/>
          </a:xfrm>
        </p:spPr>
        <p:txBody>
          <a:bodyPr>
            <a:normAutofit/>
          </a:bodyPr>
          <a:lstStyle/>
          <a:p>
            <a:r>
              <a:rPr lang="en-US" sz="2800" b="1" dirty="0" smtClean="0">
                <a:solidFill>
                  <a:schemeClr val="tx1"/>
                </a:solidFill>
              </a:rPr>
              <a:t>Release </a:t>
            </a:r>
            <a:r>
              <a:rPr lang="en-US" sz="2800" b="1" dirty="0" smtClean="0">
                <a:solidFill>
                  <a:schemeClr val="tx1"/>
                </a:solidFill>
              </a:rPr>
              <a:t>Plan</a:t>
            </a:r>
            <a:r>
              <a:rPr lang="en-US" sz="2800" b="1" dirty="0" smtClean="0">
                <a:solidFill>
                  <a:schemeClr val="tx1"/>
                </a:solidFill>
              </a:rPr>
              <a:t>: </a:t>
            </a:r>
            <a:r>
              <a:rPr lang="en-US" sz="2800" dirty="0">
                <a:solidFill>
                  <a:schemeClr val="accent2">
                    <a:lumMod val="50000"/>
                  </a:schemeClr>
                </a:solidFill>
              </a:rPr>
              <a:t>Our system can search for any item that is listed by the </a:t>
            </a:r>
            <a:r>
              <a:rPr lang="en-US" sz="2800" dirty="0" smtClean="0">
                <a:solidFill>
                  <a:schemeClr val="accent2">
                    <a:lumMod val="50000"/>
                  </a:schemeClr>
                </a:solidFill>
              </a:rPr>
              <a:t>user. It </a:t>
            </a:r>
            <a:r>
              <a:rPr lang="en-US" sz="2800" dirty="0">
                <a:solidFill>
                  <a:schemeClr val="accent2">
                    <a:lumMod val="50000"/>
                  </a:schemeClr>
                </a:solidFill>
              </a:rPr>
              <a:t>provides the user with the name of the shops and on clicking on any of the shop user is directly directed to the map. From </a:t>
            </a:r>
            <a:r>
              <a:rPr lang="en-US" sz="2800" dirty="0" smtClean="0">
                <a:solidFill>
                  <a:schemeClr val="accent2">
                    <a:lumMod val="50000"/>
                  </a:schemeClr>
                </a:solidFill>
              </a:rPr>
              <a:t>this user </a:t>
            </a:r>
            <a:r>
              <a:rPr lang="en-US" sz="2800" dirty="0">
                <a:solidFill>
                  <a:schemeClr val="accent2">
                    <a:lumMod val="50000"/>
                  </a:schemeClr>
                </a:solidFill>
              </a:rPr>
              <a:t>gets a </a:t>
            </a:r>
            <a:r>
              <a:rPr lang="en-US" sz="2800" dirty="0" smtClean="0">
                <a:solidFill>
                  <a:schemeClr val="accent2">
                    <a:lumMod val="50000"/>
                  </a:schemeClr>
                </a:solidFill>
              </a:rPr>
              <a:t>clear direction of the chosen shop. </a:t>
            </a:r>
            <a:endParaRPr lang="en-US" sz="2800" b="1" dirty="0">
              <a:solidFill>
                <a:schemeClr val="accent2">
                  <a:lumMod val="50000"/>
                </a:schemeClr>
              </a:solidFill>
            </a:endParaRPr>
          </a:p>
        </p:txBody>
      </p:sp>
      <p:sp>
        <p:nvSpPr>
          <p:cNvPr id="3" name="Content Placeholder 2"/>
          <p:cNvSpPr>
            <a:spLocks noGrp="1"/>
          </p:cNvSpPr>
          <p:nvPr>
            <p:ph idx="1"/>
          </p:nvPr>
        </p:nvSpPr>
        <p:spPr>
          <a:xfrm>
            <a:off x="3048000" y="4038600"/>
            <a:ext cx="3325092" cy="2272865"/>
          </a:xfrm>
        </p:spPr>
        <p:txBody>
          <a:bodyPr/>
          <a:lstStyle/>
          <a:p>
            <a:endParaRPr lang="en-US" dirty="0"/>
          </a:p>
        </p:txBody>
      </p:sp>
    </p:spTree>
    <p:extLst>
      <p:ext uri="{BB962C8B-B14F-4D97-AF65-F5344CB8AC3E}">
        <p14:creationId xmlns:p14="http://schemas.microsoft.com/office/powerpoint/2010/main" val="898862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1" y="762000"/>
            <a:ext cx="5029199" cy="2895600"/>
          </a:xfrm>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166425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652</TotalTime>
  <Words>142</Words>
  <Application>Microsoft Office PowerPoint</Application>
  <PresentationFormat>On-screen Show (4:3)</PresentationFormat>
  <Paragraphs>29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Facet</vt:lpstr>
      <vt:lpstr>    Project Idea Presentation    </vt:lpstr>
      <vt:lpstr>Shop Finder                                                                               For A better shopping experience </vt:lpstr>
      <vt:lpstr>INTRODUCTION:    PUPOSE/GOAL:</vt:lpstr>
      <vt:lpstr>SCOPE:</vt:lpstr>
      <vt:lpstr>TOOLS:</vt:lpstr>
      <vt:lpstr>Features:</vt:lpstr>
      <vt:lpstr>Release Plan: Our system can search for any item that is listed by the user. It provides the user with the name of the shops and on clicking on any of the shop user is directly directed to the map. From this user gets a clear direction of the chosen shop.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Idea  presentation</dc:title>
  <dc:creator>Dell</dc:creator>
  <cp:lastModifiedBy>Dell</cp:lastModifiedBy>
  <cp:revision>23</cp:revision>
  <dcterms:created xsi:type="dcterms:W3CDTF">2019-02-09T12:33:28Z</dcterms:created>
  <dcterms:modified xsi:type="dcterms:W3CDTF">2019-02-10T15:34:51Z</dcterms:modified>
</cp:coreProperties>
</file>