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9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10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0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0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2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0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5DB5F-84E4-4896-9039-EFD0BDA5897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6103-5CD2-4722-93C8-D982B0F9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6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70E1-A62A-4495-8B7E-2B25BAAE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Project idea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rgbClr val="FFFF00"/>
                </a:solidFill>
              </a:rPr>
              <a:t>Pizza Ordering system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07C2-86E7-4FF0-AEA8-9CCAC3CB7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Md. Golam Rabby Shuvo 1620044042</a:t>
            </a:r>
          </a:p>
        </p:txBody>
      </p:sp>
    </p:spTree>
    <p:extLst>
      <p:ext uri="{BB962C8B-B14F-4D97-AF65-F5344CB8AC3E}">
        <p14:creationId xmlns:p14="http://schemas.microsoft.com/office/powerpoint/2010/main" val="3304537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 Project idea “Pizza Ordering system”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idea “Pizza Ordering system”</dc:title>
  <dc:creator>ASUS</dc:creator>
  <cp:lastModifiedBy>ASUS</cp:lastModifiedBy>
  <cp:revision>1</cp:revision>
  <dcterms:created xsi:type="dcterms:W3CDTF">2019-02-11T17:13:11Z</dcterms:created>
  <dcterms:modified xsi:type="dcterms:W3CDTF">2019-02-11T17:21:37Z</dcterms:modified>
</cp:coreProperties>
</file>