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10CAD28-65F7-48D0-9A90-0EC8C2ACC4D7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02D5A410-89D5-45E8-9CFC-65BF28A5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AD28-65F7-48D0-9A90-0EC8C2ACC4D7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A410-89D5-45E8-9CFC-65BF28A5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2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AD28-65F7-48D0-9A90-0EC8C2ACC4D7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A410-89D5-45E8-9CFC-65BF28A5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26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AD28-65F7-48D0-9A90-0EC8C2ACC4D7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A410-89D5-45E8-9CFC-65BF28A5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06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AD28-65F7-48D0-9A90-0EC8C2ACC4D7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A410-89D5-45E8-9CFC-65BF28A5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48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AD28-65F7-48D0-9A90-0EC8C2ACC4D7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A410-89D5-45E8-9CFC-65BF28A5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76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AD28-65F7-48D0-9A90-0EC8C2ACC4D7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A410-89D5-45E8-9CFC-65BF28A5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20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AD28-65F7-48D0-9A90-0EC8C2ACC4D7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A410-89D5-45E8-9CFC-65BF28A5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48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AD28-65F7-48D0-9A90-0EC8C2ACC4D7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A410-89D5-45E8-9CFC-65BF28A5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8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AD28-65F7-48D0-9A90-0EC8C2ACC4D7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A410-89D5-45E8-9CFC-65BF28A5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AD28-65F7-48D0-9A90-0EC8C2ACC4D7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A410-89D5-45E8-9CFC-65BF28A5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9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AD28-65F7-48D0-9A90-0EC8C2ACC4D7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A410-89D5-45E8-9CFC-65BF28A5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AD28-65F7-48D0-9A90-0EC8C2ACC4D7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A410-89D5-45E8-9CFC-65BF28A5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1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AD28-65F7-48D0-9A90-0EC8C2ACC4D7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A410-89D5-45E8-9CFC-65BF28A5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7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AD28-65F7-48D0-9A90-0EC8C2ACC4D7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A410-89D5-45E8-9CFC-65BF28A5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0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AD28-65F7-48D0-9A90-0EC8C2ACC4D7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A410-89D5-45E8-9CFC-65BF28A5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1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AD28-65F7-48D0-9A90-0EC8C2ACC4D7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A410-89D5-45E8-9CFC-65BF28A5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8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0CAD28-65F7-48D0-9A90-0EC8C2ACC4D7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02D5A410-89D5-45E8-9CFC-65BF28A5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Pizza Ordering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33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Project Proposal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User</dc:creator>
  <cp:lastModifiedBy>User</cp:lastModifiedBy>
  <cp:revision>1</cp:revision>
  <dcterms:created xsi:type="dcterms:W3CDTF">2019-02-16T18:36:51Z</dcterms:created>
  <dcterms:modified xsi:type="dcterms:W3CDTF">2019-02-16T18:38:51Z</dcterms:modified>
</cp:coreProperties>
</file>