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46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39543" cy="3329581"/>
          </a:xfrm>
        </p:spPr>
        <p:txBody>
          <a:bodyPr/>
          <a:lstStyle/>
          <a:p>
            <a:r>
              <a:rPr lang="en-US" sz="4000" dirty="0"/>
              <a:t>CSE299–Junior Design</a:t>
            </a:r>
            <a:br>
              <a:rPr lang="en-US" dirty="0"/>
            </a:br>
            <a:r>
              <a:rPr lang="en-US" dirty="0"/>
              <a:t>Project Idea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- 7</a:t>
            </a:r>
          </a:p>
        </p:txBody>
      </p:sp>
    </p:spTree>
    <p:extLst>
      <p:ext uri="{BB962C8B-B14F-4D97-AF65-F5344CB8AC3E}">
        <p14:creationId xmlns:p14="http://schemas.microsoft.com/office/powerpoint/2010/main" val="27741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Members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Limon Motin – 1620902042</a:t>
            </a:r>
          </a:p>
          <a:p>
            <a:r>
              <a:rPr lang="en-US" dirty="0"/>
              <a:t>Md. Golam Rabby Shuvo - 1620044062</a:t>
            </a:r>
          </a:p>
        </p:txBody>
      </p:sp>
    </p:spTree>
    <p:extLst>
      <p:ext uri="{BB962C8B-B14F-4D97-AF65-F5344CB8AC3E}">
        <p14:creationId xmlns:p14="http://schemas.microsoft.com/office/powerpoint/2010/main" val="38330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1C6E-5F2F-4937-8865-C734D945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91E1-A36B-46D7-A21B-323E368C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</a:rPr>
              <a:t>“Pizza Ordering App”</a:t>
            </a:r>
          </a:p>
        </p:txBody>
      </p:sp>
    </p:spTree>
    <p:extLst>
      <p:ext uri="{BB962C8B-B14F-4D97-AF65-F5344CB8AC3E}">
        <p14:creationId xmlns:p14="http://schemas.microsoft.com/office/powerpoint/2010/main" val="171286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1A10-2833-452A-9105-DC825714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C772-8746-4F46-A37C-B27A432E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Pizza Ordering App is based on the concept of making pizza orders. This application allows a user to order pizza online. The user has to enter their Name and Address, and then place an order by selecting Pizza size, Crust, and various Toppings. There are 4 types of Pizza available in this mini project, they are Small, Medium, Large and Party. The layout design is simple and it is used in different gadgets like tablets, smartphone &amp; even smart television.</a:t>
            </a:r>
          </a:p>
        </p:txBody>
      </p:sp>
    </p:spTree>
    <p:extLst>
      <p:ext uri="{BB962C8B-B14F-4D97-AF65-F5344CB8AC3E}">
        <p14:creationId xmlns:p14="http://schemas.microsoft.com/office/powerpoint/2010/main" val="22429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57F-22C1-4E47-8B7C-6805AB00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5E65-883A-45DC-A7B8-883AE750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SDK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Firebase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Device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Language</a:t>
            </a:r>
          </a:p>
        </p:txBody>
      </p:sp>
    </p:spTree>
    <p:extLst>
      <p:ext uri="{BB962C8B-B14F-4D97-AF65-F5344CB8AC3E}">
        <p14:creationId xmlns:p14="http://schemas.microsoft.com/office/powerpoint/2010/main" val="2425525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134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CSE299–Junior Design Project Idea</vt:lpstr>
      <vt:lpstr>Group Members </vt:lpstr>
      <vt:lpstr>Project Title</vt:lpstr>
      <vt:lpstr>About Project</vt:lpstr>
      <vt:lpstr>Project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</dc:title>
  <dc:creator>User</dc:creator>
  <cp:lastModifiedBy>ASUS</cp:lastModifiedBy>
  <cp:revision>7</cp:revision>
  <dcterms:created xsi:type="dcterms:W3CDTF">2019-02-11T17:24:45Z</dcterms:created>
  <dcterms:modified xsi:type="dcterms:W3CDTF">2019-02-11T20:00:17Z</dcterms:modified>
</cp:coreProperties>
</file>