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2D5A410-89D5-45E8-9CFC-65BF28A5C165}" type="slidenum">
              <a:rPr lang="en-US" smtClean="0"/>
              <a:t>‹#›</a:t>
            </a:fld>
            <a:endParaRPr lang="en-US"/>
          </a:p>
        </p:txBody>
      </p:sp>
    </p:spTree>
    <p:extLst>
      <p:ext uri="{BB962C8B-B14F-4D97-AF65-F5344CB8AC3E}">
        <p14:creationId xmlns:p14="http://schemas.microsoft.com/office/powerpoint/2010/main" val="354747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CAD28-65F7-48D0-9A90-0EC8C2ACC4D7}"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39712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1317026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20742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964948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CAD28-65F7-48D0-9A90-0EC8C2ACC4D7}"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4082176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CAD28-65F7-48D0-9A90-0EC8C2ACC4D7}"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965220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2505848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98888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13624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15389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CAD28-65F7-48D0-9A90-0EC8C2ACC4D7}"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19567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CAD28-65F7-48D0-9A90-0EC8C2ACC4D7}"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90771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CAD28-65F7-48D0-9A90-0EC8C2ACC4D7}" type="datetimeFigureOut">
              <a:rPr lang="en-US" smtClean="0"/>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165037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CAD28-65F7-48D0-9A90-0EC8C2ACC4D7}" type="datetimeFigureOut">
              <a:rPr lang="en-US" smtClean="0"/>
              <a:t>2/19/2019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02380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CAD28-65F7-48D0-9A90-0EC8C2ACC4D7}"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259691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CAD28-65F7-48D0-9A90-0EC8C2ACC4D7}"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256308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110CAD28-65F7-48D0-9A90-0EC8C2ACC4D7}" type="datetimeFigureOut">
              <a:rPr lang="en-US" smtClean="0"/>
              <a:t>2/19/2019</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2D5A410-89D5-45E8-9CFC-65BF28A5C165}" type="slidenum">
              <a:rPr lang="en-US" smtClean="0"/>
              <a:t>‹#›</a:t>
            </a:fld>
            <a:endParaRPr lang="en-US"/>
          </a:p>
        </p:txBody>
      </p:sp>
    </p:spTree>
    <p:extLst>
      <p:ext uri="{BB962C8B-B14F-4D97-AF65-F5344CB8AC3E}">
        <p14:creationId xmlns:p14="http://schemas.microsoft.com/office/powerpoint/2010/main" val="10753791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Project Proposal on</a:t>
            </a:r>
            <a:br>
              <a:rPr lang="en-US" dirty="0"/>
            </a:br>
            <a:r>
              <a:rPr lang="en-US" dirty="0"/>
              <a:t>“</a:t>
            </a:r>
            <a:r>
              <a:rPr lang="en-US" sz="6000" dirty="0">
                <a:solidFill>
                  <a:srgbClr val="FFFF00"/>
                </a:solidFill>
              </a:rPr>
              <a:t>Pizza Ordering App</a:t>
            </a:r>
            <a:r>
              <a:rPr lang="en-US" dirty="0"/>
              <a:t>”</a:t>
            </a:r>
          </a:p>
        </p:txBody>
      </p:sp>
      <p:sp>
        <p:nvSpPr>
          <p:cNvPr id="3" name="Subtitle 2"/>
          <p:cNvSpPr>
            <a:spLocks noGrp="1"/>
          </p:cNvSpPr>
          <p:nvPr>
            <p:ph type="subTitle" idx="1"/>
          </p:nvPr>
        </p:nvSpPr>
        <p:spPr/>
        <p:txBody>
          <a:bodyPr/>
          <a:lstStyle/>
          <a:p>
            <a:pPr algn="r"/>
            <a:r>
              <a:rPr lang="en-US" dirty="0">
                <a:solidFill>
                  <a:schemeClr val="tx1"/>
                </a:solidFill>
                <a:latin typeface="Book Antiqua" panose="02040602050305030304" pitchFamily="18" charset="0"/>
              </a:rPr>
              <a:t>Limon Motin – 1620902042</a:t>
            </a:r>
          </a:p>
          <a:p>
            <a:pPr algn="r"/>
            <a:r>
              <a:rPr lang="en-US" dirty="0">
                <a:solidFill>
                  <a:schemeClr val="tx1"/>
                </a:solidFill>
                <a:latin typeface="Book Antiqua" panose="02040602050305030304" pitchFamily="18" charset="0"/>
              </a:rPr>
              <a:t>Md. Golam Rabby Shuvo - 1620044042</a:t>
            </a:r>
          </a:p>
          <a:p>
            <a:endParaRPr lang="en-US" dirty="0"/>
          </a:p>
        </p:txBody>
      </p:sp>
    </p:spTree>
    <p:extLst>
      <p:ext uri="{BB962C8B-B14F-4D97-AF65-F5344CB8AC3E}">
        <p14:creationId xmlns:p14="http://schemas.microsoft.com/office/powerpoint/2010/main" val="8509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Planning – Gantt Chart</a:t>
            </a:r>
          </a:p>
        </p:txBody>
      </p:sp>
      <p:sp>
        <p:nvSpPr>
          <p:cNvPr id="6" name="Content Placeholder 5"/>
          <p:cNvSpPr>
            <a:spLocks noGrp="1"/>
          </p:cNvSpPr>
          <p:nvPr>
            <p:ph idx="1"/>
          </p:nvPr>
        </p:nvSpPr>
        <p:spPr/>
        <p:txBody>
          <a:bodyPr/>
          <a:lstStyle/>
          <a:p>
            <a:pPr marL="0" indent="0">
              <a:buNone/>
            </a:pPr>
            <a:endParaRPr lang="en-US" dirty="0"/>
          </a:p>
        </p:txBody>
      </p:sp>
      <p:pic>
        <p:nvPicPr>
          <p:cNvPr id="9" name="Content Placeholder 6"/>
          <p:cNvPicPr>
            <a:picLocks/>
          </p:cNvPicPr>
          <p:nvPr/>
        </p:nvPicPr>
        <p:blipFill>
          <a:blip r:embed="rId2">
            <a:extLst>
              <a:ext uri="{28A0092B-C50C-407E-A947-70E740481C1C}">
                <a14:useLocalDpi xmlns:a14="http://schemas.microsoft.com/office/drawing/2010/main" val="0"/>
              </a:ext>
            </a:extLst>
          </a:blip>
          <a:stretch>
            <a:fillRect/>
          </a:stretch>
        </p:blipFill>
        <p:spPr>
          <a:xfrm>
            <a:off x="1154953" y="2593171"/>
            <a:ext cx="8761413" cy="3291161"/>
          </a:xfrm>
          <a:prstGeom prst="rect">
            <a:avLst/>
          </a:prstGeom>
        </p:spPr>
      </p:pic>
    </p:spTree>
    <p:extLst>
      <p:ext uri="{BB962C8B-B14F-4D97-AF65-F5344CB8AC3E}">
        <p14:creationId xmlns:p14="http://schemas.microsoft.com/office/powerpoint/2010/main" val="339460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Process Model – Waterfall</a:t>
            </a:r>
          </a:p>
        </p:txBody>
      </p:sp>
      <p:pic>
        <p:nvPicPr>
          <p:cNvPr id="6" name="Content Placeholder 5">
            <a:extLst>
              <a:ext uri="{FF2B5EF4-FFF2-40B4-BE49-F238E27FC236}">
                <a16:creationId xmlns:a16="http://schemas.microsoft.com/office/drawing/2014/main" id="{07EEB2F3-0346-437A-8F9D-76382A645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9477" y="2644726"/>
            <a:ext cx="7174523" cy="3239606"/>
          </a:xfrm>
        </p:spPr>
      </p:pic>
    </p:spTree>
    <p:extLst>
      <p:ext uri="{BB962C8B-B14F-4D97-AF65-F5344CB8AC3E}">
        <p14:creationId xmlns:p14="http://schemas.microsoft.com/office/powerpoint/2010/main" val="36079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Conclusion</a:t>
            </a:r>
          </a:p>
        </p:txBody>
      </p:sp>
      <p:sp>
        <p:nvSpPr>
          <p:cNvPr id="3" name="Content Placeholder 2"/>
          <p:cNvSpPr>
            <a:spLocks noGrp="1"/>
          </p:cNvSpPr>
          <p:nvPr>
            <p:ph idx="1"/>
          </p:nvPr>
        </p:nvSpPr>
        <p:spPr/>
        <p:txBody>
          <a:bodyPr>
            <a:normAutofit/>
          </a:bodyPr>
          <a:lstStyle/>
          <a:p>
            <a:pPr marL="0" indent="0" algn="just">
              <a:buNone/>
            </a:pPr>
            <a:r>
              <a:rPr lang="en-US" sz="2000" dirty="0"/>
              <a:t>This project is not difficult to use, operate and understand by the users. Design of this project is pretty responsive so that user won’t find it difficult to understand, use and navigate. This project provides the simplest system for managing pizza orders. </a:t>
            </a:r>
          </a:p>
        </p:txBody>
      </p:sp>
    </p:spTree>
    <p:extLst>
      <p:ext uri="{BB962C8B-B14F-4D97-AF65-F5344CB8AC3E}">
        <p14:creationId xmlns:p14="http://schemas.microsoft.com/office/powerpoint/2010/main" val="263294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44A3-C234-41A6-97E8-A56683FCD26B}"/>
              </a:ext>
            </a:extLst>
          </p:cNvPr>
          <p:cNvSpPr>
            <a:spLocks noGrp="1"/>
          </p:cNvSpPr>
          <p:nvPr>
            <p:ph type="title"/>
          </p:nvPr>
        </p:nvSpPr>
        <p:spPr/>
        <p:txBody>
          <a:bodyPr/>
          <a:lstStyle/>
          <a:p>
            <a:r>
              <a:rPr lang="en-US" sz="4000" b="1" dirty="0"/>
              <a:t>Introduction</a:t>
            </a:r>
          </a:p>
        </p:txBody>
      </p:sp>
      <p:sp>
        <p:nvSpPr>
          <p:cNvPr id="3" name="Content Placeholder 2">
            <a:extLst>
              <a:ext uri="{FF2B5EF4-FFF2-40B4-BE49-F238E27FC236}">
                <a16:creationId xmlns:a16="http://schemas.microsoft.com/office/drawing/2014/main" id="{316A26FA-5144-4898-BD05-6AD0496394ED}"/>
              </a:ext>
            </a:extLst>
          </p:cNvPr>
          <p:cNvSpPr>
            <a:spLocks noGrp="1"/>
          </p:cNvSpPr>
          <p:nvPr>
            <p:ph idx="1"/>
          </p:nvPr>
        </p:nvSpPr>
        <p:spPr/>
        <p:txBody>
          <a:bodyPr>
            <a:normAutofit/>
          </a:bodyPr>
          <a:lstStyle/>
          <a:p>
            <a:pPr marL="0" indent="0" algn="just">
              <a:buNone/>
            </a:pPr>
            <a:r>
              <a:rPr lang="en-US" sz="2000" dirty="0"/>
              <a:t>Pizza Ordering App is based on a concept of making pizza orders and payments. Here, the user can login, select pizza sets, quantity and proceed towards payment. Other features include viewing full payment receipt which includes each and every detail. Prices will be displayed in BDT currency. This mini project contains limited features, but the essential ones.</a:t>
            </a:r>
          </a:p>
        </p:txBody>
      </p:sp>
    </p:spTree>
    <p:extLst>
      <p:ext uri="{BB962C8B-B14F-4D97-AF65-F5344CB8AC3E}">
        <p14:creationId xmlns:p14="http://schemas.microsoft.com/office/powerpoint/2010/main" val="336238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3155-613B-4312-AC5E-07AEAE53FBD3}"/>
              </a:ext>
            </a:extLst>
          </p:cNvPr>
          <p:cNvSpPr>
            <a:spLocks noGrp="1"/>
          </p:cNvSpPr>
          <p:nvPr>
            <p:ph type="title"/>
          </p:nvPr>
        </p:nvSpPr>
        <p:spPr/>
        <p:txBody>
          <a:bodyPr/>
          <a:lstStyle/>
          <a:p>
            <a:r>
              <a:rPr lang="en-US" sz="4000" b="1" dirty="0"/>
              <a:t>Objectives</a:t>
            </a:r>
          </a:p>
        </p:txBody>
      </p:sp>
      <p:sp>
        <p:nvSpPr>
          <p:cNvPr id="3" name="Content Placeholder 2">
            <a:extLst>
              <a:ext uri="{FF2B5EF4-FFF2-40B4-BE49-F238E27FC236}">
                <a16:creationId xmlns:a16="http://schemas.microsoft.com/office/drawing/2014/main" id="{BF5ECD95-9B0A-4F2B-A563-09B3C772A6E8}"/>
              </a:ext>
            </a:extLst>
          </p:cNvPr>
          <p:cNvSpPr>
            <a:spLocks noGrp="1"/>
          </p:cNvSpPr>
          <p:nvPr>
            <p:ph idx="1"/>
          </p:nvPr>
        </p:nvSpPr>
        <p:spPr/>
        <p:txBody>
          <a:bodyPr>
            <a:normAutofit/>
          </a:bodyPr>
          <a:lstStyle/>
          <a:p>
            <a:r>
              <a:rPr lang="en-US" sz="2000" dirty="0"/>
              <a:t>Build Your Own Pizza</a:t>
            </a:r>
          </a:p>
          <a:p>
            <a:r>
              <a:rPr lang="en-US" sz="2000" dirty="0"/>
              <a:t>Online Payment</a:t>
            </a:r>
          </a:p>
          <a:p>
            <a:r>
              <a:rPr lang="en-US" sz="2000" dirty="0"/>
              <a:t>Know Delivery Time</a:t>
            </a:r>
          </a:p>
          <a:p>
            <a:r>
              <a:rPr lang="en-US" sz="2000" dirty="0"/>
              <a:t>Better Knowledge</a:t>
            </a:r>
          </a:p>
          <a:p>
            <a:r>
              <a:rPr lang="en-US" sz="2000" dirty="0"/>
              <a:t>Improves Efficiency</a:t>
            </a:r>
          </a:p>
        </p:txBody>
      </p:sp>
    </p:spTree>
    <p:extLst>
      <p:ext uri="{BB962C8B-B14F-4D97-AF65-F5344CB8AC3E}">
        <p14:creationId xmlns:p14="http://schemas.microsoft.com/office/powerpoint/2010/main" val="158810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797-2856-4F73-A957-637216384404}"/>
              </a:ext>
            </a:extLst>
          </p:cNvPr>
          <p:cNvSpPr>
            <a:spLocks noGrp="1"/>
          </p:cNvSpPr>
          <p:nvPr>
            <p:ph type="title"/>
          </p:nvPr>
        </p:nvSpPr>
        <p:spPr/>
        <p:txBody>
          <a:bodyPr/>
          <a:lstStyle/>
          <a:p>
            <a:r>
              <a:rPr lang="en-US" sz="4000" b="1" dirty="0"/>
              <a:t>Scope</a:t>
            </a:r>
          </a:p>
        </p:txBody>
      </p:sp>
      <p:sp>
        <p:nvSpPr>
          <p:cNvPr id="3" name="Content Placeholder 2">
            <a:extLst>
              <a:ext uri="{FF2B5EF4-FFF2-40B4-BE49-F238E27FC236}">
                <a16:creationId xmlns:a16="http://schemas.microsoft.com/office/drawing/2014/main" id="{C34A6749-C050-407B-B65A-95338919C099}"/>
              </a:ext>
            </a:extLst>
          </p:cNvPr>
          <p:cNvSpPr>
            <a:spLocks noGrp="1"/>
          </p:cNvSpPr>
          <p:nvPr>
            <p:ph idx="1"/>
          </p:nvPr>
        </p:nvSpPr>
        <p:spPr/>
        <p:txBody>
          <a:bodyPr>
            <a:normAutofit/>
          </a:bodyPr>
          <a:lstStyle/>
          <a:p>
            <a:pPr marL="0" indent="0" algn="just">
              <a:buNone/>
            </a:pPr>
            <a:r>
              <a:rPr lang="en-US" sz="2000" dirty="0"/>
              <a:t>The scope of the proposed system will be based on the features and functionalities proposed for pizza restaurant which is located in Bashundhara R/a. Online pizza ordering system will be an android based application whose main language of programming will be Java. Its main aim is to simplify and improve the efficiency of the ordering process for both customer and restaurant, minimize manual data entry and ensure data accuracy and security during order placement process.</a:t>
            </a:r>
          </a:p>
        </p:txBody>
      </p:sp>
    </p:spTree>
    <p:extLst>
      <p:ext uri="{BB962C8B-B14F-4D97-AF65-F5344CB8AC3E}">
        <p14:creationId xmlns:p14="http://schemas.microsoft.com/office/powerpoint/2010/main" val="29733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70A4-3A56-4325-BF56-CB45C33A3805}"/>
              </a:ext>
            </a:extLst>
          </p:cNvPr>
          <p:cNvSpPr>
            <a:spLocks noGrp="1"/>
          </p:cNvSpPr>
          <p:nvPr>
            <p:ph type="title"/>
          </p:nvPr>
        </p:nvSpPr>
        <p:spPr/>
        <p:txBody>
          <a:bodyPr/>
          <a:lstStyle/>
          <a:p>
            <a:r>
              <a:rPr lang="en-US" sz="4000" b="1" dirty="0"/>
              <a:t>Limitation</a:t>
            </a:r>
          </a:p>
        </p:txBody>
      </p:sp>
      <p:sp>
        <p:nvSpPr>
          <p:cNvPr id="3" name="Content Placeholder 2">
            <a:extLst>
              <a:ext uri="{FF2B5EF4-FFF2-40B4-BE49-F238E27FC236}">
                <a16:creationId xmlns:a16="http://schemas.microsoft.com/office/drawing/2014/main" id="{5570A365-707B-4515-A559-4B633EFFA6B8}"/>
              </a:ext>
            </a:extLst>
          </p:cNvPr>
          <p:cNvSpPr>
            <a:spLocks noGrp="1"/>
          </p:cNvSpPr>
          <p:nvPr>
            <p:ph idx="1"/>
          </p:nvPr>
        </p:nvSpPr>
        <p:spPr/>
        <p:txBody>
          <a:bodyPr>
            <a:normAutofit/>
          </a:bodyPr>
          <a:lstStyle/>
          <a:p>
            <a:pPr algn="just"/>
            <a:r>
              <a:rPr lang="en-US" sz="2000" dirty="0"/>
              <a:t>Requires internet connection.</a:t>
            </a:r>
          </a:p>
          <a:p>
            <a:pPr algn="just"/>
            <a:r>
              <a:rPr lang="en-US" sz="2000" dirty="0"/>
              <a:t>The set back of the system is that the customers targeted are adults with access to android phone.</a:t>
            </a:r>
          </a:p>
          <a:p>
            <a:pPr algn="just"/>
            <a:r>
              <a:rPr lang="en-US" sz="2000" dirty="0"/>
              <a:t>The other limitation is that the system will only be convenient to people with a small geographical region.</a:t>
            </a:r>
          </a:p>
        </p:txBody>
      </p:sp>
    </p:spTree>
    <p:extLst>
      <p:ext uri="{BB962C8B-B14F-4D97-AF65-F5344CB8AC3E}">
        <p14:creationId xmlns:p14="http://schemas.microsoft.com/office/powerpoint/2010/main" val="249843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A979-9361-49D7-A193-E9497DD745C8}"/>
              </a:ext>
            </a:extLst>
          </p:cNvPr>
          <p:cNvSpPr>
            <a:spLocks noGrp="1"/>
          </p:cNvSpPr>
          <p:nvPr>
            <p:ph type="title"/>
          </p:nvPr>
        </p:nvSpPr>
        <p:spPr/>
        <p:txBody>
          <a:bodyPr/>
          <a:lstStyle/>
          <a:p>
            <a:r>
              <a:rPr lang="en-US" sz="4000" b="1" dirty="0"/>
              <a:t>How it works</a:t>
            </a:r>
          </a:p>
        </p:txBody>
      </p:sp>
      <p:sp>
        <p:nvSpPr>
          <p:cNvPr id="3" name="Content Placeholder 2">
            <a:extLst>
              <a:ext uri="{FF2B5EF4-FFF2-40B4-BE49-F238E27FC236}">
                <a16:creationId xmlns:a16="http://schemas.microsoft.com/office/drawing/2014/main" id="{85BE19C4-BAD8-4D36-8EAB-B14F0535DB0D}"/>
              </a:ext>
            </a:extLst>
          </p:cNvPr>
          <p:cNvSpPr>
            <a:spLocks noGrp="1"/>
          </p:cNvSpPr>
          <p:nvPr>
            <p:ph idx="1"/>
          </p:nvPr>
        </p:nvSpPr>
        <p:spPr>
          <a:xfrm>
            <a:off x="1154955" y="2560320"/>
            <a:ext cx="8761412" cy="3459480"/>
          </a:xfrm>
        </p:spPr>
        <p:txBody>
          <a:bodyPr>
            <a:normAutofit fontScale="92500" lnSpcReduction="10000"/>
          </a:bodyPr>
          <a:lstStyle/>
          <a:p>
            <a:pPr algn="just"/>
            <a:r>
              <a:rPr lang="en-US" sz="2000" dirty="0"/>
              <a:t>Firstly, the customer has to provide his/her details like name, phone number, address, email id into the registration field. </a:t>
            </a:r>
          </a:p>
          <a:p>
            <a:pPr algn="just"/>
            <a:r>
              <a:rPr lang="en-US" sz="2000" dirty="0"/>
              <a:t>After successfully logging in, the menu will be visible to the customer with the pizza customizations and other non-pizza products on offers along with the prices.</a:t>
            </a:r>
          </a:p>
          <a:p>
            <a:pPr algn="just"/>
            <a:r>
              <a:rPr lang="en-US" sz="2000" dirty="0"/>
              <a:t>Next, after adding the items to be ordered, the customer will select the type of drop-off process whether it will be a home delivery or a pick up.</a:t>
            </a:r>
          </a:p>
          <a:p>
            <a:pPr algn="just"/>
            <a:r>
              <a:rPr lang="en-US" sz="2000" dirty="0"/>
              <a:t>Lastly, the payment option will be shown to the customer. He/she will choose from the various online payment methods or cash on delivery option.</a:t>
            </a:r>
          </a:p>
          <a:p>
            <a:endParaRPr lang="en-US" dirty="0"/>
          </a:p>
        </p:txBody>
      </p:sp>
    </p:spTree>
    <p:extLst>
      <p:ext uri="{BB962C8B-B14F-4D97-AF65-F5344CB8AC3E}">
        <p14:creationId xmlns:p14="http://schemas.microsoft.com/office/powerpoint/2010/main" val="191514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B851-F72B-4012-8144-A951C269453F}"/>
              </a:ext>
            </a:extLst>
          </p:cNvPr>
          <p:cNvSpPr>
            <a:spLocks noGrp="1"/>
          </p:cNvSpPr>
          <p:nvPr>
            <p:ph type="title"/>
          </p:nvPr>
        </p:nvSpPr>
        <p:spPr/>
        <p:txBody>
          <a:bodyPr/>
          <a:lstStyle/>
          <a:p>
            <a:r>
              <a:rPr lang="en-US" sz="4000" b="1" dirty="0"/>
              <a:t>ER Diagram</a:t>
            </a:r>
          </a:p>
        </p:txBody>
      </p:sp>
      <p:pic>
        <p:nvPicPr>
          <p:cNvPr id="5" name="Content Placeholder 4">
            <a:extLst>
              <a:ext uri="{FF2B5EF4-FFF2-40B4-BE49-F238E27FC236}">
                <a16:creationId xmlns:a16="http://schemas.microsoft.com/office/drawing/2014/main" id="{DC69674D-8240-47D3-99C2-1D9CF40E45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2" y="2468031"/>
            <a:ext cx="9916321" cy="3904633"/>
          </a:xfrm>
        </p:spPr>
      </p:pic>
    </p:spTree>
    <p:extLst>
      <p:ext uri="{BB962C8B-B14F-4D97-AF65-F5344CB8AC3E}">
        <p14:creationId xmlns:p14="http://schemas.microsoft.com/office/powerpoint/2010/main" val="385719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Hardware Requirements</a:t>
            </a:r>
          </a:p>
        </p:txBody>
      </p:sp>
      <p:sp>
        <p:nvSpPr>
          <p:cNvPr id="3" name="Content Placeholder 2"/>
          <p:cNvSpPr>
            <a:spLocks noGrp="1"/>
          </p:cNvSpPr>
          <p:nvPr>
            <p:ph idx="1"/>
          </p:nvPr>
        </p:nvSpPr>
        <p:spPr/>
        <p:txBody>
          <a:bodyPr>
            <a:noAutofit/>
          </a:bodyPr>
          <a:lstStyle/>
          <a:p>
            <a:pPr lvl="0"/>
            <a:r>
              <a:rPr lang="en-US" sz="2000" b="1" dirty="0"/>
              <a:t>Processor:</a:t>
            </a:r>
            <a:r>
              <a:rPr lang="en-US" sz="2000" dirty="0"/>
              <a:t> Intel dual core or above</a:t>
            </a:r>
          </a:p>
          <a:p>
            <a:pPr lvl="0"/>
            <a:r>
              <a:rPr lang="en-US" sz="2000" b="1" dirty="0"/>
              <a:t>Processor Speed:</a:t>
            </a:r>
            <a:r>
              <a:rPr lang="en-US" sz="2000" dirty="0"/>
              <a:t> 1.0GHZ or above</a:t>
            </a:r>
          </a:p>
          <a:p>
            <a:pPr lvl="0"/>
            <a:r>
              <a:rPr lang="en-US" sz="2000" b="1" dirty="0"/>
              <a:t>RAM:</a:t>
            </a:r>
            <a:r>
              <a:rPr lang="en-US" sz="2000" dirty="0"/>
              <a:t> 1 GB RAM or above</a:t>
            </a:r>
          </a:p>
          <a:p>
            <a:pPr lvl="0"/>
            <a:r>
              <a:rPr lang="en-US" sz="2000" b="1" dirty="0"/>
              <a:t>Hard Disk:</a:t>
            </a:r>
            <a:r>
              <a:rPr lang="en-US" sz="2000" dirty="0"/>
              <a:t> 20 GB hard disk or above</a:t>
            </a:r>
          </a:p>
          <a:p>
            <a:pPr lvl="0"/>
            <a:r>
              <a:rPr lang="en-US" sz="2000" b="1" dirty="0"/>
              <a:t>Mobile:</a:t>
            </a:r>
            <a:r>
              <a:rPr lang="en-US" sz="2000" dirty="0"/>
              <a:t> Android phone</a:t>
            </a:r>
          </a:p>
          <a:p>
            <a:pPr lvl="0"/>
            <a:r>
              <a:rPr lang="en-US" sz="2000" dirty="0"/>
              <a:t>USB flash disk (At least 2GB)</a:t>
            </a:r>
          </a:p>
          <a:p>
            <a:pPr marL="0" indent="0">
              <a:buNone/>
            </a:pPr>
            <a:endParaRPr lang="en-US" sz="1600" dirty="0"/>
          </a:p>
        </p:txBody>
      </p:sp>
    </p:spTree>
    <p:extLst>
      <p:ext uri="{BB962C8B-B14F-4D97-AF65-F5344CB8AC3E}">
        <p14:creationId xmlns:p14="http://schemas.microsoft.com/office/powerpoint/2010/main" val="524867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Software Requirements</a:t>
            </a:r>
          </a:p>
        </p:txBody>
      </p:sp>
      <p:sp>
        <p:nvSpPr>
          <p:cNvPr id="3" name="Content Placeholder 2"/>
          <p:cNvSpPr>
            <a:spLocks noGrp="1"/>
          </p:cNvSpPr>
          <p:nvPr>
            <p:ph idx="1"/>
          </p:nvPr>
        </p:nvSpPr>
        <p:spPr/>
        <p:txBody>
          <a:bodyPr>
            <a:normAutofit lnSpcReduction="10000"/>
          </a:bodyPr>
          <a:lstStyle/>
          <a:p>
            <a:pPr lvl="0"/>
            <a:r>
              <a:rPr lang="en-US" sz="2000" b="1" dirty="0"/>
              <a:t>Operating system:</a:t>
            </a:r>
            <a:r>
              <a:rPr lang="en-US" sz="2000" dirty="0"/>
              <a:t> Windows XP / windows 7 and Android</a:t>
            </a:r>
          </a:p>
          <a:p>
            <a:pPr lvl="0"/>
            <a:r>
              <a:rPr lang="en-US" sz="2000" b="1" dirty="0"/>
              <a:t>Technology:</a:t>
            </a:r>
            <a:r>
              <a:rPr lang="en-US" sz="2000" dirty="0"/>
              <a:t> Java language </a:t>
            </a:r>
          </a:p>
          <a:p>
            <a:pPr lvl="0"/>
            <a:r>
              <a:rPr lang="en-US" sz="2000" b="1" dirty="0"/>
              <a:t>Database:</a:t>
            </a:r>
            <a:r>
              <a:rPr lang="en-US" sz="2000" dirty="0"/>
              <a:t> Firebase</a:t>
            </a:r>
          </a:p>
          <a:p>
            <a:pPr lvl="0"/>
            <a:r>
              <a:rPr lang="en-US" sz="2000" dirty="0"/>
              <a:t>Java </a:t>
            </a:r>
            <a:r>
              <a:rPr lang="en-US" sz="2000" dirty="0" err="1"/>
              <a:t>sdk</a:t>
            </a:r>
            <a:endParaRPr lang="en-US" sz="2000" dirty="0"/>
          </a:p>
          <a:p>
            <a:pPr lvl="0"/>
            <a:r>
              <a:rPr lang="en-US" sz="2000" dirty="0"/>
              <a:t>Android studio</a:t>
            </a:r>
          </a:p>
          <a:p>
            <a:pPr lvl="0"/>
            <a:r>
              <a:rPr lang="en-US" sz="2000" dirty="0" err="1"/>
              <a:t>Github</a:t>
            </a:r>
            <a:endParaRPr lang="en-US" sz="2000" dirty="0"/>
          </a:p>
          <a:p>
            <a:pPr lvl="0"/>
            <a:r>
              <a:rPr lang="en-US" sz="2000" dirty="0"/>
              <a:t>Slack</a:t>
            </a:r>
          </a:p>
          <a:p>
            <a:pPr lvl="0"/>
            <a:r>
              <a:rPr lang="en-US" sz="2000" dirty="0" err="1"/>
              <a:t>Trello</a:t>
            </a:r>
            <a:endParaRPr lang="en-US" sz="2000" dirty="0"/>
          </a:p>
          <a:p>
            <a:endParaRPr lang="en-US" dirty="0"/>
          </a:p>
        </p:txBody>
      </p:sp>
    </p:spTree>
    <p:extLst>
      <p:ext uri="{BB962C8B-B14F-4D97-AF65-F5344CB8AC3E}">
        <p14:creationId xmlns:p14="http://schemas.microsoft.com/office/powerpoint/2010/main" val="1614607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53</TotalTime>
  <Words>464</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 Antiqua</vt:lpstr>
      <vt:lpstr>Century Gothic</vt:lpstr>
      <vt:lpstr>Wingdings 3</vt:lpstr>
      <vt:lpstr>Ion Boardroom</vt:lpstr>
      <vt:lpstr>Project Proposal on “Pizza Ordering App”</vt:lpstr>
      <vt:lpstr>Introduction</vt:lpstr>
      <vt:lpstr>Objectives</vt:lpstr>
      <vt:lpstr>Scope</vt:lpstr>
      <vt:lpstr>Limitation</vt:lpstr>
      <vt:lpstr>How it works</vt:lpstr>
      <vt:lpstr>ER Diagram</vt:lpstr>
      <vt:lpstr>Hardware Requirements</vt:lpstr>
      <vt:lpstr>Software Requirements</vt:lpstr>
      <vt:lpstr>Planning – Gantt Chart</vt:lpstr>
      <vt:lpstr>Process Model – Waterfall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User</dc:creator>
  <cp:lastModifiedBy>ASUS</cp:lastModifiedBy>
  <cp:revision>7</cp:revision>
  <dcterms:created xsi:type="dcterms:W3CDTF">2019-02-16T18:36:51Z</dcterms:created>
  <dcterms:modified xsi:type="dcterms:W3CDTF">2019-02-18T20:34:46Z</dcterms:modified>
</cp:coreProperties>
</file>