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2D5A410-89D5-45E8-9CFC-65BF28A5C165}" type="slidenum">
              <a:rPr lang="en-US" smtClean="0"/>
              <a:t>‹#›</a:t>
            </a:fld>
            <a:endParaRPr lang="en-US"/>
          </a:p>
        </p:txBody>
      </p:sp>
    </p:spTree>
    <p:extLst>
      <p:ext uri="{BB962C8B-B14F-4D97-AF65-F5344CB8AC3E}">
        <p14:creationId xmlns:p14="http://schemas.microsoft.com/office/powerpoint/2010/main" val="354747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39712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317026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0742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964948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CAD28-65F7-48D0-9A90-0EC8C2ACC4D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408217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CAD28-65F7-48D0-9A90-0EC8C2ACC4D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965220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50584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9888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3624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CAD28-65F7-48D0-9A90-0EC8C2ACC4D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15389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9567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CAD28-65F7-48D0-9A90-0EC8C2ACC4D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90771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CAD28-65F7-48D0-9A90-0EC8C2ACC4D7}"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165037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CAD28-65F7-48D0-9A90-0EC8C2ACC4D7}"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302380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59691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CAD28-65F7-48D0-9A90-0EC8C2ACC4D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D5A410-89D5-45E8-9CFC-65BF28A5C165}" type="slidenum">
              <a:rPr lang="en-US" smtClean="0"/>
              <a:t>‹#›</a:t>
            </a:fld>
            <a:endParaRPr lang="en-US"/>
          </a:p>
        </p:txBody>
      </p:sp>
    </p:spTree>
    <p:extLst>
      <p:ext uri="{BB962C8B-B14F-4D97-AF65-F5344CB8AC3E}">
        <p14:creationId xmlns:p14="http://schemas.microsoft.com/office/powerpoint/2010/main" val="256308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10CAD28-65F7-48D0-9A90-0EC8C2ACC4D7}" type="datetimeFigureOut">
              <a:rPr lang="en-US" smtClean="0"/>
              <a:t>2/19/2019</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2D5A410-89D5-45E8-9CFC-65BF28A5C165}" type="slidenum">
              <a:rPr lang="en-US" smtClean="0"/>
              <a:t>‹#›</a:t>
            </a:fld>
            <a:endParaRPr lang="en-US"/>
          </a:p>
        </p:txBody>
      </p:sp>
    </p:spTree>
    <p:extLst>
      <p:ext uri="{BB962C8B-B14F-4D97-AF65-F5344CB8AC3E}">
        <p14:creationId xmlns:p14="http://schemas.microsoft.com/office/powerpoint/2010/main" val="10753791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Project Proposal on</a:t>
            </a:r>
            <a:br>
              <a:rPr lang="en-US" dirty="0"/>
            </a:br>
            <a:r>
              <a:rPr lang="en-US" dirty="0"/>
              <a:t>“</a:t>
            </a:r>
            <a:r>
              <a:rPr lang="en-US" sz="6000" dirty="0">
                <a:solidFill>
                  <a:srgbClr val="FFFF00"/>
                </a:solidFill>
              </a:rPr>
              <a:t>Pizza Ordering App</a:t>
            </a:r>
            <a:r>
              <a:rPr lang="en-US" dirty="0"/>
              <a:t>”</a:t>
            </a:r>
          </a:p>
        </p:txBody>
      </p:sp>
      <p:sp>
        <p:nvSpPr>
          <p:cNvPr id="3" name="Subtitle 2"/>
          <p:cNvSpPr>
            <a:spLocks noGrp="1"/>
          </p:cNvSpPr>
          <p:nvPr>
            <p:ph type="subTitle" idx="1"/>
          </p:nvPr>
        </p:nvSpPr>
        <p:spPr/>
        <p:txBody>
          <a:bodyPr/>
          <a:lstStyle/>
          <a:p>
            <a:pPr algn="r"/>
            <a:r>
              <a:rPr lang="en-US" dirty="0">
                <a:solidFill>
                  <a:schemeClr val="tx1"/>
                </a:solidFill>
                <a:latin typeface="Book Antiqua" panose="02040602050305030304" pitchFamily="18" charset="0"/>
              </a:rPr>
              <a:t>Limon Motin – 1620902042</a:t>
            </a:r>
          </a:p>
          <a:p>
            <a:pPr algn="r"/>
            <a:r>
              <a:rPr lang="en-US" dirty="0">
                <a:solidFill>
                  <a:schemeClr val="tx1"/>
                </a:solidFill>
                <a:latin typeface="Book Antiqua" panose="02040602050305030304" pitchFamily="18" charset="0"/>
              </a:rPr>
              <a:t>Md. Golam Rabby Shuvo - 1620044042</a:t>
            </a:r>
          </a:p>
          <a:p>
            <a:endParaRPr lang="en-US" dirty="0"/>
          </a:p>
        </p:txBody>
      </p:sp>
    </p:spTree>
    <p:extLst>
      <p:ext uri="{BB962C8B-B14F-4D97-AF65-F5344CB8AC3E}">
        <p14:creationId xmlns:p14="http://schemas.microsoft.com/office/powerpoint/2010/main" val="85093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44A3-C234-41A6-97E8-A56683FCD26B}"/>
              </a:ext>
            </a:extLst>
          </p:cNvPr>
          <p:cNvSpPr>
            <a:spLocks noGrp="1"/>
          </p:cNvSpPr>
          <p:nvPr>
            <p:ph type="title"/>
          </p:nvPr>
        </p:nvSpPr>
        <p:spPr/>
        <p:txBody>
          <a:bodyPr/>
          <a:lstStyle/>
          <a:p>
            <a:r>
              <a:rPr lang="en-US" b="1"/>
              <a:t>Introduction</a:t>
            </a:r>
            <a:endParaRPr lang="en-US" b="1" dirty="0"/>
          </a:p>
        </p:txBody>
      </p:sp>
      <p:sp>
        <p:nvSpPr>
          <p:cNvPr id="3" name="Content Placeholder 2">
            <a:extLst>
              <a:ext uri="{FF2B5EF4-FFF2-40B4-BE49-F238E27FC236}">
                <a16:creationId xmlns:a16="http://schemas.microsoft.com/office/drawing/2014/main" id="{316A26FA-5144-4898-BD05-6AD0496394ED}"/>
              </a:ext>
            </a:extLst>
          </p:cNvPr>
          <p:cNvSpPr>
            <a:spLocks noGrp="1"/>
          </p:cNvSpPr>
          <p:nvPr>
            <p:ph idx="1"/>
          </p:nvPr>
        </p:nvSpPr>
        <p:spPr/>
        <p:txBody>
          <a:bodyPr/>
          <a:lstStyle/>
          <a:p>
            <a:pPr marL="0" indent="0" algn="just">
              <a:buNone/>
            </a:pPr>
            <a:r>
              <a:rPr lang="en-US" dirty="0"/>
              <a:t>Pizza Ordering App is based on a concept of making pizza orders and payments. Here, the user can login, select pizza sets, quantity and proceed towards payment. Other features include viewing full payment receipt which includes each and every detail. Prices will be displayed in BDT currency. This mini project contains limited features, but the essential ones.</a:t>
            </a:r>
          </a:p>
        </p:txBody>
      </p:sp>
    </p:spTree>
    <p:extLst>
      <p:ext uri="{BB962C8B-B14F-4D97-AF65-F5344CB8AC3E}">
        <p14:creationId xmlns:p14="http://schemas.microsoft.com/office/powerpoint/2010/main" val="336238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3155-613B-4312-AC5E-07AEAE53FBD3}"/>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BF5ECD95-9B0A-4F2B-A563-09B3C772A6E8}"/>
              </a:ext>
            </a:extLst>
          </p:cNvPr>
          <p:cNvSpPr>
            <a:spLocks noGrp="1"/>
          </p:cNvSpPr>
          <p:nvPr>
            <p:ph idx="1"/>
          </p:nvPr>
        </p:nvSpPr>
        <p:spPr/>
        <p:txBody>
          <a:bodyPr/>
          <a:lstStyle/>
          <a:p>
            <a:r>
              <a:rPr lang="en-US" dirty="0"/>
              <a:t>Build Your Own Pizza</a:t>
            </a:r>
          </a:p>
          <a:p>
            <a:r>
              <a:rPr lang="en-US" dirty="0"/>
              <a:t>Online Payment</a:t>
            </a:r>
          </a:p>
          <a:p>
            <a:r>
              <a:rPr lang="en-US" dirty="0"/>
              <a:t>Know Delivery Time</a:t>
            </a:r>
          </a:p>
          <a:p>
            <a:r>
              <a:rPr lang="en-US" dirty="0"/>
              <a:t>Better Knowledge</a:t>
            </a:r>
          </a:p>
          <a:p>
            <a:r>
              <a:rPr lang="en-US" dirty="0"/>
              <a:t>Improves Efficiency</a:t>
            </a:r>
          </a:p>
        </p:txBody>
      </p:sp>
    </p:spTree>
    <p:extLst>
      <p:ext uri="{BB962C8B-B14F-4D97-AF65-F5344CB8AC3E}">
        <p14:creationId xmlns:p14="http://schemas.microsoft.com/office/powerpoint/2010/main" val="15881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797-2856-4F73-A957-637216384404}"/>
              </a:ext>
            </a:extLst>
          </p:cNvPr>
          <p:cNvSpPr>
            <a:spLocks noGrp="1"/>
          </p:cNvSpPr>
          <p:nvPr>
            <p:ph type="title"/>
          </p:nvPr>
        </p:nvSpPr>
        <p:spPr/>
        <p:txBody>
          <a:bodyPr/>
          <a:lstStyle/>
          <a:p>
            <a:r>
              <a:rPr lang="en-US" b="1" dirty="0"/>
              <a:t>Scope</a:t>
            </a:r>
          </a:p>
        </p:txBody>
      </p:sp>
      <p:sp>
        <p:nvSpPr>
          <p:cNvPr id="3" name="Content Placeholder 2">
            <a:extLst>
              <a:ext uri="{FF2B5EF4-FFF2-40B4-BE49-F238E27FC236}">
                <a16:creationId xmlns:a16="http://schemas.microsoft.com/office/drawing/2014/main" id="{C34A6749-C050-407B-B65A-95338919C099}"/>
              </a:ext>
            </a:extLst>
          </p:cNvPr>
          <p:cNvSpPr>
            <a:spLocks noGrp="1"/>
          </p:cNvSpPr>
          <p:nvPr>
            <p:ph idx="1"/>
          </p:nvPr>
        </p:nvSpPr>
        <p:spPr/>
        <p:txBody>
          <a:bodyPr/>
          <a:lstStyle/>
          <a:p>
            <a:pPr marL="0" indent="0" algn="just">
              <a:buNone/>
            </a:pPr>
            <a:r>
              <a:rPr lang="en-US" dirty="0"/>
              <a:t>The scope of the proposed system will be based on the features and functionalities proposed for pizza restaurant which is located in Bashundhara R/a. Online pizza ordering system will be an android based application whose main language of programming will be Java. Its main aim is to simplify and improve the efficiency of the ordering process for both customer and restaurant, minimize manual data entry and ensure data accuracy and security during order placement process.</a:t>
            </a:r>
          </a:p>
        </p:txBody>
      </p:sp>
    </p:spTree>
    <p:extLst>
      <p:ext uri="{BB962C8B-B14F-4D97-AF65-F5344CB8AC3E}">
        <p14:creationId xmlns:p14="http://schemas.microsoft.com/office/powerpoint/2010/main" val="29733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70A4-3A56-4325-BF56-CB45C33A3805}"/>
              </a:ext>
            </a:extLst>
          </p:cNvPr>
          <p:cNvSpPr>
            <a:spLocks noGrp="1"/>
          </p:cNvSpPr>
          <p:nvPr>
            <p:ph type="title"/>
          </p:nvPr>
        </p:nvSpPr>
        <p:spPr/>
        <p:txBody>
          <a:bodyPr/>
          <a:lstStyle/>
          <a:p>
            <a:r>
              <a:rPr lang="en-US" b="1" dirty="0"/>
              <a:t>Limitation</a:t>
            </a:r>
          </a:p>
        </p:txBody>
      </p:sp>
      <p:sp>
        <p:nvSpPr>
          <p:cNvPr id="3" name="Content Placeholder 2">
            <a:extLst>
              <a:ext uri="{FF2B5EF4-FFF2-40B4-BE49-F238E27FC236}">
                <a16:creationId xmlns:a16="http://schemas.microsoft.com/office/drawing/2014/main" id="{5570A365-707B-4515-A559-4B633EFFA6B8}"/>
              </a:ext>
            </a:extLst>
          </p:cNvPr>
          <p:cNvSpPr>
            <a:spLocks noGrp="1"/>
          </p:cNvSpPr>
          <p:nvPr>
            <p:ph idx="1"/>
          </p:nvPr>
        </p:nvSpPr>
        <p:spPr/>
        <p:txBody>
          <a:bodyPr/>
          <a:lstStyle/>
          <a:p>
            <a:r>
              <a:rPr lang="en-US" dirty="0"/>
              <a:t>Requires internet connection.</a:t>
            </a:r>
          </a:p>
          <a:p>
            <a:r>
              <a:rPr lang="en-US" dirty="0"/>
              <a:t>The set back of the system is that the customers targeted are adults with access to android phone.</a:t>
            </a:r>
          </a:p>
          <a:p>
            <a:r>
              <a:rPr lang="en-US" dirty="0"/>
              <a:t>The other limitation is that the system will only be convenient to people with a small geographical region.</a:t>
            </a:r>
          </a:p>
        </p:txBody>
      </p:sp>
    </p:spTree>
    <p:extLst>
      <p:ext uri="{BB962C8B-B14F-4D97-AF65-F5344CB8AC3E}">
        <p14:creationId xmlns:p14="http://schemas.microsoft.com/office/powerpoint/2010/main" val="249843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A979-9361-49D7-A193-E9497DD745C8}"/>
              </a:ext>
            </a:extLst>
          </p:cNvPr>
          <p:cNvSpPr>
            <a:spLocks noGrp="1"/>
          </p:cNvSpPr>
          <p:nvPr>
            <p:ph type="title"/>
          </p:nvPr>
        </p:nvSpPr>
        <p:spPr/>
        <p:txBody>
          <a:bodyPr/>
          <a:lstStyle/>
          <a:p>
            <a:r>
              <a:rPr lang="en-US" b="1" dirty="0"/>
              <a:t>How it works</a:t>
            </a:r>
          </a:p>
        </p:txBody>
      </p:sp>
      <p:sp>
        <p:nvSpPr>
          <p:cNvPr id="3" name="Content Placeholder 2">
            <a:extLst>
              <a:ext uri="{FF2B5EF4-FFF2-40B4-BE49-F238E27FC236}">
                <a16:creationId xmlns:a16="http://schemas.microsoft.com/office/drawing/2014/main" id="{85BE19C4-BAD8-4D36-8EAB-B14F0535DB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514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B851-F72B-4012-8144-A951C269453F}"/>
              </a:ext>
            </a:extLst>
          </p:cNvPr>
          <p:cNvSpPr>
            <a:spLocks noGrp="1"/>
          </p:cNvSpPr>
          <p:nvPr>
            <p:ph type="title"/>
          </p:nvPr>
        </p:nvSpPr>
        <p:spPr/>
        <p:txBody>
          <a:bodyPr/>
          <a:lstStyle/>
          <a:p>
            <a:r>
              <a:rPr lang="en-US" b="1"/>
              <a:t>ER Diagram</a:t>
            </a:r>
            <a:endParaRPr lang="en-US" b="1" dirty="0"/>
          </a:p>
        </p:txBody>
      </p:sp>
      <p:pic>
        <p:nvPicPr>
          <p:cNvPr id="5" name="Content Placeholder 4">
            <a:extLst>
              <a:ext uri="{FF2B5EF4-FFF2-40B4-BE49-F238E27FC236}">
                <a16:creationId xmlns:a16="http://schemas.microsoft.com/office/drawing/2014/main" id="{DC69674D-8240-47D3-99C2-1D9CF40E4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468031"/>
            <a:ext cx="9916321" cy="3904633"/>
          </a:xfrm>
        </p:spPr>
      </p:pic>
    </p:spTree>
    <p:extLst>
      <p:ext uri="{BB962C8B-B14F-4D97-AF65-F5344CB8AC3E}">
        <p14:creationId xmlns:p14="http://schemas.microsoft.com/office/powerpoint/2010/main" val="3857193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19</TotalTime>
  <Words>225</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 Antiqua</vt:lpstr>
      <vt:lpstr>Century Gothic</vt:lpstr>
      <vt:lpstr>Wingdings 3</vt:lpstr>
      <vt:lpstr>Ion Boardroom</vt:lpstr>
      <vt:lpstr>Project Proposal on “Pizza Ordering App”</vt:lpstr>
      <vt:lpstr>Introduction</vt:lpstr>
      <vt:lpstr>Objectives</vt:lpstr>
      <vt:lpstr>Scope</vt:lpstr>
      <vt:lpstr>Limitation</vt:lpstr>
      <vt:lpstr>How it works</vt:lpstr>
      <vt:lpstr>ER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User</dc:creator>
  <cp:lastModifiedBy>ASUS</cp:lastModifiedBy>
  <cp:revision>3</cp:revision>
  <dcterms:created xsi:type="dcterms:W3CDTF">2019-02-16T18:36:51Z</dcterms:created>
  <dcterms:modified xsi:type="dcterms:W3CDTF">2019-02-18T19:04:31Z</dcterms:modified>
</cp:coreProperties>
</file>