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1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05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469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97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08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58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28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2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2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0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4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0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2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3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3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7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Idea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- 7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92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Project Idea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</dc:title>
  <dc:creator>User</dc:creator>
  <cp:lastModifiedBy>User</cp:lastModifiedBy>
  <cp:revision>1</cp:revision>
  <dcterms:created xsi:type="dcterms:W3CDTF">2019-02-11T17:24:45Z</dcterms:created>
  <dcterms:modified xsi:type="dcterms:W3CDTF">2019-02-11T17:25:39Z</dcterms:modified>
</cp:coreProperties>
</file>