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2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11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05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3469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97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08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58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28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2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2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0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4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0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0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2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3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3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673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Idea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- 7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19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Group Members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Limon </a:t>
            </a:r>
            <a:r>
              <a:rPr lang="en-US" dirty="0" err="1" smtClean="0"/>
              <a:t>Motin</a:t>
            </a:r>
            <a:r>
              <a:rPr lang="en-US" smtClean="0"/>
              <a:t> - 1620902042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09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11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Project Idea</vt:lpstr>
      <vt:lpstr>Group Members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Idea</dc:title>
  <dc:creator>User</dc:creator>
  <cp:lastModifiedBy>User</cp:lastModifiedBy>
  <cp:revision>2</cp:revision>
  <dcterms:created xsi:type="dcterms:W3CDTF">2019-02-11T17:24:45Z</dcterms:created>
  <dcterms:modified xsi:type="dcterms:W3CDTF">2019-02-11T17:28:47Z</dcterms:modified>
</cp:coreProperties>
</file>