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6274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317811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152705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3469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924897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730708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081858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775028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39082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8999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17530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59914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30E14-35ED-4B59-A77B-E2BF31B618FD}" type="datetimeFigureOut">
              <a:rPr lang="en-US" smtClean="0"/>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422990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80410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176342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21953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130E14-35ED-4B59-A77B-E2BF31B618FD}" type="datetimeFigureOut">
              <a:rPr lang="en-US" smtClean="0"/>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CA35B-E8FB-4788-A7B9-7170CB9C7306}" type="slidenum">
              <a:rPr lang="en-US" smtClean="0"/>
              <a:t>‹#›</a:t>
            </a:fld>
            <a:endParaRPr lang="en-US"/>
          </a:p>
        </p:txBody>
      </p:sp>
    </p:spTree>
    <p:extLst>
      <p:ext uri="{BB962C8B-B14F-4D97-AF65-F5344CB8AC3E}">
        <p14:creationId xmlns:p14="http://schemas.microsoft.com/office/powerpoint/2010/main" val="266763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F130E14-35ED-4B59-A77B-E2BF31B618FD}" type="datetimeFigureOut">
              <a:rPr lang="en-US" smtClean="0"/>
              <a:t>2/12/2019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FECA35B-E8FB-4788-A7B9-7170CB9C7306}" type="slidenum">
              <a:rPr lang="en-US" smtClean="0"/>
              <a:t>‹#›</a:t>
            </a:fld>
            <a:endParaRPr lang="en-US"/>
          </a:p>
        </p:txBody>
      </p:sp>
    </p:spTree>
    <p:extLst>
      <p:ext uri="{BB962C8B-B14F-4D97-AF65-F5344CB8AC3E}">
        <p14:creationId xmlns:p14="http://schemas.microsoft.com/office/powerpoint/2010/main" val="38146673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339543" cy="3329581"/>
          </a:xfrm>
        </p:spPr>
        <p:txBody>
          <a:bodyPr/>
          <a:lstStyle/>
          <a:p>
            <a:r>
              <a:rPr lang="en-US" sz="4000" dirty="0"/>
              <a:t>CSE299–Junior Design</a:t>
            </a:r>
            <a:br>
              <a:rPr lang="en-US" dirty="0"/>
            </a:br>
            <a:r>
              <a:rPr lang="en-US" dirty="0"/>
              <a:t>Project Idea</a:t>
            </a:r>
          </a:p>
        </p:txBody>
      </p:sp>
      <p:sp>
        <p:nvSpPr>
          <p:cNvPr id="3" name="Subtitle 2"/>
          <p:cNvSpPr>
            <a:spLocks noGrp="1"/>
          </p:cNvSpPr>
          <p:nvPr>
            <p:ph type="subTitle" idx="1"/>
          </p:nvPr>
        </p:nvSpPr>
        <p:spPr/>
        <p:txBody>
          <a:bodyPr/>
          <a:lstStyle/>
          <a:p>
            <a:r>
              <a:rPr lang="en-US" dirty="0"/>
              <a:t>Group - 7</a:t>
            </a:r>
          </a:p>
        </p:txBody>
      </p:sp>
    </p:spTree>
    <p:extLst>
      <p:ext uri="{BB962C8B-B14F-4D97-AF65-F5344CB8AC3E}">
        <p14:creationId xmlns:p14="http://schemas.microsoft.com/office/powerpoint/2010/main" val="277419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Group Members</a:t>
            </a:r>
            <a:br>
              <a:rPr lang="en-US" dirty="0"/>
            </a:br>
            <a:endParaRPr lang="en-US" dirty="0"/>
          </a:p>
        </p:txBody>
      </p:sp>
      <p:sp>
        <p:nvSpPr>
          <p:cNvPr id="3" name="Content Placeholder 2"/>
          <p:cNvSpPr>
            <a:spLocks noGrp="1"/>
          </p:cNvSpPr>
          <p:nvPr>
            <p:ph idx="1"/>
          </p:nvPr>
        </p:nvSpPr>
        <p:spPr/>
        <p:txBody>
          <a:bodyPr/>
          <a:lstStyle/>
          <a:p>
            <a:r>
              <a:rPr lang="en-US" dirty="0"/>
              <a:t>Limon Motin – 1620902042</a:t>
            </a:r>
          </a:p>
          <a:p>
            <a:r>
              <a:rPr lang="en-US" dirty="0"/>
              <a:t>Md. Golam Rabby </a:t>
            </a:r>
            <a:r>
              <a:rPr lang="en-US" dirty="0" err="1"/>
              <a:t>Shuvo</a:t>
            </a:r>
            <a:r>
              <a:rPr lang="en-US" dirty="0"/>
              <a:t> – 1620044062</a:t>
            </a:r>
          </a:p>
          <a:p>
            <a:r>
              <a:rPr lang="en-US" dirty="0"/>
              <a:t>Md. </a:t>
            </a:r>
            <a:r>
              <a:rPr lang="en-US" dirty="0" err="1"/>
              <a:t>Shafiqul</a:t>
            </a:r>
            <a:r>
              <a:rPr lang="en-US" dirty="0"/>
              <a:t> Islam – 1610786042</a:t>
            </a:r>
          </a:p>
        </p:txBody>
      </p:sp>
    </p:spTree>
    <p:extLst>
      <p:ext uri="{BB962C8B-B14F-4D97-AF65-F5344CB8AC3E}">
        <p14:creationId xmlns:p14="http://schemas.microsoft.com/office/powerpoint/2010/main" val="38330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1C6E-5F2F-4937-8865-C734D9453DA9}"/>
              </a:ext>
            </a:extLst>
          </p:cNvPr>
          <p:cNvSpPr>
            <a:spLocks noGrp="1"/>
          </p:cNvSpPr>
          <p:nvPr>
            <p:ph type="title"/>
          </p:nvPr>
        </p:nvSpPr>
        <p:spPr/>
        <p:txBody>
          <a:bodyPr/>
          <a:lstStyle/>
          <a:p>
            <a:pPr algn="ctr"/>
            <a:r>
              <a:rPr lang="en-US" dirty="0"/>
              <a:t>Project Title</a:t>
            </a:r>
          </a:p>
        </p:txBody>
      </p:sp>
      <p:sp>
        <p:nvSpPr>
          <p:cNvPr id="3" name="Content Placeholder 2">
            <a:extLst>
              <a:ext uri="{FF2B5EF4-FFF2-40B4-BE49-F238E27FC236}">
                <a16:creationId xmlns:a16="http://schemas.microsoft.com/office/drawing/2014/main" id="{9B3291E1-A36B-46D7-A21B-323E368C741F}"/>
              </a:ext>
            </a:extLst>
          </p:cNvPr>
          <p:cNvSpPr>
            <a:spLocks noGrp="1"/>
          </p:cNvSpPr>
          <p:nvPr>
            <p:ph idx="1"/>
          </p:nvPr>
        </p:nvSpPr>
        <p:spPr/>
        <p:txBody>
          <a:bodyPr>
            <a:normAutofit/>
          </a:bodyPr>
          <a:lstStyle/>
          <a:p>
            <a:pPr marL="0" indent="0" algn="ctr">
              <a:buNone/>
            </a:pPr>
            <a:r>
              <a:rPr lang="en-US" sz="5400" dirty="0">
                <a:solidFill>
                  <a:srgbClr val="FFFF00"/>
                </a:solidFill>
              </a:rPr>
              <a:t>“Pizza Ordering App”</a:t>
            </a:r>
          </a:p>
        </p:txBody>
      </p:sp>
    </p:spTree>
    <p:extLst>
      <p:ext uri="{BB962C8B-B14F-4D97-AF65-F5344CB8AC3E}">
        <p14:creationId xmlns:p14="http://schemas.microsoft.com/office/powerpoint/2010/main" val="171286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1A10-2833-452A-9105-DC825714EF23}"/>
              </a:ext>
            </a:extLst>
          </p:cNvPr>
          <p:cNvSpPr>
            <a:spLocks noGrp="1"/>
          </p:cNvSpPr>
          <p:nvPr>
            <p:ph type="title"/>
          </p:nvPr>
        </p:nvSpPr>
        <p:spPr/>
        <p:txBody>
          <a:bodyPr/>
          <a:lstStyle/>
          <a:p>
            <a:pPr algn="ctr"/>
            <a:r>
              <a:rPr lang="en-US" dirty="0"/>
              <a:t>About Project</a:t>
            </a:r>
          </a:p>
        </p:txBody>
      </p:sp>
      <p:sp>
        <p:nvSpPr>
          <p:cNvPr id="3" name="Content Placeholder 2">
            <a:extLst>
              <a:ext uri="{FF2B5EF4-FFF2-40B4-BE49-F238E27FC236}">
                <a16:creationId xmlns:a16="http://schemas.microsoft.com/office/drawing/2014/main" id="{F07FC772-8746-4F46-A37C-B27A432E6A14}"/>
              </a:ext>
            </a:extLst>
          </p:cNvPr>
          <p:cNvSpPr>
            <a:spLocks noGrp="1"/>
          </p:cNvSpPr>
          <p:nvPr>
            <p:ph idx="1"/>
          </p:nvPr>
        </p:nvSpPr>
        <p:spPr/>
        <p:txBody>
          <a:bodyPr/>
          <a:lstStyle/>
          <a:p>
            <a:pPr marL="0" indent="0" algn="just">
              <a:buNone/>
            </a:pPr>
            <a:r>
              <a:rPr lang="en-US" dirty="0"/>
              <a:t>Pizza Ordering App is based on the concept of making pizza orders. This application allows a user to order pizza online. The user has to enter their Name and Address, and then place an order by selecting Pizza size, Crust, and various Toppings. There are 4 types of Pizza available in this mini project, they are Small, Medium, Large and Party. The layout design is simple and it is used in different gadgets like tablets, smartphone &amp; even smart television.</a:t>
            </a:r>
          </a:p>
        </p:txBody>
      </p:sp>
    </p:spTree>
    <p:extLst>
      <p:ext uri="{BB962C8B-B14F-4D97-AF65-F5344CB8AC3E}">
        <p14:creationId xmlns:p14="http://schemas.microsoft.com/office/powerpoint/2010/main" val="2242988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957F-22C1-4E47-8B7C-6805AB00636A}"/>
              </a:ext>
            </a:extLst>
          </p:cNvPr>
          <p:cNvSpPr>
            <a:spLocks noGrp="1"/>
          </p:cNvSpPr>
          <p:nvPr>
            <p:ph type="title"/>
          </p:nvPr>
        </p:nvSpPr>
        <p:spPr/>
        <p:txBody>
          <a:bodyPr/>
          <a:lstStyle/>
          <a:p>
            <a:pPr algn="ctr"/>
            <a:r>
              <a:rPr lang="en-US" dirty="0"/>
              <a:t>Project Requirements</a:t>
            </a:r>
          </a:p>
        </p:txBody>
      </p:sp>
      <p:sp>
        <p:nvSpPr>
          <p:cNvPr id="3" name="Content Placeholder 2">
            <a:extLst>
              <a:ext uri="{FF2B5EF4-FFF2-40B4-BE49-F238E27FC236}">
                <a16:creationId xmlns:a16="http://schemas.microsoft.com/office/drawing/2014/main" id="{072A5E65-883A-45DC-A7B8-883AE75097C4}"/>
              </a:ext>
            </a:extLst>
          </p:cNvPr>
          <p:cNvSpPr>
            <a:spLocks noGrp="1"/>
          </p:cNvSpPr>
          <p:nvPr>
            <p:ph idx="1"/>
          </p:nvPr>
        </p:nvSpPr>
        <p:spPr/>
        <p:txBody>
          <a:bodyPr/>
          <a:lstStyle/>
          <a:p>
            <a:pPr>
              <a:buFont typeface="Wingdings" panose="05000000000000000000" pitchFamily="2" charset="2"/>
              <a:buChar char="Ø"/>
            </a:pPr>
            <a:r>
              <a:rPr lang="en-US" dirty="0"/>
              <a:t>Android Studio</a:t>
            </a:r>
          </a:p>
          <a:p>
            <a:pPr>
              <a:buFont typeface="Wingdings" panose="05000000000000000000" pitchFamily="2" charset="2"/>
              <a:buChar char="Ø"/>
            </a:pPr>
            <a:r>
              <a:rPr lang="en-US" dirty="0"/>
              <a:t>Android SDK</a:t>
            </a:r>
          </a:p>
          <a:p>
            <a:pPr>
              <a:buFont typeface="Wingdings" panose="05000000000000000000" pitchFamily="2" charset="2"/>
              <a:buChar char="Ø"/>
            </a:pPr>
            <a:r>
              <a:rPr lang="en-US" dirty="0"/>
              <a:t>Firebase API</a:t>
            </a:r>
          </a:p>
          <a:p>
            <a:pPr>
              <a:buFont typeface="Wingdings" panose="05000000000000000000" pitchFamily="2" charset="2"/>
              <a:buChar char="Ø"/>
            </a:pPr>
            <a:r>
              <a:rPr lang="en-US" dirty="0"/>
              <a:t>Android Device</a:t>
            </a:r>
          </a:p>
          <a:p>
            <a:pPr>
              <a:buFont typeface="Wingdings" panose="05000000000000000000" pitchFamily="2" charset="2"/>
              <a:buChar char="Ø"/>
            </a:pPr>
            <a:r>
              <a:rPr lang="en-US" dirty="0"/>
              <a:t>Internet</a:t>
            </a:r>
          </a:p>
          <a:p>
            <a:pPr>
              <a:buFont typeface="Wingdings" panose="05000000000000000000" pitchFamily="2" charset="2"/>
              <a:buChar char="Ø"/>
            </a:pPr>
            <a:r>
              <a:rPr lang="en-US" dirty="0"/>
              <a:t>Java Language</a:t>
            </a:r>
          </a:p>
        </p:txBody>
      </p:sp>
    </p:spTree>
    <p:extLst>
      <p:ext uri="{BB962C8B-B14F-4D97-AF65-F5344CB8AC3E}">
        <p14:creationId xmlns:p14="http://schemas.microsoft.com/office/powerpoint/2010/main" val="242552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7D65-B75E-40C6-814F-AE2B01582EAA}"/>
              </a:ext>
            </a:extLst>
          </p:cNvPr>
          <p:cNvSpPr>
            <a:spLocks noGrp="1"/>
          </p:cNvSpPr>
          <p:nvPr>
            <p:ph type="title"/>
          </p:nvPr>
        </p:nvSpPr>
        <p:spPr>
          <a:xfrm>
            <a:off x="934841" y="950658"/>
            <a:ext cx="9404723" cy="1400530"/>
          </a:xfrm>
        </p:spPr>
        <p:txBody>
          <a:bodyPr/>
          <a:lstStyle/>
          <a:p>
            <a:pPr algn="ctr"/>
            <a:r>
              <a:rPr lang="en-US" dirty="0"/>
              <a:t>Conclusion</a:t>
            </a:r>
          </a:p>
        </p:txBody>
      </p:sp>
      <p:sp>
        <p:nvSpPr>
          <p:cNvPr id="3" name="Content Placeholder 2">
            <a:extLst>
              <a:ext uri="{FF2B5EF4-FFF2-40B4-BE49-F238E27FC236}">
                <a16:creationId xmlns:a16="http://schemas.microsoft.com/office/drawing/2014/main" id="{31300AFC-5212-4E2A-8081-0E1FE354AF51}"/>
              </a:ext>
            </a:extLst>
          </p:cNvPr>
          <p:cNvSpPr>
            <a:spLocks noGrp="1"/>
          </p:cNvSpPr>
          <p:nvPr>
            <p:ph idx="1"/>
          </p:nvPr>
        </p:nvSpPr>
        <p:spPr>
          <a:xfrm>
            <a:off x="1393023" y="2125347"/>
            <a:ext cx="8946541" cy="4195481"/>
          </a:xfrm>
        </p:spPr>
        <p:txBody>
          <a:bodyPr/>
          <a:lstStyle/>
          <a:p>
            <a:pPr marL="0" indent="0" algn="just">
              <a:buNone/>
            </a:pPr>
            <a:r>
              <a:rPr lang="en-US" dirty="0"/>
              <a:t>This project is not difficult to use, operate and understood by the users. Design of this project is pretty and responsive so that user won’t find it difficult to understand, use and navigate. This project provides the simplest system for managing pizza orders.</a:t>
            </a:r>
          </a:p>
          <a:p>
            <a:pPr marL="0" indent="0">
              <a:buNone/>
            </a:pPr>
            <a:endParaRPr lang="en-US" dirty="0"/>
          </a:p>
          <a:p>
            <a:pPr marL="0" indent="0" algn="ctr">
              <a:buNone/>
            </a:pPr>
            <a:endParaRPr lang="en-US" sz="4000" dirty="0"/>
          </a:p>
          <a:p>
            <a:pPr marL="0" indent="0" algn="ctr">
              <a:buNone/>
            </a:pPr>
            <a:r>
              <a:rPr lang="en-US" sz="4000" dirty="0"/>
              <a:t>Thank You!!!</a:t>
            </a:r>
          </a:p>
        </p:txBody>
      </p:sp>
    </p:spTree>
    <p:extLst>
      <p:ext uri="{BB962C8B-B14F-4D97-AF65-F5344CB8AC3E}">
        <p14:creationId xmlns:p14="http://schemas.microsoft.com/office/powerpoint/2010/main" val="3546498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192</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vt:lpstr>
      <vt:lpstr>CSE299–Junior Design Project Idea</vt:lpstr>
      <vt:lpstr>Group Members </vt:lpstr>
      <vt:lpstr>Project Title</vt:lpstr>
      <vt:lpstr>About Project</vt:lpstr>
      <vt:lpstr>Project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Idea</dc:title>
  <dc:creator>User</dc:creator>
  <cp:lastModifiedBy>ASUS</cp:lastModifiedBy>
  <cp:revision>11</cp:revision>
  <dcterms:created xsi:type="dcterms:W3CDTF">2019-02-11T17:24:45Z</dcterms:created>
  <dcterms:modified xsi:type="dcterms:W3CDTF">2019-02-11T20:47:13Z</dcterms:modified>
</cp:coreProperties>
</file>