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46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30E14-35ED-4B59-A77B-E2BF31B618F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- 7</a:t>
            </a:r>
          </a:p>
        </p:txBody>
      </p:sp>
    </p:spTree>
    <p:extLst>
      <p:ext uri="{BB962C8B-B14F-4D97-AF65-F5344CB8AC3E}">
        <p14:creationId xmlns:p14="http://schemas.microsoft.com/office/powerpoint/2010/main" val="27741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Limon Motin – 1620902042</a:t>
            </a:r>
          </a:p>
          <a:p>
            <a:r>
              <a:rPr lang="en-US" dirty="0"/>
              <a:t>Md. Golam Rabby Shuvo - 1620044062</a:t>
            </a:r>
          </a:p>
        </p:txBody>
      </p:sp>
    </p:spTree>
    <p:extLst>
      <p:ext uri="{BB962C8B-B14F-4D97-AF65-F5344CB8AC3E}">
        <p14:creationId xmlns:p14="http://schemas.microsoft.com/office/powerpoint/2010/main" val="383309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Project Idea</vt:lpstr>
      <vt:lpstr>Group Members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</dc:title>
  <dc:creator>User</dc:creator>
  <cp:lastModifiedBy>ASUS</cp:lastModifiedBy>
  <cp:revision>3</cp:revision>
  <dcterms:created xsi:type="dcterms:W3CDTF">2019-02-11T17:24:45Z</dcterms:created>
  <dcterms:modified xsi:type="dcterms:W3CDTF">2019-02-11T17:41:17Z</dcterms:modified>
</cp:coreProperties>
</file>