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5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82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8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4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26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92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4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19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9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1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56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3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3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01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01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42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3442E-D0A4-4D59-BEAB-D317268D7C8F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1AC9-BE87-4BB8-9C12-4CB67578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10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6870251"/>
        </p:xfrm>
        <a:graphic>
          <a:graphicData uri="http://schemas.openxmlformats.org/drawingml/2006/table">
            <a:tbl>
              <a:tblPr firstRow="1" firstCol="1" bandRow="1"/>
              <a:tblGrid>
                <a:gridCol w="2589551">
                  <a:extLst>
                    <a:ext uri="{9D8B030D-6E8A-4147-A177-3AD203B41FA5}">
                      <a16:colId xmlns:a16="http://schemas.microsoft.com/office/drawing/2014/main" val="810210613"/>
                    </a:ext>
                  </a:extLst>
                </a:gridCol>
                <a:gridCol w="9602449">
                  <a:extLst>
                    <a:ext uri="{9D8B030D-6E8A-4147-A177-3AD203B41FA5}">
                      <a16:colId xmlns:a16="http://schemas.microsoft.com/office/drawing/2014/main" val="3847147552"/>
                    </a:ext>
                  </a:extLst>
                </a:gridCol>
              </a:tblGrid>
              <a:tr h="405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800" b="1" kern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sz="1800" b="1" kern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6076"/>
                  </a:ext>
                </a:extLst>
              </a:tr>
              <a:tr h="405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Project proposal, presentation slide.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32560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Study on project topic, making plan about process and distribute the parts of this project among the members.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189549"/>
                  </a:ext>
                </a:extLst>
              </a:tr>
              <a:tr h="2694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Completing the coding part of the project.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685376"/>
                  </a:ext>
                </a:extLst>
              </a:tr>
              <a:tr h="1494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Testing and modifying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96270"/>
                  </a:ext>
                </a:extLst>
              </a:tr>
              <a:tr h="608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1" kern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Project report, presentation and submitting the complete project.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0552" marR="405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9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7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62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Times New Roman</vt:lpstr>
      <vt:lpstr>Vrinda</vt:lpstr>
      <vt:lpstr>Office Theme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Asiful Alam Fahim</dc:creator>
  <cp:lastModifiedBy>Asiful Alam Fahim</cp:lastModifiedBy>
  <cp:revision>1</cp:revision>
  <dcterms:created xsi:type="dcterms:W3CDTF">2019-02-21T17:45:29Z</dcterms:created>
  <dcterms:modified xsi:type="dcterms:W3CDTF">2019-02-21T17:46:14Z</dcterms:modified>
</cp:coreProperties>
</file>