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9C62-9C62-4944-9278-D9AD7348C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AC546-3AB6-4E2A-8730-73205E676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409B6-610D-48E6-B3E7-AB68C1B0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88EF-0B42-4A67-8B9F-9AEB7C6E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79B97-462C-442B-823F-0B410856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9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81A1-4612-4863-A864-15056CAF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E7B49-FE02-4FE6-A1DF-F1D570F9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3AC9-25EE-4D0D-A0DE-C552C8E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6AB9-FE8B-458B-BC81-FAA8C313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982D-1655-4722-AB08-27A736E9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3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9EB83-B5C3-4D23-BA6A-204F64880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EBF78-C06F-44C9-9D39-4EA118C63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A2C1-1D62-4F60-AFC0-B05768CB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6608-D32F-4242-8BEC-2994B21B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1A781-48A2-47A0-AB02-D9B2F66A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3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346-37D5-4B62-8296-948F07C8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BAD94-E6F0-4D56-A133-BC126AA0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E3EB-AD31-4336-A870-E4B7C5FD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13DD-BE1E-4280-A3FB-B608EA0A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DBC1E-B1B2-49B9-B76B-8599EA2C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2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E8A4-BEC3-4E41-B12F-E045D1A5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9026F-017E-49A3-9492-799CFB994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B6CDD-84B4-40A3-89A7-1AF52D1C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EEE09-4683-423B-B014-AD2F4A4A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5D1DF-40E5-4CBD-A98D-B2BC414A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D420-099D-47A5-9B1E-ED2F7509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C459-B0C7-402F-AC7D-D7FB32D5F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0704-16F7-47CE-B3C9-6AADA9351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400C8-D625-494E-B986-9DD3EFDE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C6917-3768-4510-9778-F1F852D2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E0AB6-88E9-4748-8391-F720FEF9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2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7183-A90B-4870-B999-B31412F6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454F2-61BA-4ED1-8D54-B865CC62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3B989-F3FB-48E5-9E4A-760A236CB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B2218-2842-4B6E-ACFA-F2C09E0BE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42537-7B0D-4A84-8286-F51E38D56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C01C9-85C8-4B05-8CAC-6C1B13D4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CFAFA-71C7-4E46-81D2-B4093593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72F84-2A3D-4484-8393-93792347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9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16AB-C633-415E-8D9A-363E2CA4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BD21B-8653-43AC-AEC9-9FDE292C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3B022-4CB2-4C92-B6DA-7256C162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69586-859D-4559-B4D7-77593D9E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A59B2-99D5-4F49-AF15-47F5FE1D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D1A5F-FB31-4B07-899D-7EBABFCA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7FF90-E060-4D60-AE4D-554AEBDD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7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032D-A15F-45C4-82F3-3E5B81B9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EAB-758E-4FF1-99DD-9945687FA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1FC67-56F9-4B64-8359-5BAA81BF3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F017A-8808-44C7-B9F7-738CAF54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BFEB7-6FDF-4869-A9C9-BD7FFC74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5C14A-DEBB-44A3-9A8E-30CC4762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1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8501-2E5B-4CA0-B0F5-2F57C545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0FDE7-5C8D-49CE-A0D6-FB22CA649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6D7E4-C6BD-48CB-8D69-593E11FE1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5F653-F561-4B66-BAB4-52E8B649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74884-848A-4403-A494-28EA1A7A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679A8-7E9F-416E-9218-7B196513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8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922F4-936A-4C15-8192-2BB13008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38099-5A54-4947-9099-8131F1A99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2245D-5AB1-4E84-97D2-AD75B0571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A86F4-CC11-43EE-BC15-20526ADFB1DE}" type="datetimeFigureOut">
              <a:rPr lang="en-US" smtClean="0"/>
              <a:t>17-Feb-19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4F10A-D3FD-4C96-988F-6EBCC4CFF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44AF5-0CA9-44CE-B96F-A4B42C68E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2C424-D9CD-4B5E-9ED7-94094491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8A83-8425-44C8-9EB0-009B45F15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Online Fashion Store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33614-65B5-4F2B-B575-A979F7627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787" y="4019550"/>
            <a:ext cx="9496425" cy="3609975"/>
          </a:xfrm>
        </p:spPr>
        <p:txBody>
          <a:bodyPr>
            <a:normAutofit/>
          </a:bodyPr>
          <a:lstStyle/>
          <a:p>
            <a:r>
              <a:rPr lang="en-US" sz="2000" b="1" dirty="0"/>
              <a:t>Group Members</a:t>
            </a:r>
            <a:endParaRPr lang="en-US" sz="2000" dirty="0"/>
          </a:p>
          <a:p>
            <a:r>
              <a:rPr lang="en-US" sz="2000" dirty="0"/>
              <a:t>SYEDA SUMIA JABIN NOWRIN</a:t>
            </a:r>
            <a:br>
              <a:rPr lang="en-US" sz="2000" b="1" dirty="0"/>
            </a:br>
            <a:r>
              <a:rPr lang="en-US" sz="2000" b="1" dirty="0"/>
              <a:t>151 1392 042</a:t>
            </a:r>
            <a:endParaRPr lang="en-US" sz="2000" dirty="0"/>
          </a:p>
          <a:p>
            <a:r>
              <a:rPr lang="en-US" sz="2000" dirty="0"/>
              <a:t>ISRAT JAHAN</a:t>
            </a:r>
            <a:br>
              <a:rPr lang="en-US" sz="2000" b="1" dirty="0"/>
            </a:br>
            <a:r>
              <a:rPr lang="en-US" sz="2000" b="1" dirty="0"/>
              <a:t>162 0565 042</a:t>
            </a:r>
            <a:endParaRPr lang="en-US" sz="2000" dirty="0"/>
          </a:p>
          <a:p>
            <a:r>
              <a:rPr lang="en-US" sz="2000" dirty="0"/>
              <a:t>TANZIM AL DIN AHMED</a:t>
            </a:r>
            <a:br>
              <a:rPr lang="en-US" sz="2000" b="1" dirty="0"/>
            </a:br>
            <a:r>
              <a:rPr lang="en-US" sz="2000" b="1" dirty="0"/>
              <a:t>162 1203 042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6365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FC8E-6441-4E9F-877B-C0C21D75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3575"/>
            <a:ext cx="10515600" cy="211931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1309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548C-3BAC-4A4C-893C-FEF1B200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sz="6000" b="1" dirty="0"/>
              <a:t>Project Specification </a:t>
            </a:r>
            <a:br>
              <a:rPr lang="en-US" sz="2200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4285-6F41-43FF-8005-2C316AB3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477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Online Fashion Store</a:t>
            </a:r>
          </a:p>
          <a:p>
            <a:pPr marL="0" indent="0" algn="just">
              <a:buNone/>
            </a:pPr>
            <a:r>
              <a:rPr lang="en-US" sz="2200" dirty="0"/>
              <a:t>In this growing world of technology, it is now a matter of seconds for a company to reach out to their customers with their brand-new line of products. Online shopping is now a key part of the business industry.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F978B-0680-4F93-86E1-083C4F4D4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50" y="2438399"/>
            <a:ext cx="4206113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2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6A14-6586-4E0F-BB49-5CDF97F9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Home Page</a:t>
            </a:r>
          </a:p>
          <a:p>
            <a:r>
              <a:rPr lang="en-US" b="1" dirty="0"/>
              <a:t>About</a:t>
            </a:r>
          </a:p>
          <a:p>
            <a:r>
              <a:rPr lang="en-US" b="1" dirty="0"/>
              <a:t>Contact Us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4E612B-5BF7-472A-B100-41C26EC3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6000" b="1" dirty="0"/>
              <a:t>The website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DCD4D-3A93-4F2A-9B57-1A80FE194270}"/>
              </a:ext>
            </a:extLst>
          </p:cNvPr>
          <p:cNvSpPr/>
          <p:nvPr/>
        </p:nvSpPr>
        <p:spPr>
          <a:xfrm>
            <a:off x="5486057" y="3241224"/>
            <a:ext cx="184731" cy="249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02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54A8-7DB7-47BA-A58D-68B3C678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6000" b="1" dirty="0"/>
              <a:t>Products Pages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1D41-6529-41FD-B537-3DD027018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>
            <a:normAutofit/>
          </a:bodyPr>
          <a:lstStyle/>
          <a:p>
            <a:r>
              <a:rPr lang="en-US" sz="2400" dirty="0"/>
              <a:t>There would be two separate pages containing categorized products. One is for women and another is for men.</a:t>
            </a:r>
          </a:p>
          <a:p>
            <a:r>
              <a:rPr lang="en-US" sz="2400" dirty="0"/>
              <a:t>All the products would be available in four sizes.</a:t>
            </a:r>
          </a:p>
          <a:p>
            <a:r>
              <a:rPr lang="en-US" sz="2400" dirty="0"/>
              <a:t>Each product would have pricing attached to them.</a:t>
            </a:r>
          </a:p>
          <a:p>
            <a:r>
              <a:rPr lang="en-US" sz="2400" dirty="0"/>
              <a:t>Each of the product would have some attributes.</a:t>
            </a:r>
          </a:p>
          <a:p>
            <a:pPr marL="0" lvl="0" indent="0">
              <a:buNone/>
            </a:pPr>
            <a:r>
              <a:rPr lang="en-US" sz="21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2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33F7-CE46-4F94-9360-43A376F6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10515600" cy="70485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6000" b="1" dirty="0"/>
              <a:t>Products Categories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383F-BC6C-4087-A4A9-EAF6CECD1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520825"/>
            <a:ext cx="4371974" cy="4651375"/>
          </a:xfrm>
        </p:spPr>
        <p:txBody>
          <a:bodyPr>
            <a:normAutofit/>
          </a:bodyPr>
          <a:lstStyle/>
          <a:p>
            <a:r>
              <a:rPr lang="en-US" b="1" dirty="0"/>
              <a:t>WOMEN</a:t>
            </a:r>
          </a:p>
          <a:p>
            <a:pPr marL="0" indent="0">
              <a:buNone/>
            </a:pPr>
            <a:r>
              <a:rPr lang="en-US" sz="2000" dirty="0"/>
              <a:t>  Saree</a:t>
            </a:r>
          </a:p>
          <a:p>
            <a:pPr marL="0" indent="0">
              <a:buNone/>
            </a:pPr>
            <a:r>
              <a:rPr lang="en-US" sz="2000" dirty="0"/>
              <a:t>  Shalwar Kameez</a:t>
            </a:r>
          </a:p>
          <a:p>
            <a:pPr marL="0" indent="0">
              <a:buNone/>
            </a:pPr>
            <a:r>
              <a:rPr lang="en-US" sz="2000" dirty="0"/>
              <a:t>  Kurta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Taaga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Shawls</a:t>
            </a:r>
          </a:p>
          <a:p>
            <a:pPr marL="0" indent="0">
              <a:buNone/>
            </a:pPr>
            <a:r>
              <a:rPr lang="en-US" sz="2000" dirty="0"/>
              <a:t>  Shoes</a:t>
            </a:r>
          </a:p>
          <a:p>
            <a:pPr marL="0" indent="0">
              <a:buNone/>
            </a:pPr>
            <a:r>
              <a:rPr lang="en-US" sz="2000" dirty="0"/>
              <a:t>  Accessories</a:t>
            </a:r>
          </a:p>
          <a:p>
            <a:pPr marL="0" indent="0">
              <a:buNone/>
            </a:pPr>
            <a:r>
              <a:rPr lang="en-US" sz="2000" dirty="0"/>
              <a:t>  Ornaments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B9EA0-6FF4-432F-8776-F1C506713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6824" y="1520825"/>
            <a:ext cx="2809876" cy="4351338"/>
          </a:xfrm>
        </p:spPr>
        <p:txBody>
          <a:bodyPr>
            <a:normAutofit/>
          </a:bodyPr>
          <a:lstStyle/>
          <a:p>
            <a:r>
              <a:rPr lang="en-US" b="1" dirty="0"/>
              <a:t>MEN</a:t>
            </a:r>
            <a:endParaRPr lang="en-US" dirty="0"/>
          </a:p>
          <a:p>
            <a:pPr marL="0" indent="0">
              <a:buNone/>
            </a:pPr>
            <a:r>
              <a:rPr lang="en-US" sz="1900" dirty="0"/>
              <a:t>  Panjabi</a:t>
            </a:r>
          </a:p>
          <a:p>
            <a:pPr marL="0" indent="0">
              <a:buNone/>
            </a:pPr>
            <a:r>
              <a:rPr lang="en-US" sz="1900" dirty="0"/>
              <a:t>  Coati</a:t>
            </a:r>
          </a:p>
          <a:p>
            <a:pPr marL="0" indent="0">
              <a:buNone/>
            </a:pPr>
            <a:r>
              <a:rPr lang="en-US" sz="1900" dirty="0"/>
              <a:t>  Shirts </a:t>
            </a:r>
          </a:p>
          <a:p>
            <a:pPr marL="0" indent="0">
              <a:buNone/>
            </a:pPr>
            <a:r>
              <a:rPr lang="en-US" sz="1900" dirty="0"/>
              <a:t>  Tee Shirts</a:t>
            </a:r>
          </a:p>
          <a:p>
            <a:pPr marL="0" indent="0">
              <a:buNone/>
            </a:pPr>
            <a:r>
              <a:rPr lang="en-US" sz="1900" dirty="0"/>
              <a:t>  Polo</a:t>
            </a:r>
          </a:p>
          <a:p>
            <a:pPr marL="0" indent="0">
              <a:buNone/>
            </a:pPr>
            <a:r>
              <a:rPr lang="en-US" sz="1900" dirty="0"/>
              <a:t>  </a:t>
            </a:r>
            <a:r>
              <a:rPr lang="en-US" sz="1900" dirty="0" err="1"/>
              <a:t>Fatua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Shawls</a:t>
            </a:r>
          </a:p>
          <a:p>
            <a:pPr marL="0" indent="0">
              <a:buNone/>
            </a:pPr>
            <a:r>
              <a:rPr lang="en-US" sz="1900" dirty="0"/>
              <a:t>  Shoes</a:t>
            </a:r>
          </a:p>
          <a:p>
            <a:pPr marL="0" indent="0">
              <a:buNone/>
            </a:pPr>
            <a:r>
              <a:rPr lang="en-US" sz="1900" dirty="0"/>
              <a:t>  Accessories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4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130720-84E5-4A6B-941E-6BA2D3C8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US" sz="5400" b="1" dirty="0"/>
              <a:t>Authentication</a:t>
            </a:r>
            <a:endParaRPr lang="en-US" sz="5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90EEB-65FC-41B1-BEBC-C004042B5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011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Create Account</a:t>
            </a:r>
          </a:p>
          <a:p>
            <a:r>
              <a:rPr lang="en-US" sz="2400" dirty="0"/>
              <a:t>This page is for users to register for their purchase. Users would have to provide with information.</a:t>
            </a:r>
          </a:p>
          <a:p>
            <a:r>
              <a:rPr lang="en-US" sz="2400" dirty="0"/>
              <a:t>The cell phone number would be used as the Unique Customer Identity (UCI).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Login</a:t>
            </a:r>
          </a:p>
          <a:p>
            <a:pPr lvl="0"/>
            <a:r>
              <a:rPr lang="en-US" sz="2400" dirty="0"/>
              <a:t>Username</a:t>
            </a:r>
          </a:p>
          <a:p>
            <a:pPr lvl="0"/>
            <a:r>
              <a:rPr lang="en-US" sz="2400" dirty="0"/>
              <a:t>Password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5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BE24-03CF-4607-B69D-B9A6B73F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6925"/>
            <a:ext cx="10515600" cy="657225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900" dirty="0">
                <a:latin typeface="+mn-lt"/>
              </a:rPr>
              <a:t>Product</a:t>
            </a:r>
            <a:r>
              <a:rPr lang="en-US" sz="4900" dirty="0"/>
              <a:t> </a:t>
            </a: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Cart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06B8-436A-4EF2-BC77-4E387A09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8925"/>
            <a:ext cx="10515600" cy="33480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Manager Login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Administration Login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3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29DE-2685-4DA7-BEBB-93E951E0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1"/>
            <a:ext cx="10515600" cy="144303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6000" b="1" dirty="0"/>
              <a:t>Why This Service?</a:t>
            </a:r>
            <a:br>
              <a:rPr lang="en-US" sz="60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78F5-0A00-430B-B0A5-0C5163A2D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service tries to look into the very small details and both the organizations and customers are valued equally.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4000" dirty="0"/>
              <a:t>Business Model </a:t>
            </a:r>
            <a:br>
              <a:rPr lang="en-US" sz="4000" dirty="0"/>
            </a:br>
            <a:r>
              <a:rPr lang="en-US" sz="4000" dirty="0"/>
              <a:t>and Market Deployment</a:t>
            </a:r>
          </a:p>
          <a:p>
            <a:r>
              <a:rPr lang="en-US" sz="2400" dirty="0"/>
              <a:t>Business Partners</a:t>
            </a:r>
          </a:p>
          <a:p>
            <a:r>
              <a:rPr lang="en-US" sz="2400" dirty="0"/>
              <a:t>Banking Partners</a:t>
            </a:r>
          </a:p>
          <a:p>
            <a:r>
              <a:rPr lang="en-US" sz="2400" dirty="0"/>
              <a:t>Security Service Partners</a:t>
            </a:r>
          </a:p>
          <a:p>
            <a:r>
              <a:rPr lang="en-US" sz="2400" dirty="0"/>
              <a:t>Revenue</a:t>
            </a:r>
          </a:p>
          <a:p>
            <a:r>
              <a:rPr lang="en-US" sz="2400" dirty="0"/>
              <a:t>Market Deployment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2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7235-280B-4C6A-A45F-02D5CF83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Project Plan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F074F-68F2-474F-9EDA-EE8F67A9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Month-1 (Back-End and Data Collection)</a:t>
            </a:r>
          </a:p>
          <a:p>
            <a:r>
              <a:rPr lang="en-US" dirty="0"/>
              <a:t>Month-2 (Front-End)</a:t>
            </a:r>
          </a:p>
          <a:p>
            <a:r>
              <a:rPr lang="en-US" dirty="0"/>
              <a:t>Month-3 (Finalization)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 (Though, focusing on Test </a:t>
            </a:r>
            <a:r>
              <a:rPr lang="en-US"/>
              <a:t>Driven Development)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3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243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Gothic Std B</vt:lpstr>
      <vt:lpstr>Arial</vt:lpstr>
      <vt:lpstr>Calibri</vt:lpstr>
      <vt:lpstr>Calibri Light</vt:lpstr>
      <vt:lpstr>Wingdings</vt:lpstr>
      <vt:lpstr>Office Theme</vt:lpstr>
      <vt:lpstr>Online Fashion Store </vt:lpstr>
      <vt:lpstr>  Project Specification   </vt:lpstr>
      <vt:lpstr> The website </vt:lpstr>
      <vt:lpstr> Products Pages </vt:lpstr>
      <vt:lpstr> Products Categories </vt:lpstr>
      <vt:lpstr>Authentication</vt:lpstr>
      <vt:lpstr>Product Cart </vt:lpstr>
      <vt:lpstr> Why This Service? </vt:lpstr>
      <vt:lpstr>Project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Fashion Store</dc:title>
  <dc:creator>Asus</dc:creator>
  <cp:lastModifiedBy>Asus</cp:lastModifiedBy>
  <cp:revision>10</cp:revision>
  <dcterms:created xsi:type="dcterms:W3CDTF">2019-02-17T06:36:59Z</dcterms:created>
  <dcterms:modified xsi:type="dcterms:W3CDTF">2019-02-17T09:02:21Z</dcterms:modified>
</cp:coreProperties>
</file>