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492160" cy="355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28875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961160" y="132732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81432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28875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4961160" y="2970360"/>
            <a:ext cx="1974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31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956760" y="297036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432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956760" y="1327320"/>
            <a:ext cx="299232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14320" y="2970360"/>
            <a:ext cx="6132240" cy="15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3517200" y="513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CustomShape 6"/>
            <p:cNvSpPr/>
            <p:nvPr/>
          </p:nvSpPr>
          <p:spPr>
            <a:xfrm flipV="1">
              <a:off x="0" y="-1871640"/>
              <a:ext cx="5888520" cy="296172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V="1">
              <a:off x="5885640" y="-1871640"/>
              <a:ext cx="2961720" cy="296172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CustomShape 9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" name="Group 10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CustomShape 11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A9EC9AF-5ED9-4AE9-86BC-8B522AAA82F8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1" name="Group 2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2" name="CustomShape 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" name="Group 4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54" name="CustomShape 5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" name="Group 7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57" name="CustomShape 8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9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9" name="Group 10"/>
          <p:cNvGrpSpPr/>
          <p:nvPr/>
        </p:nvGrpSpPr>
        <p:grpSpPr>
          <a:xfrm>
            <a:off x="0" y="0"/>
            <a:ext cx="2202480" cy="670320"/>
            <a:chOff x="0" y="0"/>
            <a:chExt cx="2202480" cy="670320"/>
          </a:xfrm>
        </p:grpSpPr>
        <p:sp>
          <p:nvSpPr>
            <p:cNvPr id="60" name="CustomShape 11"/>
            <p:cNvSpPr/>
            <p:nvPr/>
          </p:nvSpPr>
          <p:spPr>
            <a:xfrm>
              <a:off x="1808640" y="6372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" name="Group 12"/>
            <p:cNvGrpSpPr/>
            <p:nvPr/>
          </p:nvGrpSpPr>
          <p:grpSpPr>
            <a:xfrm>
              <a:off x="2520" y="0"/>
              <a:ext cx="2040480" cy="670320"/>
              <a:chOff x="2520" y="0"/>
              <a:chExt cx="2040480" cy="670320"/>
            </a:xfrm>
          </p:grpSpPr>
          <p:sp>
            <p:nvSpPr>
              <p:cNvPr id="62" name="CustomShape 13"/>
              <p:cNvSpPr/>
              <p:nvPr/>
            </p:nvSpPr>
            <p:spPr>
              <a:xfrm flipV="1">
                <a:off x="2520" y="-67032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CustomShape 14"/>
              <p:cNvSpPr/>
              <p:nvPr/>
            </p:nvSpPr>
            <p:spPr>
              <a:xfrm flipV="1">
                <a:off x="1372320" y="-67032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" name="Group 15"/>
            <p:cNvGrpSpPr/>
            <p:nvPr/>
          </p:nvGrpSpPr>
          <p:grpSpPr>
            <a:xfrm>
              <a:off x="0" y="191880"/>
              <a:ext cx="2199600" cy="304200"/>
              <a:chOff x="0" y="191880"/>
              <a:chExt cx="2199600" cy="304200"/>
            </a:xfrm>
          </p:grpSpPr>
          <p:sp>
            <p:nvSpPr>
              <p:cNvPr id="65" name="CustomShape 16"/>
              <p:cNvSpPr/>
              <p:nvPr/>
            </p:nvSpPr>
            <p:spPr>
              <a:xfrm flipV="1">
                <a:off x="0" y="-112680"/>
                <a:ext cx="1901520" cy="3042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CustomShape 17"/>
              <p:cNvSpPr/>
              <p:nvPr/>
            </p:nvSpPr>
            <p:spPr>
              <a:xfrm flipV="1">
                <a:off x="1895400" y="-112680"/>
                <a:ext cx="304200" cy="3042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7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7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4"/>
            <p:cNvSpPr/>
            <p:nvPr/>
          </p:nvSpPr>
          <p:spPr>
            <a:xfrm flipH="1" rot="10800000">
              <a:off x="3517200" y="513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5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0" name="CustomShape 6"/>
            <p:cNvSpPr/>
            <p:nvPr/>
          </p:nvSpPr>
          <p:spPr>
            <a:xfrm flipV="1">
              <a:off x="0" y="898200"/>
              <a:ext cx="4563720" cy="2026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"/>
            <p:cNvSpPr/>
            <p:nvPr/>
          </p:nvSpPr>
          <p:spPr>
            <a:xfrm flipV="1">
              <a:off x="4561920" y="898200"/>
              <a:ext cx="2026800" cy="2026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" name="Group 8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3" name="CustomShape 9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4" name="Group 10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5" name="CustomShape 11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2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" name="Group 1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8" name="CustomShape 14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15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0" name="PlaceHolder 16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564564D-4B3D-47EF-A6EC-8859188B7D9E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0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61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4"/>
            <p:cNvSpPr/>
            <p:nvPr/>
          </p:nvSpPr>
          <p:spPr>
            <a:xfrm flipH="1" rot="10800000">
              <a:off x="3517200" y="513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" name="Group 5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164" name="CustomShape 6"/>
            <p:cNvSpPr/>
            <p:nvPr/>
          </p:nvSpPr>
          <p:spPr>
            <a:xfrm flipV="1">
              <a:off x="0" y="-1871640"/>
              <a:ext cx="5888520" cy="296172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7"/>
            <p:cNvSpPr/>
            <p:nvPr/>
          </p:nvSpPr>
          <p:spPr>
            <a:xfrm flipV="1">
              <a:off x="5885640" y="-1871640"/>
              <a:ext cx="2961720" cy="296172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PlaceHolder 8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286560" y="1014480"/>
            <a:ext cx="67608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9800"/>
                </a:solidFill>
                <a:latin typeface="Arial"/>
                <a:ea typeface="Arial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68" name="Group 10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69" name="CustomShape 11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0" name="Group 12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71" name="CustomShape 1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14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" name="Group 15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74" name="CustomShape 1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17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18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07D11FB-3D36-4E30-9E64-A925F6B9AFD2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PlaceHolder 1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215" name="CustomShape 2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6" name="Group 3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217" name="CustomShape 4"/>
              <p:cNvSpPr/>
              <p:nvPr/>
            </p:nvSpPr>
            <p:spPr>
              <a:xfrm flipV="1">
                <a:off x="0" y="-1326960"/>
                <a:ext cx="5433840" cy="132696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5"/>
              <p:cNvSpPr/>
              <p:nvPr/>
            </p:nvSpPr>
            <p:spPr>
              <a:xfrm flipV="1">
                <a:off x="5428800" y="-1326960"/>
                <a:ext cx="1326960" cy="132696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" name="Group 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220" name="CustomShape 7"/>
              <p:cNvSpPr/>
              <p:nvPr/>
            </p:nvSpPr>
            <p:spPr>
              <a:xfrm flipV="1">
                <a:off x="0" y="-391320"/>
                <a:ext cx="6303600" cy="77148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8"/>
              <p:cNvSpPr/>
              <p:nvPr/>
            </p:nvSpPr>
            <p:spPr>
              <a:xfrm flipV="1">
                <a:off x="6300720" y="-391320"/>
                <a:ext cx="771480" cy="77148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22" name="Group 9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23" name="CustomShape 10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" name="Group 11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225" name="CustomShape 12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" name="Group 14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228" name="CustomShape 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1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0" name="PlaceHolder 17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8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9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68F7E60-93EF-4D1D-B069-995E6F60D0E5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Surprise Celebration</a:t>
            </a:r>
            <a:br/>
            <a:br/>
            <a:r>
              <a:rPr b="1" lang="en-US" sz="1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Nazmus Sakib Siraji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Akila Rahman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Akib Rahman Saleheen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Birthdays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Anniversaries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Occasional Celebrations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Others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95DA89F-B3C9-41DA-A581-4BF7CB022615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20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21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Products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Cakes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Gifts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2348339-96DE-41BD-92A4-7BA5EC72E64B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28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29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Create Account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814320" y="1428840"/>
            <a:ext cx="6132240" cy="3043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First Name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Last Name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Date of Birth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Email Address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Password (Create New)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Confirm Password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Mobile Number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Residential Address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C79EF84-392B-4D46-80AD-8966A771C5C0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36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37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Email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Password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6CD19B8-7A65-4CEC-A08A-77E0C90EFE5E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44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45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Service and Product Purchase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7632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There will be some premade packages of services and a detailed product list.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C0C9080-4694-42FB-B23F-F860E9CA0C22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52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53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Manager 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14320" y="1581120"/>
            <a:ext cx="6132240" cy="289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View all services and products.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View all information about the services and products.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Add a service/product.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Remove a service/product.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Modify a service/product.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View the monthly sales datasheet.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Retrieve any client’s account by resetting and setting a default password upon request.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Delete client’s Account.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37571C3-2CAC-437F-8AC0-7D1FDF1DEACA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60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61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Administration 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814320" y="1657440"/>
            <a:ext cx="6132240" cy="2815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View all services/products.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View all information about the services/products.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Add a service/product.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Remove a service/product.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Modify a service/product.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Retrieve any client’s account by resetting and setting a default password upon request.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Delete client’s Account.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Add Manager’s Account.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Delete Manager’s Account.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Modify Manager’s Account.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View the monthly sales datasheet.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View the financial statement of the company.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E5AADFE-B808-4FAA-8555-1C1BC313673F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68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69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Administration 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814320" y="1657440"/>
            <a:ext cx="6132240" cy="2815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763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Creating Manager/Administration Accounts will require: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First Name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Last Name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Address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Cell Phone Number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Email Address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2B21F35-7CFF-47AC-B0BB-06D45476A067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76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77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275120" y="23644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9800"/>
                </a:solidFill>
                <a:latin typeface="Roboto Condensed"/>
                <a:ea typeface="Roboto Condensed"/>
              </a:rPr>
              <a:t>HELLO!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275120" y="3229920"/>
            <a:ext cx="659340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My name is Akila Rahman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2" name="Google Shape;215;p13" descr=""/>
          <p:cNvPicPr/>
          <p:nvPr/>
        </p:nvPicPr>
        <p:blipFill>
          <a:blip r:embed="rId1"/>
          <a:stretch/>
        </p:blipFill>
        <p:spPr>
          <a:xfrm>
            <a:off x="3505320" y="404280"/>
            <a:ext cx="1746360" cy="2065320"/>
          </a:xfrm>
          <a:prstGeom prst="rect">
            <a:avLst/>
          </a:prstGeom>
          <a:ln w="38160">
            <a:solidFill>
              <a:srgbClr val="3f5378"/>
            </a:solidFill>
            <a:miter/>
          </a:ln>
        </p:spPr>
      </p:pic>
      <p:sp>
        <p:nvSpPr>
          <p:cNvPr id="273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2B74499-146B-4281-B21C-46AB1EE556E7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Project Briefing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Surprise Celebration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FCC6681-E845-4DC4-8B8E-76C3F53312E1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2000" spc="-1" strike="noStrike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b="0" lang="en-US" sz="1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29800" y="1202040"/>
            <a:ext cx="5090400" cy="274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In 21</a:t>
            </a:r>
            <a:r>
              <a:rPr b="0" i="1" lang="en-US" sz="2000" spc="-1" strike="noStrike" baseline="30000">
                <a:solidFill>
                  <a:srgbClr val="ffffff"/>
                </a:solidFill>
                <a:latin typeface="Roboto Condensed Light"/>
                <a:ea typeface="Roboto Condensed Light"/>
              </a:rPr>
              <a:t>st</a:t>
            </a: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 century, it takes time to do something, to plan something for family and friends.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We will arrange any surprise program on behalf of our clients as per their choice for their loved ones.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We will offer decorations, gifts and cakes primarily.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135FEDE-BC6A-4302-B1B4-E863396DBF09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6B380DA-4FB9-4789-A7D7-9EB58F84000E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The website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Surprise Celebration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FCDF7C1-7637-4721-A8A9-4B6205D383C3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2000" spc="-1" strike="noStrike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b="0" lang="en-US" sz="1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Home Page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This will contain some links and news of some of the latest offers. And also links to Create Account, Login, Services and Products Pages.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9386926-C507-47BB-BFCA-A0A954AF75D3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89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About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This page section will contain a small description about 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E5CD246-71E6-4FE1-BBC4-8F19DFA58303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96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97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Contact 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This section will contain some useful contact links. Clients will also be able to see all our contact information like our operational address, phone numbers, email addresses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A7DC40A-7C21-44E6-B4DA-AD0E503D12D3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04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05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Portfolio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This section will contain the history of all works done by us.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E479D72-2397-4A3C-A960-873BE9558DD9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12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13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LibreOffice/6.0.7.3$Linux_X86_64 LibreOffice_project/00m0$Build-3</Application>
  <Words>577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2019-02-22T10:34:44Z</dcterms:modified>
  <cp:revision>8</cp:revision>
  <dc:subject/>
  <dc:title>Surprise Celebration  Nazmus Sakib Siraji Akila Rahman Akib Rahman Saleheen ID: 1530774642 Email: aki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