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  <p:sldId id="264" r:id="rId20"/>
    <p:sldId id="268" r:id="rId21"/>
    <p:sldId id="281" r:id="rId22"/>
    <p:sldId id="282" r:id="rId23"/>
    <p:sldId id="283" r:id="rId24"/>
    <p:sldId id="284" r:id="rId25"/>
    <p:sldId id="285" r:id="rId26"/>
    <p:sldId id="286" r:id="rId27"/>
  </p:sldIdLst>
  <p:sldSz cx="9144000" cy="5143500" type="screen16x9"/>
  <p:notesSz cx="6858000" cy="9144000"/>
  <p:embeddedFontLst>
    <p:embeddedFont>
      <p:font typeface="Roboto Condensed Light" charset="0"/>
      <p:regular r:id="rId29"/>
      <p:bold r:id="rId30"/>
      <p:italic r:id="rId31"/>
      <p:boldItalic r:id="rId32"/>
    </p:embeddedFont>
    <p:embeddedFont>
      <p:font typeface="Arvo" charset="0"/>
      <p:regular r:id="rId33"/>
      <p:bold r:id="rId34"/>
      <p:italic r:id="rId35"/>
      <p:boldItalic r:id="rId36"/>
    </p:embeddedFont>
    <p:embeddedFont>
      <p:font typeface="Roboto Condensed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14481A2-0C7E-4A55-A44A-87F11C6FB106}">
  <a:tblStyle styleId="{F14481A2-0C7E-4A55-A44A-87F11C6FB1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3353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Surprise </a:t>
            </a:r>
            <a:r>
              <a:rPr lang="en-US" sz="4000" dirty="0" smtClean="0"/>
              <a:t>Celebration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800" dirty="0" err="1" smtClean="0"/>
              <a:t>Nazmus</a:t>
            </a:r>
            <a:r>
              <a:rPr lang="en-US" sz="1800" dirty="0" smtClean="0"/>
              <a:t> </a:t>
            </a:r>
            <a:r>
              <a:rPr lang="en-US" sz="1800" dirty="0" err="1"/>
              <a:t>Sakib</a:t>
            </a:r>
            <a:r>
              <a:rPr lang="en-US" sz="1800" dirty="0"/>
              <a:t> </a:t>
            </a:r>
            <a:r>
              <a:rPr lang="en-US" sz="1800" dirty="0" err="1" smtClean="0"/>
              <a:t>Siraji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Akila </a:t>
            </a:r>
            <a:r>
              <a:rPr lang="en-US" sz="1800" dirty="0" smtClean="0"/>
              <a:t>Rahman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Akib</a:t>
            </a:r>
            <a:r>
              <a:rPr lang="en-US" sz="1800" dirty="0"/>
              <a:t> Rahman </a:t>
            </a:r>
            <a:r>
              <a:rPr lang="en-US" sz="1800" dirty="0" err="1" smtClean="0"/>
              <a:t>Saleheen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Birthdays</a:t>
            </a:r>
          </a:p>
          <a:p>
            <a:pPr lvl="0"/>
            <a:r>
              <a:rPr lang="en-US" dirty="0"/>
              <a:t>Anniversaries</a:t>
            </a:r>
          </a:p>
          <a:p>
            <a:pPr lvl="0"/>
            <a:r>
              <a:rPr lang="en-US" dirty="0"/>
              <a:t>Occasional Celebrations</a:t>
            </a:r>
          </a:p>
          <a:p>
            <a:pPr lvl="0"/>
            <a:r>
              <a:rPr lang="en-US" dirty="0"/>
              <a:t>Others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997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Products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Cakes</a:t>
            </a:r>
          </a:p>
          <a:p>
            <a:pPr lvl="0"/>
            <a:r>
              <a:rPr lang="en-US" dirty="0"/>
              <a:t>Gifts</a:t>
            </a:r>
          </a:p>
          <a:p>
            <a:pPr lvl="0"/>
            <a:r>
              <a:rPr lang="en-US" dirty="0"/>
              <a:t>Cards</a:t>
            </a:r>
          </a:p>
          <a:p>
            <a:pPr marL="76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6839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428750"/>
            <a:ext cx="6132600" cy="30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First Name</a:t>
            </a:r>
          </a:p>
          <a:p>
            <a:pPr lvl="0"/>
            <a:r>
              <a:rPr lang="en-US" sz="2000" dirty="0"/>
              <a:t>Last Name</a:t>
            </a:r>
          </a:p>
          <a:p>
            <a:pPr lvl="0"/>
            <a:r>
              <a:rPr lang="en-US" sz="2000" dirty="0"/>
              <a:t>Date of Birth</a:t>
            </a:r>
          </a:p>
          <a:p>
            <a:pPr lvl="0"/>
            <a:r>
              <a:rPr lang="en-US" sz="2000" dirty="0"/>
              <a:t>Email Address</a:t>
            </a:r>
          </a:p>
          <a:p>
            <a:pPr lvl="0"/>
            <a:r>
              <a:rPr lang="en-US" sz="2000" dirty="0"/>
              <a:t>Password (Create New)</a:t>
            </a:r>
          </a:p>
          <a:p>
            <a:pPr lvl="0"/>
            <a:r>
              <a:rPr lang="en-US" sz="2000" dirty="0"/>
              <a:t>Confirm Password</a:t>
            </a:r>
          </a:p>
          <a:p>
            <a:pPr lvl="0"/>
            <a:r>
              <a:rPr lang="en-US" sz="2000" dirty="0"/>
              <a:t>Mobile Number</a:t>
            </a:r>
          </a:p>
          <a:p>
            <a:pPr lvl="0"/>
            <a:r>
              <a:rPr lang="en-US" sz="2000" dirty="0"/>
              <a:t>Residential Address</a:t>
            </a:r>
          </a:p>
          <a:p>
            <a:pPr marL="76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361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Email</a:t>
            </a:r>
          </a:p>
          <a:p>
            <a:pPr lvl="0"/>
            <a:r>
              <a:rPr lang="en-US" dirty="0"/>
              <a:t>Password</a:t>
            </a:r>
          </a:p>
          <a:p>
            <a:pPr marL="762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758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Service and Product Purchase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en-US" dirty="0"/>
              <a:t>There will be some premade packages of services and a detailed product list.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125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Manager Login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581150"/>
            <a:ext cx="6132600" cy="28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View all services and products.</a:t>
            </a:r>
          </a:p>
          <a:p>
            <a:pPr lvl="0"/>
            <a:r>
              <a:rPr lang="en-US" sz="2000" dirty="0"/>
              <a:t>View all information about the services and products.</a:t>
            </a:r>
          </a:p>
          <a:p>
            <a:pPr lvl="0"/>
            <a:r>
              <a:rPr lang="en-US" sz="2000" dirty="0"/>
              <a:t>Add a service/product.</a:t>
            </a:r>
          </a:p>
          <a:p>
            <a:pPr lvl="0"/>
            <a:r>
              <a:rPr lang="en-US" sz="2000" dirty="0"/>
              <a:t>Remove a service/product.</a:t>
            </a:r>
          </a:p>
          <a:p>
            <a:pPr lvl="0"/>
            <a:r>
              <a:rPr lang="en-US" sz="2000" dirty="0"/>
              <a:t>Modify a service/product.</a:t>
            </a:r>
          </a:p>
          <a:p>
            <a:pPr lvl="0"/>
            <a:r>
              <a:rPr lang="en-US" sz="2000" dirty="0"/>
              <a:t>View the monthly sales datasheet.</a:t>
            </a:r>
          </a:p>
          <a:p>
            <a:pPr lvl="0"/>
            <a:r>
              <a:rPr lang="en-US" sz="2000" dirty="0"/>
              <a:t>Retrieve any client’s account by resetting and setting a default password upon request.</a:t>
            </a:r>
          </a:p>
          <a:p>
            <a:pPr lvl="0"/>
            <a:r>
              <a:rPr lang="en-US" sz="2000" dirty="0"/>
              <a:t>Delete client’s Account.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386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Administration Login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400" dirty="0"/>
              <a:t>View all services/products.</a:t>
            </a:r>
          </a:p>
          <a:p>
            <a:pPr lvl="0"/>
            <a:r>
              <a:rPr lang="en-US" sz="1400" dirty="0"/>
              <a:t>View all information about the services/products.</a:t>
            </a:r>
          </a:p>
          <a:p>
            <a:pPr lvl="0"/>
            <a:r>
              <a:rPr lang="en-US" sz="1400" dirty="0"/>
              <a:t>Add a service/product.</a:t>
            </a:r>
          </a:p>
          <a:p>
            <a:pPr lvl="0"/>
            <a:r>
              <a:rPr lang="en-US" sz="1400" dirty="0"/>
              <a:t>Remove a service/product.</a:t>
            </a:r>
          </a:p>
          <a:p>
            <a:pPr lvl="0"/>
            <a:r>
              <a:rPr lang="en-US" sz="1400" dirty="0"/>
              <a:t>Modify a service/product.</a:t>
            </a:r>
          </a:p>
          <a:p>
            <a:pPr lvl="0"/>
            <a:r>
              <a:rPr lang="en-US" sz="1400" dirty="0"/>
              <a:t>Retrieve any client’s account by resetting and setting a default password upon request.</a:t>
            </a:r>
          </a:p>
          <a:p>
            <a:pPr lvl="0"/>
            <a:r>
              <a:rPr lang="en-US" sz="1400" dirty="0"/>
              <a:t>Delete client’s Account.</a:t>
            </a:r>
          </a:p>
          <a:p>
            <a:pPr lvl="0"/>
            <a:r>
              <a:rPr lang="en-US" sz="1400" dirty="0"/>
              <a:t>Add Manager’s Account.</a:t>
            </a:r>
          </a:p>
          <a:p>
            <a:pPr lvl="0"/>
            <a:r>
              <a:rPr lang="en-US" sz="1400" dirty="0"/>
              <a:t>Delete Manager’s Account.</a:t>
            </a:r>
          </a:p>
          <a:p>
            <a:pPr lvl="0"/>
            <a:r>
              <a:rPr lang="en-US" sz="1400" dirty="0"/>
              <a:t>Modify Manager’s Account.</a:t>
            </a:r>
          </a:p>
          <a:p>
            <a:pPr lvl="0"/>
            <a:r>
              <a:rPr lang="en-US" sz="1400" dirty="0"/>
              <a:t>View the monthly sales datasheet.</a:t>
            </a:r>
          </a:p>
          <a:p>
            <a:pPr lvl="0"/>
            <a:r>
              <a:rPr lang="en-US" sz="1400" dirty="0"/>
              <a:t>View the financial statement of the company.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702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Administration Login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Creating Manager/Administration Accounts will require</a:t>
            </a:r>
            <a:r>
              <a:rPr lang="en-US" sz="2000" dirty="0" smtClean="0"/>
              <a:t>:</a:t>
            </a:r>
          </a:p>
          <a:p>
            <a:pPr marL="76200" indent="0">
              <a:buNone/>
            </a:pPr>
            <a:endParaRPr lang="en-US" sz="2000" dirty="0"/>
          </a:p>
          <a:p>
            <a:pPr lvl="0"/>
            <a:r>
              <a:rPr lang="en-US" sz="2000" dirty="0"/>
              <a:t>First Name</a:t>
            </a:r>
          </a:p>
          <a:p>
            <a:pPr lvl="0"/>
            <a:r>
              <a:rPr lang="en-US" sz="2000" dirty="0"/>
              <a:t>Last Name</a:t>
            </a:r>
          </a:p>
          <a:p>
            <a:pPr lvl="0"/>
            <a:r>
              <a:rPr lang="en-US" sz="2000" dirty="0"/>
              <a:t>Address</a:t>
            </a:r>
          </a:p>
          <a:p>
            <a:pPr lvl="0"/>
            <a:r>
              <a:rPr lang="en-US" sz="2000" dirty="0"/>
              <a:t>Cell Phone Number</a:t>
            </a:r>
          </a:p>
          <a:p>
            <a:pPr lvl="0"/>
            <a:r>
              <a:rPr lang="en-US" sz="2000" dirty="0"/>
              <a:t>Email Address</a:t>
            </a:r>
          </a:p>
          <a:p>
            <a:pPr lvl="0"/>
            <a:endParaRPr lang="en-US"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053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Real Life </a:t>
            </a:r>
            <a:r>
              <a:rPr lang="en-US" dirty="0" smtClean="0"/>
              <a:t>Impact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/>
              <a:t>S</a:t>
            </a:r>
            <a:r>
              <a:rPr lang="en-US" dirty="0" smtClean="0"/>
              <a:t>urprise </a:t>
            </a:r>
            <a:r>
              <a:rPr lang="en-US" dirty="0"/>
              <a:t>Celebration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7917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buFont typeface="Arial" pitchFamily="34" charset="0"/>
              <a:buChar char="•"/>
            </a:pPr>
            <a:r>
              <a:rPr lang="en-US" sz="2400" dirty="0"/>
              <a:t>We are assuming of having a great real life impact of this solution of ours to the </a:t>
            </a:r>
            <a:r>
              <a:rPr lang="en-US" sz="2400" dirty="0" smtClean="0"/>
              <a:t>society</a:t>
            </a:r>
          </a:p>
          <a:p>
            <a:pPr lvl="0" indent="-457200">
              <a:buFont typeface="Arial" pitchFamily="34" charset="0"/>
              <a:buChar char="•"/>
            </a:pPr>
            <a:r>
              <a:rPr lang="en-US" sz="2400" dirty="0" smtClean="0"/>
              <a:t>We will help someone to </a:t>
            </a:r>
            <a:r>
              <a:rPr lang="en-US" sz="2400" dirty="0"/>
              <a:t>be able to keep both his work and personal life up together.</a:t>
            </a:r>
            <a:endParaRPr sz="240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02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My name is Akila Rahman</a:t>
            </a:r>
            <a:endParaRPr sz="2000" b="1" dirty="0"/>
          </a:p>
        </p:txBody>
      </p:sp>
      <p:pic>
        <p:nvPicPr>
          <p:cNvPr id="215" name="Google Shape;215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404334"/>
            <a:ext cx="1746643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Market Deployment and Business </a:t>
            </a:r>
            <a:r>
              <a:rPr lang="en-US" dirty="0" smtClean="0"/>
              <a:t>Model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 smtClean="0"/>
              <a:t>Surprise </a:t>
            </a:r>
            <a:r>
              <a:rPr lang="en-US" dirty="0"/>
              <a:t>Celebration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0834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Business Partners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Service/Product name</a:t>
            </a:r>
          </a:p>
          <a:p>
            <a:pPr lvl="0"/>
            <a:r>
              <a:rPr lang="en-US" sz="2000" dirty="0"/>
              <a:t>Service/Product price</a:t>
            </a:r>
          </a:p>
          <a:p>
            <a:pPr lvl="0"/>
            <a:r>
              <a:rPr lang="en-US" sz="2000" dirty="0"/>
              <a:t>Service/Product details</a:t>
            </a:r>
          </a:p>
          <a:p>
            <a:pPr lvl="0"/>
            <a:r>
              <a:rPr lang="en-US" sz="2000" dirty="0"/>
              <a:t>Service/Product cost</a:t>
            </a:r>
          </a:p>
          <a:p>
            <a:pPr lvl="0"/>
            <a:r>
              <a:rPr lang="en-US" sz="2000" dirty="0"/>
              <a:t>Client details</a:t>
            </a:r>
          </a:p>
          <a:p>
            <a:pPr lvl="0"/>
            <a:r>
              <a:rPr lang="en-US" sz="2000" dirty="0"/>
              <a:t>Employee details</a:t>
            </a:r>
          </a:p>
          <a:p>
            <a:pPr lvl="0"/>
            <a:r>
              <a:rPr lang="en-US" sz="2000" dirty="0"/>
              <a:t>Financial statements</a:t>
            </a:r>
          </a:p>
          <a:p>
            <a:pPr lvl="0"/>
            <a:r>
              <a:rPr lang="en-US" sz="2000" dirty="0"/>
              <a:t>Sales history</a:t>
            </a:r>
          </a:p>
          <a:p>
            <a:pPr lvl="0"/>
            <a:endParaRPr lang="en-US"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5999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Banking partners 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Transaction time of the order placed.</a:t>
            </a:r>
          </a:p>
          <a:p>
            <a:pPr lvl="0"/>
            <a:r>
              <a:rPr lang="en-US" dirty="0"/>
              <a:t>Transaction ID of the client.</a:t>
            </a:r>
          </a:p>
          <a:p>
            <a:pPr lvl="0"/>
            <a:r>
              <a:rPr lang="en-US" dirty="0"/>
              <a:t>User making the transaction.</a:t>
            </a:r>
          </a:p>
          <a:p>
            <a:pPr lvl="0"/>
            <a:r>
              <a:rPr lang="en-US" dirty="0"/>
              <a:t>Transaction amount.</a:t>
            </a:r>
          </a:p>
          <a:p>
            <a:pPr lvl="0"/>
            <a:endParaRPr lang="en-US"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258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Security Service Partners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en-US" dirty="0"/>
              <a:t>The solution will also require additional partners those provide security services for the online world. We will use security partners like </a:t>
            </a:r>
            <a:r>
              <a:rPr lang="en-US" dirty="0" err="1"/>
              <a:t>Sitelock</a:t>
            </a:r>
            <a:r>
              <a:rPr lang="en-US" dirty="0"/>
              <a:t>, </a:t>
            </a:r>
            <a:r>
              <a:rPr lang="en-US" dirty="0" err="1"/>
              <a:t>Okta</a:t>
            </a:r>
            <a:r>
              <a:rPr lang="en-US" dirty="0"/>
              <a:t> and </a:t>
            </a:r>
            <a:r>
              <a:rPr lang="en-US" dirty="0" err="1"/>
              <a:t>Proofpoint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807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Revenue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/>
              <a:t>Acquiring a domain name.</a:t>
            </a:r>
          </a:p>
          <a:p>
            <a:pPr lvl="0"/>
            <a:r>
              <a:rPr lang="en-US" sz="2000" dirty="0"/>
              <a:t>Incorporating banking partners.</a:t>
            </a:r>
          </a:p>
          <a:p>
            <a:pPr lvl="0"/>
            <a:r>
              <a:rPr lang="en-US" sz="2000" dirty="0"/>
              <a:t>Incorporating security services.</a:t>
            </a:r>
          </a:p>
          <a:p>
            <a:pPr lvl="0"/>
            <a:r>
              <a:rPr lang="en-US" sz="2000" dirty="0"/>
              <a:t>Including additional features (like paid fonts, themes, APIs).</a:t>
            </a:r>
          </a:p>
          <a:p>
            <a:pPr lvl="0"/>
            <a:r>
              <a:rPr lang="en-US" sz="2000" dirty="0"/>
              <a:t>Employee charges</a:t>
            </a:r>
          </a:p>
          <a:p>
            <a:pPr lvl="0"/>
            <a:r>
              <a:rPr lang="en-US" sz="2000" dirty="0"/>
              <a:t>FTP services if required.</a:t>
            </a:r>
          </a:p>
          <a:p>
            <a:pPr marL="76200" lvl="0" indent="0">
              <a:buNone/>
            </a:pPr>
            <a:endParaRPr lang="en-US" sz="14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4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Market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657350"/>
            <a:ext cx="61326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n-US" sz="2000" dirty="0"/>
              <a:t>The solution will be released as website into the online </a:t>
            </a:r>
            <a:r>
              <a:rPr lang="en-US" sz="2000" dirty="0" smtClean="0"/>
              <a:t>world.</a:t>
            </a:r>
          </a:p>
          <a:p>
            <a:pPr marL="7620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website will feature our information so that any willing organization will be able to contact </a:t>
            </a:r>
            <a:r>
              <a:rPr lang="en-US" sz="2000" dirty="0" smtClean="0"/>
              <a:t>us.</a:t>
            </a:r>
          </a:p>
          <a:p>
            <a:pPr marL="7620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will take some initiatives for both digital and field marketing. </a:t>
            </a:r>
          </a:p>
          <a:p>
            <a:pPr marL="76200" lvl="0" indent="0">
              <a:buNone/>
            </a:pPr>
            <a:endParaRPr lang="en-US" sz="20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94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733550"/>
            <a:ext cx="5090700" cy="221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5400" b="1" i="0" dirty="0" smtClean="0"/>
              <a:t>THANK</a:t>
            </a:r>
          </a:p>
          <a:p>
            <a:pPr marL="0" lvl="0" indent="0" algn="ctr">
              <a:buNone/>
            </a:pPr>
            <a:r>
              <a:rPr lang="en-US" sz="5400" b="1" i="0" dirty="0" smtClean="0"/>
              <a:t>YOU</a:t>
            </a:r>
            <a:endParaRPr sz="5400" b="1" i="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08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Project Briefing</a:t>
            </a:r>
            <a:br>
              <a:rPr lang="en-US" dirty="0"/>
            </a:b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 smtClean="0"/>
              <a:t>Surprise </a:t>
            </a:r>
            <a:r>
              <a:rPr lang="en-US" dirty="0"/>
              <a:t>Celebration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In 21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century, it </a:t>
            </a:r>
            <a:r>
              <a:rPr lang="en-US" sz="2000" dirty="0"/>
              <a:t>takes time to do something, to plan something for family and friends.</a:t>
            </a:r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will arrange any surprise program on behalf of our clients as per their choice for their loved ones. </a:t>
            </a:r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will offer decorations, gifts and cakes primarily</a:t>
            </a:r>
            <a:r>
              <a:rPr lang="en-US" sz="2000" dirty="0" smtClean="0"/>
              <a:t>.</a:t>
            </a:r>
            <a:endParaRPr sz="2000"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website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 smtClean="0"/>
              <a:t>Surprise </a:t>
            </a:r>
            <a:r>
              <a:rPr lang="en-US" dirty="0"/>
              <a:t>Celebration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0162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Home Page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dirty="0"/>
              <a:t>This will contain some links and news of some of the latest offers. And also links to Create Account, Login, Services and Products Pages.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About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dirty="0"/>
              <a:t>This page section will contain a small description about us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65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dirty="0"/>
              <a:t>This section will contain some useful contact links. Clients will also be able to see all our contact information like our operational address, phone numbers, email addresses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004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Portfolio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dirty="0"/>
              <a:t>This section will contain the history of all works done by us.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739290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577</Words>
  <Application>Microsoft Office PowerPoint</Application>
  <PresentationFormat>On-screen Show (16:9)</PresentationFormat>
  <Paragraphs>138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Roboto Condensed Light</vt:lpstr>
      <vt:lpstr>Arvo</vt:lpstr>
      <vt:lpstr>Roboto Condensed</vt:lpstr>
      <vt:lpstr>Salerio template</vt:lpstr>
      <vt:lpstr>Surprise Celebration  Nazmus Sakib Siraji Akila Rahman Akib Rahman Saleheen</vt:lpstr>
      <vt:lpstr>HELLO!</vt:lpstr>
      <vt:lpstr>Project Briefing </vt:lpstr>
      <vt:lpstr>PowerPoint Presentation</vt:lpstr>
      <vt:lpstr>The website </vt:lpstr>
      <vt:lpstr>Home Page</vt:lpstr>
      <vt:lpstr>About</vt:lpstr>
      <vt:lpstr>Contact Us</vt:lpstr>
      <vt:lpstr>Portfolio</vt:lpstr>
      <vt:lpstr>Services</vt:lpstr>
      <vt:lpstr>Products</vt:lpstr>
      <vt:lpstr>Create Account</vt:lpstr>
      <vt:lpstr>Login</vt:lpstr>
      <vt:lpstr>Service and Product Purchase</vt:lpstr>
      <vt:lpstr>Manager Login</vt:lpstr>
      <vt:lpstr>Administration Login</vt:lpstr>
      <vt:lpstr>Administration Login</vt:lpstr>
      <vt:lpstr>Real Life Impact </vt:lpstr>
      <vt:lpstr>PowerPoint Presentation</vt:lpstr>
      <vt:lpstr>Market Deployment and Business Model</vt:lpstr>
      <vt:lpstr>Business Partners</vt:lpstr>
      <vt:lpstr>Banking partners </vt:lpstr>
      <vt:lpstr>Security Service Partners</vt:lpstr>
      <vt:lpstr>Revenue</vt:lpstr>
      <vt:lpstr>Market Deployment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Celebration  Nazmus Sakib Siraji Akila Rahman Akib Rahman Saleheen ID: 1530774642 Email: aki</dc:title>
  <cp:lastModifiedBy>Bappi</cp:lastModifiedBy>
  <cp:revision>7</cp:revision>
  <dcterms:modified xsi:type="dcterms:W3CDTF">2019-02-19T18:39:14Z</dcterms:modified>
</cp:coreProperties>
</file>