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5509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2717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82980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25509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2717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5509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2717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2980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25509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42717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5509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2717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82980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25509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42717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25509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2717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82980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25509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42717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25509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271760" y="120204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82980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25509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4271760" y="2635920"/>
            <a:ext cx="163872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274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438360" y="263592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2980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38360" y="1202040"/>
            <a:ext cx="24840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29800" y="2635920"/>
            <a:ext cx="5090400" cy="130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3517200" y="5136480"/>
              <a:ext cx="5143320" cy="514332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CustomShape 6"/>
            <p:cNvSpPr/>
            <p:nvPr/>
          </p:nvSpPr>
          <p:spPr>
            <a:xfrm flipV="1">
              <a:off x="0" y="-1871640"/>
              <a:ext cx="5888520" cy="296172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flipV="1">
              <a:off x="5885640" y="-1871640"/>
              <a:ext cx="2961720" cy="296172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CustomShape 9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" name="Group 10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CustomShape 11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1EA7993-497C-498A-9A42-205140B4FD14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1" name="Group 2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2" name="CustomShape 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3" name="Group 4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54" name="CustomShape 5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" name="Group 7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57" name="CustomShape 8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CustomShape 9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9" name="Group 10"/>
          <p:cNvGrpSpPr/>
          <p:nvPr/>
        </p:nvGrpSpPr>
        <p:grpSpPr>
          <a:xfrm>
            <a:off x="0" y="0"/>
            <a:ext cx="2202480" cy="670320"/>
            <a:chOff x="0" y="0"/>
            <a:chExt cx="2202480" cy="670320"/>
          </a:xfrm>
        </p:grpSpPr>
        <p:sp>
          <p:nvSpPr>
            <p:cNvPr id="60" name="CustomShape 11"/>
            <p:cNvSpPr/>
            <p:nvPr/>
          </p:nvSpPr>
          <p:spPr>
            <a:xfrm>
              <a:off x="1808640" y="6372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" name="Group 12"/>
            <p:cNvGrpSpPr/>
            <p:nvPr/>
          </p:nvGrpSpPr>
          <p:grpSpPr>
            <a:xfrm>
              <a:off x="2520" y="0"/>
              <a:ext cx="2040480" cy="670320"/>
              <a:chOff x="2520" y="0"/>
              <a:chExt cx="2040480" cy="670320"/>
            </a:xfrm>
          </p:grpSpPr>
          <p:sp>
            <p:nvSpPr>
              <p:cNvPr id="62" name="CustomShape 13"/>
              <p:cNvSpPr/>
              <p:nvPr/>
            </p:nvSpPr>
            <p:spPr>
              <a:xfrm flipV="1">
                <a:off x="2520" y="-67032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CustomShape 14"/>
              <p:cNvSpPr/>
              <p:nvPr/>
            </p:nvSpPr>
            <p:spPr>
              <a:xfrm flipV="1">
                <a:off x="1372320" y="-67032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" name="Group 15"/>
            <p:cNvGrpSpPr/>
            <p:nvPr/>
          </p:nvGrpSpPr>
          <p:grpSpPr>
            <a:xfrm>
              <a:off x="0" y="191880"/>
              <a:ext cx="2199600" cy="304200"/>
              <a:chOff x="0" y="191880"/>
              <a:chExt cx="2199600" cy="304200"/>
            </a:xfrm>
          </p:grpSpPr>
          <p:sp>
            <p:nvSpPr>
              <p:cNvPr id="65" name="CustomShape 16"/>
              <p:cNvSpPr/>
              <p:nvPr/>
            </p:nvSpPr>
            <p:spPr>
              <a:xfrm flipV="1">
                <a:off x="0" y="-112680"/>
                <a:ext cx="1901520" cy="3042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CustomShape 17"/>
              <p:cNvSpPr/>
              <p:nvPr/>
            </p:nvSpPr>
            <p:spPr>
              <a:xfrm flipV="1">
                <a:off x="1895400" y="-112680"/>
                <a:ext cx="304200" cy="3042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7" name="PlaceHolder 1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7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4"/>
            <p:cNvSpPr/>
            <p:nvPr/>
          </p:nvSpPr>
          <p:spPr>
            <a:xfrm flipH="1" rot="10800000">
              <a:off x="3517200" y="5136480"/>
              <a:ext cx="5143320" cy="514332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" name="Group 5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0" name="CustomShape 6"/>
            <p:cNvSpPr/>
            <p:nvPr/>
          </p:nvSpPr>
          <p:spPr>
            <a:xfrm flipV="1">
              <a:off x="0" y="898200"/>
              <a:ext cx="4563720" cy="2026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7"/>
            <p:cNvSpPr/>
            <p:nvPr/>
          </p:nvSpPr>
          <p:spPr>
            <a:xfrm flipV="1">
              <a:off x="4561920" y="898200"/>
              <a:ext cx="2026800" cy="2026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" name="Group 8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3" name="CustomShape 9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4" name="Group 10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5" name="CustomShape 11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12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" name="Group 1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8" name="CustomShape 14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15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0" name="PlaceHolder 16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17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FE41BF8-7C05-4163-9227-F63DECE2B236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0" name="Group 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61" name="CustomShape 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4"/>
            <p:cNvSpPr/>
            <p:nvPr/>
          </p:nvSpPr>
          <p:spPr>
            <a:xfrm flipH="1" rot="10800000">
              <a:off x="3517200" y="5136480"/>
              <a:ext cx="5143320" cy="514332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" name="Group 5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164" name="CustomShape 6"/>
            <p:cNvSpPr/>
            <p:nvPr/>
          </p:nvSpPr>
          <p:spPr>
            <a:xfrm flipV="1">
              <a:off x="0" y="-1871640"/>
              <a:ext cx="5888520" cy="296172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7"/>
            <p:cNvSpPr/>
            <p:nvPr/>
          </p:nvSpPr>
          <p:spPr>
            <a:xfrm flipV="1">
              <a:off x="5885640" y="-1871640"/>
              <a:ext cx="2961720" cy="296172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PlaceHolder 8"/>
          <p:cNvSpPr>
            <a:spLocks noGrp="1"/>
          </p:cNvSpPr>
          <p:nvPr>
            <p:ph type="body"/>
          </p:nvPr>
        </p:nvSpPr>
        <p:spPr>
          <a:xfrm>
            <a:off x="829800" y="1202040"/>
            <a:ext cx="5090400" cy="2744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286560" y="1014480"/>
            <a:ext cx="67608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9800"/>
                </a:solidFill>
                <a:latin typeface="Arial"/>
                <a:ea typeface="Arial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168" name="Group 10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69" name="CustomShape 11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0" name="Group 12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71" name="CustomShape 1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14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" name="Group 15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74" name="CustomShape 1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17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" name="PlaceHolder 18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5BB8BBB-6428-4945-B5D0-1BD8E9583136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PlaceHolder 1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215" name="CustomShape 2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6" name="Group 3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217" name="CustomShape 4"/>
              <p:cNvSpPr/>
              <p:nvPr/>
            </p:nvSpPr>
            <p:spPr>
              <a:xfrm flipV="1">
                <a:off x="0" y="-1326960"/>
                <a:ext cx="5433840" cy="132696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5"/>
              <p:cNvSpPr/>
              <p:nvPr/>
            </p:nvSpPr>
            <p:spPr>
              <a:xfrm flipV="1">
                <a:off x="5428800" y="-1326960"/>
                <a:ext cx="1326960" cy="132696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" name="Group 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220" name="CustomShape 7"/>
              <p:cNvSpPr/>
              <p:nvPr/>
            </p:nvSpPr>
            <p:spPr>
              <a:xfrm flipV="1">
                <a:off x="0" y="-391320"/>
                <a:ext cx="6303600" cy="77148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8"/>
              <p:cNvSpPr/>
              <p:nvPr/>
            </p:nvSpPr>
            <p:spPr>
              <a:xfrm flipV="1">
                <a:off x="6300720" y="-391320"/>
                <a:ext cx="771480" cy="77148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22" name="Group 9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223" name="CustomShape 10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" name="Group 11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225" name="CustomShape 12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1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" name="Group 14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228" name="CustomShape 15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1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0" name="PlaceHolder 17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18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19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6344076-C82B-4D64-82DA-007A076B4AAF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Surprise Celebration</a:t>
            </a:r>
            <a:br/>
            <a:br/>
            <a:r>
              <a:rPr b="1" lang="en-US" sz="1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Nazmus Sakib Siraji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Akila Rahman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Akib Rahman Saleheen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275120" y="236448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9800"/>
                </a:solidFill>
                <a:latin typeface="Roboto Condensed"/>
                <a:ea typeface="Roboto Condensed"/>
              </a:rPr>
              <a:t>HELLO!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275120" y="3229920"/>
            <a:ext cx="6593400" cy="134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63248"/>
                </a:solidFill>
                <a:latin typeface="Roboto Condensed Light"/>
                <a:ea typeface="Roboto Condensed Light"/>
              </a:rPr>
              <a:t>My name is Akila Rahman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2" name="Google Shape;215;p13" descr=""/>
          <p:cNvPicPr/>
          <p:nvPr/>
        </p:nvPicPr>
        <p:blipFill>
          <a:blip r:embed="rId1"/>
          <a:stretch/>
        </p:blipFill>
        <p:spPr>
          <a:xfrm>
            <a:off x="3505320" y="404280"/>
            <a:ext cx="1746360" cy="2065320"/>
          </a:xfrm>
          <a:prstGeom prst="rect">
            <a:avLst/>
          </a:prstGeom>
          <a:ln w="38160">
            <a:solidFill>
              <a:srgbClr val="3f5378"/>
            </a:solidFill>
            <a:miter/>
          </a:ln>
        </p:spPr>
      </p:pic>
      <p:sp>
        <p:nvSpPr>
          <p:cNvPr id="273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0A594DE-4145-455E-9D62-400FE8ED7789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Project Briefing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9800"/>
                </a:solidFill>
                <a:latin typeface="Roboto Condensed Light"/>
                <a:ea typeface="Roboto Condensed Light"/>
              </a:rPr>
              <a:t>Surprise Celebration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99AC340-9719-422B-A5B9-F1810B781848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12000" spc="-1" strike="noStrike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b="0" lang="en-US" sz="1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29800" y="1202040"/>
            <a:ext cx="5090400" cy="274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In 21</a:t>
            </a:r>
            <a:r>
              <a:rPr b="0" i="1" lang="en-US" sz="2000" spc="-1" strike="noStrike" baseline="30000">
                <a:solidFill>
                  <a:srgbClr val="ffffff"/>
                </a:solidFill>
                <a:latin typeface="Roboto Condensed Light"/>
                <a:ea typeface="Roboto Condensed Light"/>
              </a:rPr>
              <a:t>st</a:t>
            </a:r>
            <a:r>
              <a:rPr b="0" i="1" lang="en-US" sz="20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 century, it takes time to do something, to plan something for family and friends.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We will arrange any surprise program on behalf of our clients as per their choice for their loved ones.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We will offer decorations, gifts and cakes primarily.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5BD109D-674D-4059-8F80-2A32FCE5176E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131AEE4-8A32-4219-8138-6587EC6FFBDA}" type="slidenum">
              <a:rPr b="1" lang="en-US" sz="1200" spc="-1" strike="noStrike">
                <a:solidFill>
                  <a:srgbClr val="ffffff"/>
                </a:solidFill>
                <a:latin typeface="Roboto Condensed"/>
                <a:ea typeface="Roboto Condensed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LibreOffice/6.0.7.3$Linux_X86_64 LibreOffice_project/00m0$Build-3</Application>
  <Words>577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2019-02-21T23:14:35Z</dcterms:modified>
  <cp:revision>8</cp:revision>
  <dc:subject/>
  <dc:title>Surprise Celebration  Nazmus Sakib Siraji Akila Rahman Akib Rahman Saleheen ID: 1530774642 Email: aki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