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Oval 8"/>
          <p:cNvSpPr/>
          <p:nvPr/>
        </p:nvSpPr>
        <p:spPr>
          <a:xfrm>
            <a:off x="4101465" y="396938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3</a:t>
            </a:r>
            <a:endParaRPr lang="en-US" altLang="en-GB"/>
          </a:p>
        </p:txBody>
      </p:sp>
      <p:sp>
        <p:nvSpPr>
          <p:cNvPr id="10" name="Oval 9"/>
          <p:cNvSpPr/>
          <p:nvPr/>
        </p:nvSpPr>
        <p:spPr>
          <a:xfrm>
            <a:off x="5697855" y="398589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4</a:t>
            </a:r>
            <a:endParaRPr lang="en-US" altLang="en-GB"/>
          </a:p>
        </p:txBody>
      </p:sp>
      <p:pic>
        <p:nvPicPr>
          <p:cNvPr id="40" name="Picture 39" descr="right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7015" y="3512185"/>
            <a:ext cx="601345" cy="350520"/>
          </a:xfrm>
          <a:prstGeom prst="rect">
            <a:avLst/>
          </a:prstGeom>
        </p:spPr>
      </p:pic>
      <p:pic>
        <p:nvPicPr>
          <p:cNvPr id="42" name="Picture 41" descr="left down indic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25" y="4560570"/>
            <a:ext cx="356870" cy="613410"/>
          </a:xfrm>
          <a:prstGeom prst="rect">
            <a:avLst/>
          </a:prstGeom>
        </p:spPr>
      </p:pic>
      <p:pic>
        <p:nvPicPr>
          <p:cNvPr id="43" name="Picture 42" descr="right dow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5" y="4577080"/>
            <a:ext cx="511175" cy="596900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4888230" y="502602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5</a:t>
            </a:r>
            <a:endParaRPr lang="en-US" altLang="en-GB"/>
          </a:p>
        </p:txBody>
      </p:sp>
      <p:sp>
        <p:nvSpPr>
          <p:cNvPr id="50" name="Text Box 49"/>
          <p:cNvSpPr txBox="1"/>
          <p:nvPr/>
        </p:nvSpPr>
        <p:spPr>
          <a:xfrm>
            <a:off x="5116830" y="5617210"/>
            <a:ext cx="7131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GB" altLang="en-US">
                <a:latin typeface="Arial" panose="020B0604020202020204" pitchFamily="34" charset="0"/>
                <a:sym typeface="+mn-ea"/>
              </a:rPr>
              <a:t>↓</a:t>
            </a:r>
            <a:endParaRPr lang="en-GB" altLang="en-US"/>
          </a:p>
        </p:txBody>
      </p:sp>
      <p:sp>
        <p:nvSpPr>
          <p:cNvPr id="4" name="Oval 3"/>
          <p:cNvSpPr/>
          <p:nvPr/>
        </p:nvSpPr>
        <p:spPr>
          <a:xfrm>
            <a:off x="4899660" y="1795780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1</a:t>
            </a:r>
            <a:endParaRPr lang="en-US" altLang="en-GB"/>
          </a:p>
        </p:txBody>
      </p:sp>
      <p:sp>
        <p:nvSpPr>
          <p:cNvPr id="5" name="Oval 4"/>
          <p:cNvSpPr/>
          <p:nvPr/>
        </p:nvSpPr>
        <p:spPr>
          <a:xfrm>
            <a:off x="4899025" y="280987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2</a:t>
            </a:r>
            <a:endParaRPr lang="en-US" altLang="en-GB"/>
          </a:p>
        </p:txBody>
      </p:sp>
      <p:pic>
        <p:nvPicPr>
          <p:cNvPr id="7" name="Picture 6" descr="Screenshot (48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155" y="3405505"/>
            <a:ext cx="657860" cy="5638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116830" y="2441575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>
                <a:latin typeface="Arial" panose="020B0604020202020204" pitchFamily="34" charset="0"/>
                <a:sym typeface="+mn-ea"/>
              </a:rPr>
              <a:t>↓</a:t>
            </a:r>
            <a:endParaRPr lang="en-GB" altLang="en-US"/>
          </a:p>
        </p:txBody>
      </p:sp>
      <p:sp>
        <p:nvSpPr>
          <p:cNvPr id="8" name="Oval 7"/>
          <p:cNvSpPr/>
          <p:nvPr/>
        </p:nvSpPr>
        <p:spPr>
          <a:xfrm>
            <a:off x="4090035" y="396938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3</a:t>
            </a:r>
            <a:endParaRPr lang="en-US" altLang="en-GB"/>
          </a:p>
        </p:txBody>
      </p:sp>
      <p:sp>
        <p:nvSpPr>
          <p:cNvPr id="11" name="Text Box 10"/>
          <p:cNvSpPr txBox="1"/>
          <p:nvPr/>
        </p:nvSpPr>
        <p:spPr>
          <a:xfrm>
            <a:off x="1341120" y="380365"/>
            <a:ext cx="2760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/>
              <a:t>Class-[Convert]</a:t>
            </a:r>
            <a:endParaRPr lang="en-US" altLang="en-GB"/>
          </a:p>
          <a:p>
            <a:r>
              <a:rPr lang="en-US" altLang="en-GB"/>
              <a:t>Line-(6-64)</a:t>
            </a:r>
            <a:endParaRPr lang="en-US" altLang="en-GB"/>
          </a:p>
        </p:txBody>
      </p:sp>
      <p:sp>
        <p:nvSpPr>
          <p:cNvPr id="12" name="Text Box 11"/>
          <p:cNvSpPr txBox="1"/>
          <p:nvPr/>
        </p:nvSpPr>
        <p:spPr>
          <a:xfrm>
            <a:off x="1210310" y="3968750"/>
            <a:ext cx="1924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GB" altLang="en-US"/>
              <a:t>if (input&lt;0</a:t>
            </a:r>
            <a:r>
              <a:rPr lang="en-US" altLang="en-GB"/>
              <a:t>)</a:t>
            </a:r>
            <a:r>
              <a:rPr lang="en-GB" altLang="en-US"/>
              <a:t>	return 0;</a:t>
            </a:r>
            <a:endParaRPr lang="en-GB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6496050" y="3665220"/>
            <a:ext cx="422275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/>
              <a:t>	else</a:t>
            </a:r>
            <a:endParaRPr lang="en-GB" altLang="en-US"/>
          </a:p>
          <a:p>
            <a:r>
              <a:rPr lang="en-GB" altLang="en-US"/>
              <a:t>		return        </a:t>
            </a:r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input*0.09606;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Oval 9"/>
          <p:cNvSpPr/>
          <p:nvPr/>
        </p:nvSpPr>
        <p:spPr>
          <a:xfrm>
            <a:off x="6022975" y="45783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7</a:t>
            </a:r>
            <a:endParaRPr lang="en-US" altLang="en-GB"/>
          </a:p>
        </p:txBody>
      </p:sp>
      <p:pic>
        <p:nvPicPr>
          <p:cNvPr id="42" name="Picture 41" descr="left down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1545" y="1032510"/>
            <a:ext cx="356870" cy="613410"/>
          </a:xfrm>
          <a:prstGeom prst="rect">
            <a:avLst/>
          </a:prstGeom>
        </p:spPr>
      </p:pic>
      <p:pic>
        <p:nvPicPr>
          <p:cNvPr id="43" name="Picture 42" descr="right 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745" y="1049020"/>
            <a:ext cx="511175" cy="596900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5224780" y="149796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8</a:t>
            </a:r>
            <a:endParaRPr lang="en-US" altLang="en-GB"/>
          </a:p>
        </p:txBody>
      </p:sp>
      <p:sp>
        <p:nvSpPr>
          <p:cNvPr id="8" name="Oval 7"/>
          <p:cNvSpPr/>
          <p:nvPr/>
        </p:nvSpPr>
        <p:spPr>
          <a:xfrm>
            <a:off x="4415155" y="44132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6</a:t>
            </a:r>
            <a:endParaRPr lang="en-US" altLang="en-GB"/>
          </a:p>
        </p:txBody>
      </p:sp>
      <p:sp>
        <p:nvSpPr>
          <p:cNvPr id="4" name="Oval 3"/>
          <p:cNvSpPr/>
          <p:nvPr/>
        </p:nvSpPr>
        <p:spPr>
          <a:xfrm>
            <a:off x="6012180" y="2762250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10</a:t>
            </a:r>
            <a:endParaRPr lang="en-US" altLang="en-GB"/>
          </a:p>
        </p:txBody>
      </p:sp>
      <p:pic>
        <p:nvPicPr>
          <p:cNvPr id="40" name="Picture 39" descr="right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340" y="2288540"/>
            <a:ext cx="601345" cy="350520"/>
          </a:xfrm>
          <a:prstGeom prst="rect">
            <a:avLst/>
          </a:prstGeom>
        </p:spPr>
      </p:pic>
      <p:pic>
        <p:nvPicPr>
          <p:cNvPr id="5" name="Picture 4" descr="left down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0750" y="3336925"/>
            <a:ext cx="356870" cy="613410"/>
          </a:xfrm>
          <a:prstGeom prst="rect">
            <a:avLst/>
          </a:prstGeom>
        </p:spPr>
      </p:pic>
      <p:pic>
        <p:nvPicPr>
          <p:cNvPr id="6" name="Picture 5" descr="right 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3353435"/>
            <a:ext cx="511175" cy="5969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202555" y="3802380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11</a:t>
            </a:r>
            <a:endParaRPr lang="en-US" altLang="en-GB"/>
          </a:p>
        </p:txBody>
      </p:sp>
      <p:pic>
        <p:nvPicPr>
          <p:cNvPr id="12" name="Picture 11" descr="Screenshot (48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480" y="2181860"/>
            <a:ext cx="657860" cy="56388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404360" y="2745740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9</a:t>
            </a:r>
            <a:endParaRPr lang="en-US" altLang="en-GB"/>
          </a:p>
        </p:txBody>
      </p:sp>
      <p:sp>
        <p:nvSpPr>
          <p:cNvPr id="14" name="Oval 13"/>
          <p:cNvSpPr/>
          <p:nvPr/>
        </p:nvSpPr>
        <p:spPr>
          <a:xfrm>
            <a:off x="6012180" y="4880610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13</a:t>
            </a:r>
            <a:endParaRPr lang="en-US" altLang="en-GB"/>
          </a:p>
        </p:txBody>
      </p:sp>
      <p:pic>
        <p:nvPicPr>
          <p:cNvPr id="15" name="Picture 14" descr="left down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0750" y="5455285"/>
            <a:ext cx="356870" cy="613410"/>
          </a:xfrm>
          <a:prstGeom prst="rect">
            <a:avLst/>
          </a:prstGeom>
        </p:spPr>
      </p:pic>
      <p:pic>
        <p:nvPicPr>
          <p:cNvPr id="16" name="Picture 15" descr="right 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5471795"/>
            <a:ext cx="511175" cy="5969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5202555" y="5920740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14</a:t>
            </a:r>
            <a:endParaRPr lang="en-US" altLang="en-GB"/>
          </a:p>
        </p:txBody>
      </p:sp>
      <p:sp>
        <p:nvSpPr>
          <p:cNvPr id="18" name="Oval 17"/>
          <p:cNvSpPr/>
          <p:nvPr/>
        </p:nvSpPr>
        <p:spPr>
          <a:xfrm>
            <a:off x="4185285" y="4880610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12</a:t>
            </a:r>
            <a:endParaRPr lang="en-US" altLang="en-GB"/>
          </a:p>
        </p:txBody>
      </p:sp>
      <p:pic>
        <p:nvPicPr>
          <p:cNvPr id="21" name="Picture 20" descr="right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340" y="4513580"/>
            <a:ext cx="601345" cy="350520"/>
          </a:xfrm>
          <a:prstGeom prst="rect">
            <a:avLst/>
          </a:prstGeom>
        </p:spPr>
      </p:pic>
      <p:pic>
        <p:nvPicPr>
          <p:cNvPr id="22" name="Picture 21" descr="Screenshot (48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925" y="4406900"/>
            <a:ext cx="657860" cy="563880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1445895" y="29273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/>
              <a:t>if (input&lt;0) {		return 0;</a:t>
            </a:r>
            <a:endParaRPr lang="en-GB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7216775" y="292735"/>
            <a:ext cx="254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/>
              <a:t>else</a:t>
            </a:r>
            <a:endParaRPr lang="en-GB" altLang="en-US"/>
          </a:p>
          <a:p>
            <a:r>
              <a:rPr lang="en-GB" altLang="en-US"/>
              <a:t>	return </a:t>
            </a:r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input*96.06</a:t>
            </a:r>
            <a:endParaRPr lang="en-GB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1445895" y="296799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/>
              <a:t>	if (input&lt;0) {	return 0;</a:t>
            </a:r>
            <a:endParaRPr lang="en-GB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7600950" y="2829560"/>
            <a:ext cx="2540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/>
              <a:t>	else</a:t>
            </a:r>
            <a:endParaRPr lang="en-GB" altLang="en-US"/>
          </a:p>
          <a:p>
            <a:r>
              <a:rPr lang="en-GB" altLang="en-US"/>
              <a:t>	return </a:t>
            </a:r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input*1.17;</a:t>
            </a:r>
            <a:endParaRPr lang="en-GB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840740" y="488061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/>
              <a:t>	if (input&lt;0) {</a:t>
            </a:r>
            <a:endParaRPr lang="en-GB" altLang="en-US"/>
          </a:p>
          <a:p>
            <a:r>
              <a:rPr lang="en-GB" altLang="en-US"/>
              <a:t>	return 0;</a:t>
            </a:r>
            <a:endParaRPr lang="en-GB" altLang="en-US"/>
          </a:p>
        </p:txBody>
      </p:sp>
      <p:sp>
        <p:nvSpPr>
          <p:cNvPr id="28" name="Text Box 27"/>
          <p:cNvSpPr txBox="1"/>
          <p:nvPr/>
        </p:nvSpPr>
        <p:spPr>
          <a:xfrm>
            <a:off x="6965950" y="4864100"/>
            <a:ext cx="38385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/>
              <a:t>	else</a:t>
            </a:r>
            <a:endParaRPr lang="en-GB" altLang="en-US"/>
          </a:p>
          <a:p>
            <a:r>
              <a:rPr lang="en-GB" altLang="en-US"/>
              <a:t>	      return</a:t>
            </a:r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 input*0.12;</a:t>
            </a:r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Oval 9"/>
          <p:cNvSpPr/>
          <p:nvPr/>
        </p:nvSpPr>
        <p:spPr>
          <a:xfrm>
            <a:off x="6111875" y="1270000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16</a:t>
            </a:r>
            <a:endParaRPr lang="en-US" altLang="en-GB"/>
          </a:p>
        </p:txBody>
      </p:sp>
      <p:pic>
        <p:nvPicPr>
          <p:cNvPr id="42" name="Picture 41" descr="left down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0445" y="1844675"/>
            <a:ext cx="356870" cy="613410"/>
          </a:xfrm>
          <a:prstGeom prst="rect">
            <a:avLst/>
          </a:prstGeom>
        </p:spPr>
      </p:pic>
      <p:pic>
        <p:nvPicPr>
          <p:cNvPr id="43" name="Picture 42" descr="right 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645" y="1861185"/>
            <a:ext cx="511175" cy="596900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5302250" y="2310130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17</a:t>
            </a:r>
            <a:endParaRPr lang="en-US" altLang="en-GB"/>
          </a:p>
        </p:txBody>
      </p:sp>
      <p:sp>
        <p:nvSpPr>
          <p:cNvPr id="8" name="Oval 7"/>
          <p:cNvSpPr/>
          <p:nvPr/>
        </p:nvSpPr>
        <p:spPr>
          <a:xfrm>
            <a:off x="4504055" y="1253490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15</a:t>
            </a:r>
            <a:endParaRPr lang="en-US" altLang="en-GB"/>
          </a:p>
        </p:txBody>
      </p:sp>
      <p:sp>
        <p:nvSpPr>
          <p:cNvPr id="4" name="Oval 3"/>
          <p:cNvSpPr/>
          <p:nvPr/>
        </p:nvSpPr>
        <p:spPr>
          <a:xfrm>
            <a:off x="6101080" y="357441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19</a:t>
            </a:r>
            <a:endParaRPr lang="en-US" altLang="en-GB"/>
          </a:p>
        </p:txBody>
      </p:sp>
      <p:pic>
        <p:nvPicPr>
          <p:cNvPr id="40" name="Picture 39" descr="right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240" y="3100705"/>
            <a:ext cx="601345" cy="350520"/>
          </a:xfrm>
          <a:prstGeom prst="rect">
            <a:avLst/>
          </a:prstGeom>
        </p:spPr>
      </p:pic>
      <p:pic>
        <p:nvPicPr>
          <p:cNvPr id="5" name="Picture 4" descr="left down ind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9650" y="4149090"/>
            <a:ext cx="356870" cy="613410"/>
          </a:xfrm>
          <a:prstGeom prst="rect">
            <a:avLst/>
          </a:prstGeom>
        </p:spPr>
      </p:pic>
      <p:pic>
        <p:nvPicPr>
          <p:cNvPr id="6" name="Picture 5" descr="right 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850" y="4165600"/>
            <a:ext cx="511175" cy="5969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291455" y="461454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20</a:t>
            </a:r>
            <a:endParaRPr lang="en-US" altLang="en-GB"/>
          </a:p>
        </p:txBody>
      </p:sp>
      <p:pic>
        <p:nvPicPr>
          <p:cNvPr id="12" name="Picture 11" descr="Screenshot (48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380" y="2994025"/>
            <a:ext cx="657860" cy="56388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493260" y="3557905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18</a:t>
            </a:r>
            <a:endParaRPr lang="en-US" altLang="en-GB"/>
          </a:p>
        </p:txBody>
      </p:sp>
      <p:pic>
        <p:nvPicPr>
          <p:cNvPr id="9" name="Picture 8" descr="right ind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010" y="629920"/>
            <a:ext cx="601345" cy="350520"/>
          </a:xfrm>
          <a:prstGeom prst="rect">
            <a:avLst/>
          </a:prstGeom>
        </p:spPr>
      </p:pic>
      <p:pic>
        <p:nvPicPr>
          <p:cNvPr id="11" name="Picture 10" descr="Screenshot (48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150" y="523240"/>
            <a:ext cx="657860" cy="56388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1953260" y="110490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/>
              <a:t>	if (input&lt;0) {</a:t>
            </a:r>
            <a:endParaRPr lang="en-GB" altLang="en-US"/>
          </a:p>
          <a:p>
            <a:r>
              <a:rPr lang="en-GB" altLang="en-US"/>
              <a:t>	return 0;</a:t>
            </a:r>
            <a:endParaRPr lang="en-GB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7202170" y="1111250"/>
            <a:ext cx="254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/>
              <a:t>	else</a:t>
            </a:r>
            <a:endParaRPr lang="en-GB" altLang="en-US"/>
          </a:p>
          <a:p>
            <a:r>
              <a:rPr lang="en-GB" altLang="en-US"/>
              <a:t>	return </a:t>
            </a:r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input*0.09606;</a:t>
            </a:r>
            <a:endParaRPr lang="en-GB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1623060" y="345122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/>
              <a:t>	if (input&lt;0) {</a:t>
            </a:r>
            <a:endParaRPr lang="en-GB" altLang="en-US"/>
          </a:p>
          <a:p>
            <a:r>
              <a:rPr lang="en-GB" altLang="en-US"/>
              <a:t>	return 0;</a:t>
            </a:r>
            <a:endParaRPr lang="en-GB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7482840" y="3415665"/>
            <a:ext cx="254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/>
              <a:t>else</a:t>
            </a:r>
            <a:endParaRPr lang="en-GB" altLang="en-US"/>
          </a:p>
          <a:p>
            <a:r>
              <a:rPr lang="en-GB" altLang="en-US"/>
              <a:t>	return </a:t>
            </a:r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input*0.84;</a:t>
            </a:r>
            <a:endParaRPr lang="en-GB" altLang="en-US"/>
          </a:p>
        </p:txBody>
      </p:sp>
      <p:sp>
        <p:nvSpPr>
          <p:cNvPr id="18" name="Oval 17"/>
          <p:cNvSpPr/>
          <p:nvPr/>
        </p:nvSpPr>
        <p:spPr>
          <a:xfrm>
            <a:off x="5313680" y="6010910"/>
            <a:ext cx="798195" cy="5911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20</a:t>
            </a:r>
            <a:endParaRPr lang="en-US" altLang="en-GB"/>
          </a:p>
        </p:txBody>
      </p:sp>
      <p:sp>
        <p:nvSpPr>
          <p:cNvPr id="19" name="Text Box 18"/>
          <p:cNvSpPr txBox="1"/>
          <p:nvPr/>
        </p:nvSpPr>
        <p:spPr>
          <a:xfrm>
            <a:off x="5497830" y="5424170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>
                <a:latin typeface="Arial" panose="020B0604020202020204" pitchFamily="34" charset="0"/>
                <a:sym typeface="+mn-ea"/>
              </a:rPr>
              <a:t>↓</a:t>
            </a:r>
            <a:endParaRPr lang="en-GB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1953260" y="61220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/>
              <a:t>void InvalidInput() 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WPS Presentation</Application>
  <PresentationFormat>Widescreen</PresentationFormat>
  <Paragraphs>112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Segoe Print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GlobalNoob</dc:creator>
  <cp:lastModifiedBy>GlobalNoob</cp:lastModifiedBy>
  <cp:revision>1</cp:revision>
  <dcterms:created xsi:type="dcterms:W3CDTF">2019-04-29T19:20:01Z</dcterms:created>
  <dcterms:modified xsi:type="dcterms:W3CDTF">2019-04-29T19:20:01Z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2057-10.2.0.5978</vt:lpwstr>
  </property>
</Properties>
</file>