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466080" y="64071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Oval 4"/>
          <p:cNvSpPr/>
          <p:nvPr/>
        </p:nvSpPr>
        <p:spPr>
          <a:xfrm>
            <a:off x="4899660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Oval 5"/>
          <p:cNvSpPr/>
          <p:nvPr/>
        </p:nvSpPr>
        <p:spPr>
          <a:xfrm>
            <a:off x="6264275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8" name="Oval 7"/>
          <p:cNvSpPr/>
          <p:nvPr/>
        </p:nvSpPr>
        <p:spPr>
          <a:xfrm>
            <a:off x="4899025" y="280987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9" name="Oval 8"/>
          <p:cNvSpPr/>
          <p:nvPr/>
        </p:nvSpPr>
        <p:spPr>
          <a:xfrm>
            <a:off x="4101465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</a:t>
            </a:r>
            <a:endParaRPr lang="en-GB" altLang="en-US"/>
          </a:p>
        </p:txBody>
      </p:sp>
      <p:sp>
        <p:nvSpPr>
          <p:cNvPr id="10" name="Oval 9"/>
          <p:cNvSpPr/>
          <p:nvPr/>
        </p:nvSpPr>
        <p:spPr>
          <a:xfrm>
            <a:off x="5731510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</a:t>
            </a:r>
            <a:endParaRPr lang="en-US" altLang="en-GB"/>
          </a:p>
        </p:txBody>
      </p:sp>
      <p:sp>
        <p:nvSpPr>
          <p:cNvPr id="28" name="Text Box 27"/>
          <p:cNvSpPr txBox="1"/>
          <p:nvPr/>
        </p:nvSpPr>
        <p:spPr>
          <a:xfrm>
            <a:off x="5130800" y="2386965"/>
            <a:ext cx="33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pic>
        <p:nvPicPr>
          <p:cNvPr id="37" name="Picture 3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360" y="1338580"/>
            <a:ext cx="601345" cy="350520"/>
          </a:xfrm>
          <a:prstGeom prst="rect">
            <a:avLst/>
          </a:prstGeom>
        </p:spPr>
      </p:pic>
      <p:pic>
        <p:nvPicPr>
          <p:cNvPr id="38" name="Picture 3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40" y="1231900"/>
            <a:ext cx="657860" cy="563880"/>
          </a:xfrm>
          <a:prstGeom prst="rect">
            <a:avLst/>
          </a:prstGeom>
        </p:spPr>
      </p:pic>
      <p:pic>
        <p:nvPicPr>
          <p:cNvPr id="39" name="Picture 38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231900"/>
            <a:ext cx="657860" cy="563880"/>
          </a:xfrm>
          <a:prstGeom prst="rect">
            <a:avLst/>
          </a:prstGeom>
        </p:spPr>
      </p:pic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015" y="3512185"/>
            <a:ext cx="601345" cy="350520"/>
          </a:xfrm>
          <a:prstGeom prst="rect">
            <a:avLst/>
          </a:prstGeom>
        </p:spPr>
      </p:pic>
      <p:pic>
        <p:nvPicPr>
          <p:cNvPr id="41" name="Picture 4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3405505"/>
            <a:ext cx="657860" cy="563880"/>
          </a:xfrm>
          <a:prstGeom prst="rect">
            <a:avLst/>
          </a:prstGeom>
        </p:spPr>
      </p:pic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4560570"/>
            <a:ext cx="356870" cy="61341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4577080"/>
            <a:ext cx="511175" cy="5969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888230" y="502602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</a:t>
            </a:r>
            <a:endParaRPr lang="en-US" altLang="en-GB"/>
          </a:p>
        </p:txBody>
      </p:sp>
      <p:sp>
        <p:nvSpPr>
          <p:cNvPr id="46" name="Text Box 45"/>
          <p:cNvSpPr txBox="1"/>
          <p:nvPr/>
        </p:nvSpPr>
        <p:spPr>
          <a:xfrm>
            <a:off x="5710555" y="7524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/>
              <a:t>1</a:t>
            </a:r>
            <a:endParaRPr lang="en-US" altLang="en-GB"/>
          </a:p>
        </p:txBody>
      </p:sp>
      <p:sp>
        <p:nvSpPr>
          <p:cNvPr id="49" name="Text Box 48"/>
          <p:cNvSpPr txBox="1"/>
          <p:nvPr/>
        </p:nvSpPr>
        <p:spPr>
          <a:xfrm flipH="1">
            <a:off x="5686425" y="272415"/>
            <a:ext cx="43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5116830" y="5617210"/>
            <a:ext cx="71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391795" y="752475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Line[102-196] </a:t>
            </a:r>
            <a:endParaRPr lang="en-US" altLang="en-GB"/>
          </a:p>
        </p:txBody>
      </p:sp>
      <p:sp>
        <p:nvSpPr>
          <p:cNvPr id="52" name="Text Box 51"/>
          <p:cNvSpPr txBox="1"/>
          <p:nvPr/>
        </p:nvSpPr>
        <p:spPr>
          <a:xfrm>
            <a:off x="1223645" y="194056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ym typeface="+mn-ea"/>
              </a:rPr>
              <a:t>actionPerformed(ActionEvent arg0)</a:t>
            </a:r>
            <a:endParaRPr lang="en-GB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203200" y="2386965"/>
            <a:ext cx="468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GB"/>
          </a:p>
          <a:p>
            <a:r>
              <a:rPr lang="en-US" altLang="en-GB"/>
              <a:t>[	try{input = Double.parseDouble(textField_input.getText());]</a:t>
            </a:r>
            <a:endParaRPr lang="en-US" altLang="en-GB"/>
          </a:p>
        </p:txBody>
      </p:sp>
      <p:sp>
        <p:nvSpPr>
          <p:cNvPr id="56" name="Text Box 55"/>
          <p:cNvSpPr txBox="1"/>
          <p:nvPr/>
        </p:nvSpPr>
        <p:spPr>
          <a:xfrm>
            <a:off x="391795" y="4191635"/>
            <a:ext cx="3279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if(Condition1)    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r>
              <a:rPr lang="en-US" altLang="en-GB"/>
              <a:t> 	textField_ans.setText(Double.toString(result));</a:t>
            </a:r>
            <a:endParaRPr lang="en-US" altLang="en-GB"/>
          </a:p>
        </p:txBody>
      </p:sp>
      <p:sp>
        <p:nvSpPr>
          <p:cNvPr id="58" name="Text Box 57"/>
          <p:cNvSpPr txBox="1"/>
          <p:nvPr/>
        </p:nvSpPr>
        <p:spPr>
          <a:xfrm>
            <a:off x="6661785" y="4161155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[Null]</a:t>
            </a:r>
            <a:endParaRPr lang="en-US" altLang="en-GB"/>
          </a:p>
        </p:txBody>
      </p:sp>
      <p:cxnSp>
        <p:nvCxnSpPr>
          <p:cNvPr id="59" name="Straight Connector 58"/>
          <p:cNvCxnSpPr>
            <a:stCxn id="6" idx="6"/>
          </p:cNvCxnSpPr>
          <p:nvPr/>
        </p:nvCxnSpPr>
        <p:spPr>
          <a:xfrm flipV="1">
            <a:off x="7062470" y="2076450"/>
            <a:ext cx="29083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970770" y="2076450"/>
            <a:ext cx="0" cy="477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899660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3" name="Oval 2"/>
          <p:cNvSpPr/>
          <p:nvPr/>
        </p:nvSpPr>
        <p:spPr>
          <a:xfrm>
            <a:off x="4899025" y="280987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</a:t>
            </a:r>
            <a:endParaRPr lang="en-US" altLang="en-GB"/>
          </a:p>
        </p:txBody>
      </p:sp>
      <p:pic>
        <p:nvPicPr>
          <p:cNvPr id="7" name="Picture 6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3405505"/>
            <a:ext cx="657860" cy="563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72</a:t>
            </a:r>
            <a:endParaRPr lang="en-GB" altLang="en-US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73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74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75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76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77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78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79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89245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98700" y="155003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(Condition9)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98700" y="4775200"/>
            <a:ext cx="1631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(Condition10)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92950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092950" y="480631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" name="Straight Connector 60"/>
          <p:cNvCxnSpPr/>
          <p:nvPr/>
        </p:nvCxnSpPr>
        <p:spPr>
          <a:xfrm>
            <a:off x="6707505" y="62865"/>
            <a:ext cx="15240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 flipH="1">
            <a:off x="4991100" y="2001520"/>
            <a:ext cx="66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693285" y="13811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80</a:t>
            </a:r>
            <a:endParaRPr lang="en-US" altLang="en-GB"/>
          </a:p>
        </p:txBody>
      </p:sp>
      <p:sp>
        <p:nvSpPr>
          <p:cNvPr id="5" name="Oval 4"/>
          <p:cNvSpPr/>
          <p:nvPr/>
        </p:nvSpPr>
        <p:spPr>
          <a:xfrm>
            <a:off x="6352540" y="13811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81</a:t>
            </a:r>
            <a:endParaRPr lang="en-US" altLang="en-GB"/>
          </a:p>
        </p:txBody>
      </p:sp>
      <p:sp>
        <p:nvSpPr>
          <p:cNvPr id="6" name="Oval 5"/>
          <p:cNvSpPr/>
          <p:nvPr/>
        </p:nvSpPr>
        <p:spPr>
          <a:xfrm>
            <a:off x="4693285" y="24542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82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4907280" y="736600"/>
            <a:ext cx="29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cxnSp>
        <p:nvCxnSpPr>
          <p:cNvPr id="8" name="Straight Connector 7"/>
          <p:cNvCxnSpPr>
            <a:stCxn id="25" idx="6"/>
            <a:endCxn id="5" idx="2"/>
          </p:cNvCxnSpPr>
          <p:nvPr/>
        </p:nvCxnSpPr>
        <p:spPr>
          <a:xfrm>
            <a:off x="5418455" y="1691640"/>
            <a:ext cx="93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447915" y="1517650"/>
            <a:ext cx="250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catch(Exception e)</a:t>
            </a:r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700780" y="2846705"/>
            <a:ext cx="86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End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5212080" y="32194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Oval 8"/>
          <p:cNvSpPr/>
          <p:nvPr/>
        </p:nvSpPr>
        <p:spPr>
          <a:xfrm>
            <a:off x="4194810" y="131318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Oval 9"/>
          <p:cNvSpPr/>
          <p:nvPr/>
        </p:nvSpPr>
        <p:spPr>
          <a:xfrm>
            <a:off x="6208395" y="131318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59815"/>
            <a:ext cx="630555" cy="367665"/>
          </a:xfrm>
          <a:prstGeom prst="rect">
            <a:avLst/>
          </a:prstGeom>
        </p:spPr>
      </p:pic>
      <p:pic>
        <p:nvPicPr>
          <p:cNvPr id="41" name="Picture 4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42340"/>
            <a:ext cx="690245" cy="591820"/>
          </a:xfrm>
          <a:prstGeom prst="rect">
            <a:avLst/>
          </a:prstGeom>
        </p:spPr>
      </p:pic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16430"/>
            <a:ext cx="374015" cy="64389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33575"/>
            <a:ext cx="536575" cy="62674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139055" y="223710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Oval 3"/>
          <p:cNvSpPr/>
          <p:nvPr/>
        </p:nvSpPr>
        <p:spPr>
          <a:xfrm>
            <a:off x="5212080" y="357822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Oval 4"/>
          <p:cNvSpPr/>
          <p:nvPr/>
        </p:nvSpPr>
        <p:spPr>
          <a:xfrm>
            <a:off x="4194810" y="456946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Oval 5"/>
          <p:cNvSpPr/>
          <p:nvPr/>
        </p:nvSpPr>
        <p:spPr>
          <a:xfrm>
            <a:off x="6208395" y="456946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7" name="Picture 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16095"/>
            <a:ext cx="630555" cy="367665"/>
          </a:xfrm>
          <a:prstGeom prst="rect">
            <a:avLst/>
          </a:prstGeom>
        </p:spPr>
      </p:pic>
      <p:pic>
        <p:nvPicPr>
          <p:cNvPr id="11" name="Picture 10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98620"/>
            <a:ext cx="690245" cy="591820"/>
          </a:xfrm>
          <a:prstGeom prst="rect">
            <a:avLst/>
          </a:prstGeom>
        </p:spPr>
      </p:pic>
      <p:pic>
        <p:nvPicPr>
          <p:cNvPr id="12" name="Picture 11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72710"/>
            <a:ext cx="374015" cy="643890"/>
          </a:xfrm>
          <a:prstGeom prst="rect">
            <a:avLst/>
          </a:prstGeom>
        </p:spPr>
      </p:pic>
      <p:pic>
        <p:nvPicPr>
          <p:cNvPr id="13" name="Picture 12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89855"/>
            <a:ext cx="536575" cy="62674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39055" y="5493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370830" y="292544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97475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9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10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11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12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13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14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15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198360" y="15189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7325360" y="456946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1774190" y="30988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result = con.EUROtoTAKA(input);</a:t>
            </a:r>
            <a:endParaRPr lang="en-GB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1782445" y="174371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if (Condition)</a:t>
            </a:r>
            <a:endParaRPr lang="en-US" altLang="en-GB"/>
          </a:p>
        </p:txBody>
      </p:sp>
      <p:sp>
        <p:nvSpPr>
          <p:cNvPr id="39" name="Text Box 38"/>
          <p:cNvSpPr txBox="1"/>
          <p:nvPr/>
        </p:nvSpPr>
        <p:spPr>
          <a:xfrm>
            <a:off x="367030" y="3370580"/>
            <a:ext cx="4204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	result = con.RUPEEtoTAKA(input);</a:t>
            </a:r>
            <a:endParaRPr lang="en-GB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1774190" y="58166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result = con.TAKAtoEURO(input);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16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17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18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19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20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21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22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23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70830" y="629602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54810" y="337058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result = con.TAKAtoRUPEE(input);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153275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349490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654810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419350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24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25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26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27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28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29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30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31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89245" y="625157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1455" y="414655"/>
            <a:ext cx="270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//For same input**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298065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087245" y="477520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8916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349490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32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33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34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690" y="224536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35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36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37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370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38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39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70830" y="628142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313305" y="151892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62810" y="467995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(Condition4)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28840" y="15189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28840" y="4662805"/>
            <a:ext cx="1858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40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41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42</a:t>
            </a:r>
            <a:endParaRPr lang="en-US" altLang="en-GB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43</a:t>
            </a:r>
            <a:endParaRPr lang="en-US" altLang="en-GB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44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3707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45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46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47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80660" y="629666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2275" y="29337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// for partial input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56765" y="142430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(Condition1)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056765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GB">
                <a:sym typeface="+mn-ea"/>
              </a:rPr>
              <a:t>if (Condition2)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44080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500620" y="468058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48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49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50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51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52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53</a:t>
            </a:r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54</a:t>
            </a:r>
            <a:endParaRPr lang="en-GB" altLang="en-US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55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26075" y="6069965"/>
            <a:ext cx="29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449195" y="12979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(Condition3)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449195" y="467995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(Condition4)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43445" y="141224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092950" y="467995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56</a:t>
            </a:r>
            <a:endParaRPr lang="en-GB" altLang="en-US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57</a:t>
            </a:r>
            <a:endParaRPr lang="en-GB" altLang="en-US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58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59</a:t>
            </a:r>
            <a:endParaRPr lang="en-GB" altLang="en-US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62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63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60</a:t>
            </a:r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5313045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70480" y="14122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(Condition5)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64435" y="477520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(Condition6)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16851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73925" y="477520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5212080" y="30670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64</a:t>
            </a:r>
            <a:endParaRPr lang="en-US" altLang="en-GB"/>
          </a:p>
        </p:txBody>
      </p:sp>
      <p:sp>
        <p:nvSpPr>
          <p:cNvPr id="16" name="Oval 15"/>
          <p:cNvSpPr/>
          <p:nvPr/>
        </p:nvSpPr>
        <p:spPr>
          <a:xfrm>
            <a:off x="4194810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65</a:t>
            </a:r>
            <a:endParaRPr lang="en-US" altLang="en-GB"/>
          </a:p>
        </p:txBody>
      </p:sp>
      <p:sp>
        <p:nvSpPr>
          <p:cNvPr id="17" name="Oval 16"/>
          <p:cNvSpPr/>
          <p:nvPr/>
        </p:nvSpPr>
        <p:spPr>
          <a:xfrm>
            <a:off x="6208395" y="129794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66</a:t>
            </a:r>
            <a:endParaRPr lang="en-GB" altLang="en-US"/>
          </a:p>
        </p:txBody>
      </p:sp>
      <p:pic>
        <p:nvPicPr>
          <p:cNvPr id="19" name="Picture 18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1044575"/>
            <a:ext cx="630555" cy="367665"/>
          </a:xfrm>
          <a:prstGeom prst="rect">
            <a:avLst/>
          </a:prstGeom>
        </p:spPr>
      </p:pic>
      <p:pic>
        <p:nvPicPr>
          <p:cNvPr id="20" name="Picture 19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927100"/>
            <a:ext cx="690245" cy="591820"/>
          </a:xfrm>
          <a:prstGeom prst="rect">
            <a:avLst/>
          </a:prstGeom>
        </p:spPr>
      </p:pic>
      <p:pic>
        <p:nvPicPr>
          <p:cNvPr id="21" name="Picture 20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901190"/>
            <a:ext cx="374015" cy="643890"/>
          </a:xfrm>
          <a:prstGeom prst="rect">
            <a:avLst/>
          </a:prstGeom>
        </p:spPr>
      </p:pic>
      <p:pic>
        <p:nvPicPr>
          <p:cNvPr id="22" name="Picture 21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8335"/>
            <a:ext cx="536575" cy="6267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39055" y="22218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>
                <a:sym typeface="+mn-ea"/>
              </a:rPr>
              <a:t>67</a:t>
            </a:r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5212080" y="3562985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68</a:t>
            </a:r>
            <a:endParaRPr lang="en-US" altLang="en-GB"/>
          </a:p>
        </p:txBody>
      </p:sp>
      <p:sp>
        <p:nvSpPr>
          <p:cNvPr id="25" name="Oval 24"/>
          <p:cNvSpPr/>
          <p:nvPr/>
        </p:nvSpPr>
        <p:spPr>
          <a:xfrm>
            <a:off x="4194810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69</a:t>
            </a:r>
            <a:endParaRPr lang="en-US" altLang="en-GB"/>
          </a:p>
        </p:txBody>
      </p:sp>
      <p:sp>
        <p:nvSpPr>
          <p:cNvPr id="26" name="Oval 25"/>
          <p:cNvSpPr/>
          <p:nvPr/>
        </p:nvSpPr>
        <p:spPr>
          <a:xfrm>
            <a:off x="6208395" y="4554220"/>
            <a:ext cx="725170" cy="6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70</a:t>
            </a:r>
            <a:endParaRPr lang="en-US" altLang="en-GB"/>
          </a:p>
        </p:txBody>
      </p:sp>
      <p:pic>
        <p:nvPicPr>
          <p:cNvPr id="27" name="Picture 26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7840" y="4300855"/>
            <a:ext cx="630555" cy="367665"/>
          </a:xfrm>
          <a:prstGeom prst="rect">
            <a:avLst/>
          </a:prstGeom>
        </p:spPr>
      </p:pic>
      <p:pic>
        <p:nvPicPr>
          <p:cNvPr id="28" name="Picture 27" descr="Screenshot (4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4183380"/>
            <a:ext cx="690245" cy="591820"/>
          </a:xfrm>
          <a:prstGeom prst="rect">
            <a:avLst/>
          </a:prstGeom>
        </p:spPr>
      </p:pic>
      <p:pic>
        <p:nvPicPr>
          <p:cNvPr id="29" name="Picture 28" descr="left down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157470"/>
            <a:ext cx="374015" cy="643890"/>
          </a:xfrm>
          <a:prstGeom prst="rect">
            <a:avLst/>
          </a:prstGeom>
        </p:spPr>
      </p:pic>
      <p:pic>
        <p:nvPicPr>
          <p:cNvPr id="30" name="Picture 29" descr="right 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74615"/>
            <a:ext cx="536575" cy="6267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139055" y="54781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71</a:t>
            </a:r>
            <a:endParaRPr lang="en-US" altLang="en-GB"/>
          </a:p>
        </p:txBody>
      </p:sp>
      <p:sp>
        <p:nvSpPr>
          <p:cNvPr id="32" name="Text Box 31"/>
          <p:cNvSpPr txBox="1"/>
          <p:nvPr/>
        </p:nvSpPr>
        <p:spPr>
          <a:xfrm>
            <a:off x="5370830" y="2910205"/>
            <a:ext cx="33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 sz="2400">
                <a:latin typeface="Arial" panose="020B0604020202020204" pitchFamily="34" charset="0"/>
                <a:sym typeface="+mn-ea"/>
              </a:rPr>
              <a:t>↓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08930" y="606933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404745" y="1412240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(Condition7)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313940" y="4680585"/>
            <a:ext cx="151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if (Condition8)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168515" y="1424305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68515" y="4668520"/>
            <a:ext cx="695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GB">
                <a:sym typeface="+mn-ea"/>
              </a:rPr>
              <a:t>[Null]</a:t>
            </a:r>
            <a:endParaRPr lang="en-GB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955530" y="36830"/>
            <a:ext cx="15240" cy="681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Presentation</Application>
  <PresentationFormat>Widescreen</PresentationFormat>
  <Paragraphs>313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GlobalNoob</dc:creator>
  <cp:lastModifiedBy>GlobalNoob</cp:lastModifiedBy>
  <cp:revision>4</cp:revision>
  <dcterms:created xsi:type="dcterms:W3CDTF">2019-04-08T18:10:00Z</dcterms:created>
  <dcterms:modified xsi:type="dcterms:W3CDTF">2019-04-29T20:45:38Z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