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FFF"/>
    <a:srgbClr val="D01E6F"/>
    <a:srgbClr val="D1CC00"/>
    <a:srgbClr val="FFFFFF"/>
    <a:srgbClr val="D7D200"/>
    <a:srgbClr val="FFFF00"/>
    <a:srgbClr val="4C8949"/>
    <a:srgbClr val="FF8C00"/>
    <a:srgbClr val="FFA5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49B28-F038-4801-AA0A-401B422AF25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36BF-771F-4643-B65B-0B84B1B5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8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4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6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06-Mar-19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5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4876800"/>
          </a:xfrm>
        </p:spPr>
        <p:txBody>
          <a:bodyPr/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6248400"/>
            <a:ext cx="9144000" cy="609600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CSE-427 (Software Quality Assurance and Testing)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Group: 11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467600" cy="3883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Mahmudul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Hasan -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1521406042	</a:t>
            </a:r>
          </a:p>
          <a:p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Arefin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Riffat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1611274042</a:t>
            </a:r>
          </a:p>
          <a:p>
            <a:pPr>
              <a:buNone/>
            </a:pP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GB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" y="2286000"/>
            <a:ext cx="91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Analyzer?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24" y="3149932"/>
            <a:ext cx="9132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Analyzer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chapters from given questions. It takes input from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find out the chapter the question is asked from.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050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Process-Flow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91439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05000"/>
          </a:xfrm>
        </p:spPr>
        <p:txBody>
          <a:bodyPr/>
          <a:lstStyle/>
          <a:p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3999" cy="4648200"/>
          </a:xfrm>
        </p:spPr>
        <p:txBody>
          <a:bodyPr anchor="ctr">
            <a:normAutofit/>
          </a:bodyPr>
          <a:lstStyle/>
          <a:p>
            <a:pPr lvl="7">
              <a:buFont typeface="Wingdings" panose="05000000000000000000" pitchFamily="2" charset="2"/>
              <a:buChar char="Ø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ou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the chapter questions asked from as quick as possible.</a:t>
            </a:r>
          </a:p>
          <a:p>
            <a:pPr marL="2971400" lvl="7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050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2" y="2667000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Gaining maximum output accuracy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chapters and books.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faster.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050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3999" cy="487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be able to eliminate cumbersome and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monotonous to search a particular question manually.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32249"/>
            <a:ext cx="3286891" cy="2007789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8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162</TotalTime>
  <Words>108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Century Gothic</vt:lpstr>
      <vt:lpstr>Times New Roman</vt:lpstr>
      <vt:lpstr>Trebuchet MS</vt:lpstr>
      <vt:lpstr>Wingdings</vt:lpstr>
      <vt:lpstr>Wingdings 2</vt:lpstr>
      <vt:lpstr>Quotable</vt:lpstr>
      <vt:lpstr>Project Proposal </vt:lpstr>
      <vt:lpstr>Group: 11</vt:lpstr>
      <vt:lpstr>Question Analyzer</vt:lpstr>
      <vt:lpstr>Process-Flow Diagram</vt:lpstr>
      <vt:lpstr>Uses</vt:lpstr>
      <vt:lpstr>Future Works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Presentation</dc:title>
  <dc:creator>darkman</dc:creator>
  <cp:lastModifiedBy>NEX</cp:lastModifiedBy>
  <cp:revision>30</cp:revision>
  <dcterms:created xsi:type="dcterms:W3CDTF">2006-08-16T00:00:00Z</dcterms:created>
  <dcterms:modified xsi:type="dcterms:W3CDTF">2019-03-06T03:54:25Z</dcterms:modified>
</cp:coreProperties>
</file>