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972800" cy="4572000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C2AE5-0910-4469-9F17-4C4BF12B62ED}" v="2" dt="2025-08-11T17:47:57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Suwal" userId="66ec9dc9-41e2-486c-9212-8ed78a3a9039" providerId="ADAL" clId="{BA3EDFCB-A452-4426-A483-8566B47E9381}"/>
    <pc:docChg chg="custSel addSld modSld">
      <pc:chgData name="Naresh Suwal" userId="66ec9dc9-41e2-486c-9212-8ed78a3a9039" providerId="ADAL" clId="{BA3EDFCB-A452-4426-A483-8566B47E9381}" dt="2025-07-16T18:25:14.257" v="44" actId="14100"/>
      <pc:docMkLst>
        <pc:docMk/>
      </pc:docMkLst>
      <pc:sldChg chg="addSp delSp modSp new mod">
        <pc:chgData name="Naresh Suwal" userId="66ec9dc9-41e2-486c-9212-8ed78a3a9039" providerId="ADAL" clId="{BA3EDFCB-A452-4426-A483-8566B47E9381}" dt="2025-07-16T18:25:14.257" v="44" actId="14100"/>
        <pc:sldMkLst>
          <pc:docMk/>
          <pc:sldMk cId="3039260688" sldId="256"/>
        </pc:sldMkLst>
        <pc:picChg chg="add mod">
          <ac:chgData name="Naresh Suwal" userId="66ec9dc9-41e2-486c-9212-8ed78a3a9039" providerId="ADAL" clId="{BA3EDFCB-A452-4426-A483-8566B47E9381}" dt="2025-07-16T18:23:48.459" v="29" actId="1076"/>
          <ac:picMkLst>
            <pc:docMk/>
            <pc:sldMk cId="3039260688" sldId="256"/>
            <ac:picMk id="7" creationId="{936456EA-CAE8-6150-9FD6-BC5DD6411E15}"/>
          </ac:picMkLst>
        </pc:picChg>
        <pc:picChg chg="add mod">
          <ac:chgData name="Naresh Suwal" userId="66ec9dc9-41e2-486c-9212-8ed78a3a9039" providerId="ADAL" clId="{BA3EDFCB-A452-4426-A483-8566B47E9381}" dt="2025-07-16T18:25:14.257" v="44" actId="14100"/>
          <ac:picMkLst>
            <pc:docMk/>
            <pc:sldMk cId="3039260688" sldId="256"/>
            <ac:picMk id="11" creationId="{602116E8-3C6D-C411-2F9A-2F8A03E638D5}"/>
          </ac:picMkLst>
        </pc:picChg>
      </pc:sldChg>
    </pc:docChg>
  </pc:docChgLst>
  <pc:docChgLst>
    <pc:chgData name="Naresh Suwal" userId="66ec9dc9-41e2-486c-9212-8ed78a3a9039" providerId="ADAL" clId="{A02C2AE5-0910-4469-9F17-4C4BF12B62ED}"/>
    <pc:docChg chg="modSld">
      <pc:chgData name="Naresh Suwal" userId="66ec9dc9-41e2-486c-9212-8ed78a3a9039" providerId="ADAL" clId="{A02C2AE5-0910-4469-9F17-4C4BF12B62ED}" dt="2025-08-11T17:48:54.695" v="7" actId="1076"/>
      <pc:docMkLst>
        <pc:docMk/>
      </pc:docMkLst>
      <pc:sldChg chg="addSp modSp mod">
        <pc:chgData name="Naresh Suwal" userId="66ec9dc9-41e2-486c-9212-8ed78a3a9039" providerId="ADAL" clId="{A02C2AE5-0910-4469-9F17-4C4BF12B62ED}" dt="2025-08-11T17:48:54.695" v="7" actId="1076"/>
        <pc:sldMkLst>
          <pc:docMk/>
          <pc:sldMk cId="3039260688" sldId="256"/>
        </pc:sldMkLst>
        <pc:spChg chg="add mod">
          <ac:chgData name="Naresh Suwal" userId="66ec9dc9-41e2-486c-9212-8ed78a3a9039" providerId="ADAL" clId="{A02C2AE5-0910-4469-9F17-4C4BF12B62ED}" dt="2025-08-11T17:48:54.695" v="7" actId="1076"/>
          <ac:spMkLst>
            <pc:docMk/>
            <pc:sldMk cId="3039260688" sldId="256"/>
            <ac:spMk id="2" creationId="{F94FB045-ABFD-7543-F1F4-2D5C79CAFCC0}"/>
          </ac:spMkLst>
        </pc:spChg>
        <pc:spChg chg="add mod">
          <ac:chgData name="Naresh Suwal" userId="66ec9dc9-41e2-486c-9212-8ed78a3a9039" providerId="ADAL" clId="{A02C2AE5-0910-4469-9F17-4C4BF12B62ED}" dt="2025-08-11T17:48:47.084" v="6" actId="20577"/>
          <ac:spMkLst>
            <pc:docMk/>
            <pc:sldMk cId="3039260688" sldId="256"/>
            <ac:spMk id="3" creationId="{6B4365F5-8E70-BFD3-6423-35F7BAB124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00503-151C-4300-A2A3-DFA23499B0A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91C73-5366-43EE-9C81-BCC9BFFA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91C73-5366-43EE-9C81-BCC9BFFA0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163E-3E41-9CFC-15E6-BC06E8C4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75DAB-3429-2700-22C7-B32F9B75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DFB2-B042-CEC6-E5F2-0E85EA17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943E-7644-6B2F-5CFD-05212D72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D2C3-9C86-AE0D-CA94-2F7DEEC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0D63-C081-AE63-68F8-219DAB3B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B3172-7544-9288-FD91-50FB01E68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320C-6CCC-6E04-D395-14F619E9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A38D-0531-50BD-656F-11BB767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CB01-B586-486C-81E4-FFDBD342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C88BE-CC91-8D15-B928-A78B5B019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1EB95-4732-8512-5278-7654B897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A850-E45A-AC97-CCAC-2141C766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161C-E759-27D7-876B-2EB7737F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1D10-F217-DE35-6E7A-12A608D0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CFE3-875F-51F7-9647-D0CBCA70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5D32-79C1-3D62-C2AF-111407B8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C99AF-5862-3219-32EF-6394B8A2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376A-6DBF-9BE6-AF9D-7822B2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0907-59EB-CE66-C834-A841EB93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4EFA-DF19-AED7-AD23-DFE60191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2EE5F-AAED-03B2-7DF1-C2B039B0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F99D-2A8E-354E-E600-0CD2A681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6DF0-FAEB-ED7A-A39B-CF25477E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7630-600D-A25C-018B-0D21E283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B2C3-5D9F-27D3-9080-2C84837D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448-5C61-0B85-620C-FE45B3B1A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34AC2-30E7-5D35-04B6-A4E8E596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F89D-1EFE-8098-6915-59EAC533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DB7-62D0-D3CB-3CA0-F7FC4A6D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238C-BDE1-1B56-B857-97E48482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733E-1620-8C38-2E95-864DDCF6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714AE-17A4-EF02-C45B-400270E5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C2D14-81ED-9A58-6D95-7A06D085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3A38D-EC46-C1B3-F53F-F64A64EFF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6973A-5A7A-7CA1-8704-0CF423675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D6247-73CA-0AEE-33F4-5244DEB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E5FF9-4FF9-AA23-1166-722DFDA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BB404-458C-84B0-91B8-ACD6DB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3FA1-D46A-6D46-64DA-989108EE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AD22A-092D-AAC5-5C53-BC836A01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0ADB3-D094-7EDA-9EF2-1486DA99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8DB3-5210-8E13-909C-1BD52F4F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4A6A4-4EF7-E6A0-2838-3DCA6788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FA02D-C94F-4C63-DD88-8BAB56D8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1C15-1B61-6835-6F4F-9E2678CE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383-4B14-9A8A-7EC6-FDDB0E8F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44C6-124C-61DF-BDB8-0438E68E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7467-55F3-8633-2082-73C71958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B8A35-7916-F387-443E-D42BE2FA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EA55A-C0BB-A649-83B0-B4002875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47BA2-E07A-E9E9-07AF-E9B99499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3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8E3E-1C36-435D-AEAE-356A018D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D9C0E-1FCF-5AE0-B588-79FD7ECA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602AB-70C8-7BFC-51EC-053CA3EAB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8A5CE-79DE-B41E-5AEC-4E419BE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46A9C-B816-1703-EBC1-9E5E52FF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47BD-06A4-1CE1-A367-580F3A98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3F786-D8E7-33A2-2677-AD278D67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69FDD-DF05-C0CD-8745-899C646F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73C2-2233-3B42-4E87-2633FE246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2F664-4473-4ECC-85B1-708536844D69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EE12-E34A-C5E7-9E7C-8E48C3B0E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6B28-8113-0F87-472A-EC59B72CF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47B81-5FE4-4118-B675-150E40DB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and black bars&#10;&#10;AI-generated content may be incorrect.">
            <a:extLst>
              <a:ext uri="{FF2B5EF4-FFF2-40B4-BE49-F238E27FC236}">
                <a16:creationId xmlns:a16="http://schemas.microsoft.com/office/drawing/2014/main" id="{936456EA-CAE8-6150-9FD6-BC5DD641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5362354" cy="4338083"/>
          </a:xfrm>
          <a:prstGeom prst="rect">
            <a:avLst/>
          </a:prstGeom>
        </p:spPr>
      </p:pic>
      <p:pic>
        <p:nvPicPr>
          <p:cNvPr id="11" name="Picture 10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602116E8-3C6D-C411-2F9A-2F8A03E63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" y="163033"/>
            <a:ext cx="5436779" cy="43380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4FB045-ABFD-7543-F1F4-2D5C79CAFCC0}"/>
              </a:ext>
            </a:extLst>
          </p:cNvPr>
          <p:cNvSpPr txBox="1"/>
          <p:nvPr/>
        </p:nvSpPr>
        <p:spPr>
          <a:xfrm>
            <a:off x="366963" y="-12032"/>
            <a:ext cx="397042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365F5-8E70-BFD3-6423-35F7BAB124A4}"/>
              </a:ext>
            </a:extLst>
          </p:cNvPr>
          <p:cNvSpPr txBox="1"/>
          <p:nvPr/>
        </p:nvSpPr>
        <p:spPr>
          <a:xfrm>
            <a:off x="5912026" y="0"/>
            <a:ext cx="397042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3926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Suwal</dc:creator>
  <cp:lastModifiedBy>Naresh Suwal</cp:lastModifiedBy>
  <cp:revision>1</cp:revision>
  <dcterms:created xsi:type="dcterms:W3CDTF">2025-07-16T18:16:59Z</dcterms:created>
  <dcterms:modified xsi:type="dcterms:W3CDTF">2025-08-11T17:48:55Z</dcterms:modified>
</cp:coreProperties>
</file>