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Slab" charset="0"/>
      <p:regular r:id="rId17"/>
      <p:bold r:id="rId18"/>
    </p:embeddedFont>
    <p:embeddedFont>
      <p:font typeface="Robo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3740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6e41275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6e41275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6e41275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6e41275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6e41275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6e41275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6e41275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6e41275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d6e41275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d6e41275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6e41275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6e41275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6e41275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6e41275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6e41275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6e41275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6e41275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6e41275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6e41275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6e41275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6e41275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6e41275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6e41275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6e41275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6e41275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6e41275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course-raktim/DWIT-class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ktim@rumsa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 for Beginners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contd..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Conditional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Simpler and elegant way to use if… else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Eg: </a:t>
            </a: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let result = condition ? value1 : value2;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The condition is evaluated: 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GB" sz="1600"/>
              <a:t>if it’s truthy then value1 is returned, 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GB" sz="1600"/>
              <a:t>otherwise – value2.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517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For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for (begin; condition; step) {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// ... loop body … }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While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while (condition) {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// code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// so-called " loop-body"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4767050" y="1489825"/>
            <a:ext cx="3912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Do… while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do {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// loop body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} while (condition);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If … else …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if(condition) {//do something}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Else {//do something}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077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Functions are the main “building blocks” of the program.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They allow the code to be called many times without repetition.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Eg: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function sayHi(name) {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alert( `Hello, ${name}` );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sayHi("JS Class"); // Hello, JS Class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077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Link: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https://github.com/powercourse-raktim/DWIT-class1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64100" y="1358850"/>
            <a:ext cx="8077500" cy="30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6000"/>
              <a:t>Q &amp; A</a:t>
            </a:r>
            <a:endParaRPr sz="6000"/>
          </a:p>
        </p:txBody>
      </p:sp>
      <p:sp>
        <p:nvSpPr>
          <p:cNvPr id="149" name="Google Shape;149;p26"/>
          <p:cNvSpPr txBox="1"/>
          <p:nvPr/>
        </p:nvSpPr>
        <p:spPr>
          <a:xfrm>
            <a:off x="392900" y="1017250"/>
            <a:ext cx="714300" cy="4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7900" y="1200150"/>
            <a:ext cx="83682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sz="4800" dirty="0" err="1"/>
              <a:t>Raktim</a:t>
            </a:r>
            <a:r>
              <a:rPr lang="en-GB" sz="4800" dirty="0"/>
              <a:t> </a:t>
            </a:r>
            <a:r>
              <a:rPr lang="en-GB" sz="4800" dirty="0" err="1"/>
              <a:t>Shrestha</a:t>
            </a:r>
            <a:endParaRPr sz="4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dirty="0"/>
              <a:t>Project Manager at </a:t>
            </a:r>
            <a:r>
              <a:rPr lang="en-GB" dirty="0" err="1"/>
              <a:t>Rumsan</a:t>
            </a:r>
            <a:r>
              <a:rPr lang="en-GB" dirty="0"/>
              <a:t> Tech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dirty="0"/>
              <a:t>Worked at CF, Spark Technology and </a:t>
            </a:r>
            <a:r>
              <a:rPr lang="en-GB" dirty="0" err="1"/>
              <a:t>Rumsan</a:t>
            </a:r>
            <a:r>
              <a:rPr lang="en-GB" dirty="0"/>
              <a:t> Tech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dirty="0"/>
              <a:t>Email: </a:t>
            </a:r>
            <a:r>
              <a:rPr lang="en-GB" dirty="0">
                <a:solidFill>
                  <a:srgbClr val="FFFFFF"/>
                </a:solidFill>
                <a:uFill>
                  <a:noFill/>
                </a:uFill>
                <a:hlinkClick r:id="rId3"/>
              </a:rPr>
              <a:t>raktim@rumsan.com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dirty="0"/>
              <a:t>Telephone: 9845160080</a:t>
            </a:r>
            <a:endParaRPr dirty="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700" y="321825"/>
            <a:ext cx="2007400" cy="20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Objective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Github Project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JS Inner Workings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Hand on Node.js [Framework using JS]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JavaScript Best Coding Practices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cool Projects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Portfolio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Web Apps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JS Games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 Course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1862400" cy="35145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Variables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Interactions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Operators</a:t>
            </a:r>
            <a:endParaRPr/>
          </a:p>
          <a:p>
            <a:pPr marL="719999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Logical</a:t>
            </a:r>
            <a:endParaRPr/>
          </a:p>
          <a:p>
            <a:pPr marL="719999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Conditional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Loops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For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While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Do… while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If… else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Functions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Exercises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2430925" y="1489825"/>
            <a:ext cx="1983900" cy="35145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Error Handling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Objects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Arrays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Classes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Exercises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649925" y="1468375"/>
            <a:ext cx="1812600" cy="3514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3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</a:t>
            </a:r>
            <a:r>
              <a:rPr lang="en-GB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697625" y="1489825"/>
            <a:ext cx="1862400" cy="3471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</a:t>
            </a: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&amp; 5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 </a:t>
            </a:r>
            <a:r>
              <a:rPr lang="en-GB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animBg="1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Git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Second Class Onwards: 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Node Js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Visual Code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Yarn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Mongo DB Community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it?? Code Repository for Developers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do I do it ? Steps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Create a Github Account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Create a SSH Key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Create a empty project &amp;  follow Git Commands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Clone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Fetch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Pull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Add</a:t>
            </a:r>
            <a:endParaRPr sz="1800"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780600" y="3084150"/>
            <a:ext cx="38667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Push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Branch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Status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600" y="0"/>
            <a:ext cx="2107401" cy="140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named storage” for data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Keywords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Var  - ES5/ JS5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Let - ES6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Const - ES6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declare variables to store data by using the var, let, or const keywords.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Eg: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Let ex = “ram”;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Var box = “red box”;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Const pi = 3.14;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Browser as user interface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Keywords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Alert - alert the users by sending any kind of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Prompt - ask users to input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Confirm - Yes/No for User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Eg: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alert("message");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prompt(“How old are you?”);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confirm(“Are you a Student?”);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Logical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3 logical operators in JavaScript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 || (OR), &amp;&amp; (AND), ! (NOT)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Eg: 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let hour = 11;</a:t>
            </a:r>
            <a:endParaRPr sz="14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if (hour &gt;10 || hour &lt; 13) { </a:t>
            </a:r>
            <a:endParaRPr sz="14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alert( 'JS Class is in session.' );</a:t>
            </a:r>
            <a:endParaRPr sz="14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}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465</Words>
  <Application>Microsoft Office PowerPoint</Application>
  <PresentationFormat>On-screen Show (16:9)</PresentationFormat>
  <Paragraphs>136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 Slab</vt:lpstr>
      <vt:lpstr>Roboto</vt:lpstr>
      <vt:lpstr>Marina</vt:lpstr>
      <vt:lpstr>JS for Beginners</vt:lpstr>
      <vt:lpstr>Introduction</vt:lpstr>
      <vt:lpstr>Course Objective</vt:lpstr>
      <vt:lpstr>JS Course</vt:lpstr>
      <vt:lpstr>Tools</vt:lpstr>
      <vt:lpstr>Github</vt:lpstr>
      <vt:lpstr>Variables</vt:lpstr>
      <vt:lpstr>Interactions</vt:lpstr>
      <vt:lpstr>Operators</vt:lpstr>
      <vt:lpstr>contd..</vt:lpstr>
      <vt:lpstr>Loops</vt:lpstr>
      <vt:lpstr>Functions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for Beginners</dc:title>
  <cp:lastModifiedBy>Raktim</cp:lastModifiedBy>
  <cp:revision>3</cp:revision>
  <dcterms:modified xsi:type="dcterms:W3CDTF">2020-02-07T19:38:41Z</dcterms:modified>
</cp:coreProperties>
</file>