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20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F29109-D42F-8942-98BE-D7630394E055}" type="datetimeFigureOut">
              <a:rPr lang="en-US" smtClean="0"/>
              <a:t>3/23/19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134776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29109-D42F-8942-98BE-D7630394E055}" type="datetimeFigureOut">
              <a:rPr lang="en-US" smtClean="0"/>
              <a:t>3/23/19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337818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29109-D42F-8942-98BE-D7630394E055}" type="datetimeFigureOut">
              <a:rPr lang="en-US" smtClean="0"/>
              <a:t>3/23/19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104056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29109-D42F-8942-98BE-D7630394E055}" type="datetimeFigureOut">
              <a:rPr lang="en-US" smtClean="0"/>
              <a:t>3/23/19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264380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29109-D42F-8942-98BE-D7630394E055}" type="datetimeFigureOut">
              <a:rPr lang="en-US" smtClean="0"/>
              <a:t>3/23/19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229688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F29109-D42F-8942-98BE-D7630394E055}" type="datetimeFigureOut">
              <a:rPr lang="en-US" smtClean="0"/>
              <a:t>3/23/19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307412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F29109-D42F-8942-98BE-D7630394E055}" type="datetimeFigureOut">
              <a:rPr lang="en-US" smtClean="0"/>
              <a:t>3/23/19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126926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F29109-D42F-8942-98BE-D7630394E055}" type="datetimeFigureOut">
              <a:rPr lang="en-US" smtClean="0"/>
              <a:t>3/23/19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396495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29109-D42F-8942-98BE-D7630394E055}" type="datetimeFigureOut">
              <a:rPr lang="en-US" smtClean="0"/>
              <a:t>3/23/19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68868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29109-D42F-8942-98BE-D7630394E055}" type="datetimeFigureOut">
              <a:rPr lang="en-US" smtClean="0"/>
              <a:t>3/23/19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37801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29109-D42F-8942-98BE-D7630394E055}" type="datetimeFigureOut">
              <a:rPr lang="en-US" smtClean="0"/>
              <a:t>3/23/19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FB894-2A69-CE44-A40F-80F60AE5A5AF}" type="slidenum">
              <a:rPr lang="en-US" smtClean="0"/>
              <a:t>‹#›</a:t>
            </a:fld>
            <a:endParaRPr lang="en-US"/>
          </a:p>
        </p:txBody>
      </p:sp>
    </p:spTree>
    <p:extLst>
      <p:ext uri="{BB962C8B-B14F-4D97-AF65-F5344CB8AC3E}">
        <p14:creationId xmlns:p14="http://schemas.microsoft.com/office/powerpoint/2010/main" val="3785503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29109-D42F-8942-98BE-D7630394E055}" type="datetimeFigureOut">
              <a:rPr lang="en-US" smtClean="0"/>
              <a:t>3/23/19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FB894-2A69-CE44-A40F-80F60AE5A5AF}" type="slidenum">
              <a:rPr lang="en-US" smtClean="0"/>
              <a:t>‹#›</a:t>
            </a:fld>
            <a:endParaRPr lang="en-US"/>
          </a:p>
        </p:txBody>
      </p:sp>
    </p:spTree>
    <p:extLst>
      <p:ext uri="{BB962C8B-B14F-4D97-AF65-F5344CB8AC3E}">
        <p14:creationId xmlns:p14="http://schemas.microsoft.com/office/powerpoint/2010/main" val="1947767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579" y="2053516"/>
            <a:ext cx="8968349" cy="2418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IBM Capstone Project </a:t>
            </a:r>
          </a:p>
          <a:p>
            <a:pPr algn="ctr"/>
            <a:r>
              <a:rPr lang="en-US" sz="3600" dirty="0" smtClean="0"/>
              <a:t>Battle of Neighborhoods Paris </a:t>
            </a:r>
            <a:r>
              <a:rPr lang="en-US" sz="3600" dirty="0" err="1" smtClean="0"/>
              <a:t>Vs</a:t>
            </a:r>
            <a:r>
              <a:rPr lang="en-US" sz="3600" dirty="0" smtClean="0"/>
              <a:t> Manhattan</a:t>
            </a:r>
          </a:p>
          <a:p>
            <a:pPr algn="ctr"/>
            <a:r>
              <a:rPr lang="en-US" sz="3600" dirty="0" smtClean="0"/>
              <a:t>Cluster analysis of Neighborhoods similarities</a:t>
            </a:r>
          </a:p>
        </p:txBody>
      </p:sp>
    </p:spTree>
    <p:extLst>
      <p:ext uri="{BB962C8B-B14F-4D97-AF65-F5344CB8AC3E}">
        <p14:creationId xmlns:p14="http://schemas.microsoft.com/office/powerpoint/2010/main" val="24484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4211" y="1742787"/>
            <a:ext cx="7390865" cy="702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Problem Statement</a:t>
            </a:r>
            <a:endParaRPr lang="en-US" sz="3600" dirty="0"/>
          </a:p>
        </p:txBody>
      </p:sp>
      <p:sp>
        <p:nvSpPr>
          <p:cNvPr id="5" name="Rectangle 4"/>
          <p:cNvSpPr/>
          <p:nvPr/>
        </p:nvSpPr>
        <p:spPr>
          <a:xfrm>
            <a:off x="824211" y="2931664"/>
            <a:ext cx="7390865" cy="29721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400" dirty="0" smtClean="0"/>
              <a:t>A travel booking websites wants to help their potential customers understand the similarities/dis-similarities between New Your and Paris so that the customers can understand and make informed decision to choose their holiday destination.</a:t>
            </a:r>
            <a:endParaRPr lang="en-US" sz="2400" dirty="0"/>
          </a:p>
        </p:txBody>
      </p:sp>
    </p:spTree>
    <p:extLst>
      <p:ext uri="{BB962C8B-B14F-4D97-AF65-F5344CB8AC3E}">
        <p14:creationId xmlns:p14="http://schemas.microsoft.com/office/powerpoint/2010/main" val="275249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4211" y="594439"/>
            <a:ext cx="7390865" cy="702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Solution</a:t>
            </a:r>
            <a:endParaRPr lang="en-US" sz="4800" dirty="0"/>
          </a:p>
        </p:txBody>
      </p:sp>
      <p:sp>
        <p:nvSpPr>
          <p:cNvPr id="5" name="Rectangle 4"/>
          <p:cNvSpPr/>
          <p:nvPr/>
        </p:nvSpPr>
        <p:spPr>
          <a:xfrm>
            <a:off x="824211" y="1553646"/>
            <a:ext cx="7390865" cy="48365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dirty="0" smtClean="0"/>
              <a:t>We will build the clustering model. After clustering the data we will try to identify possible similarities in clusters of venues between Paris and Manhattan. For this we will use the k-Means method provided by </a:t>
            </a:r>
            <a:r>
              <a:rPr lang="en-US" dirty="0" err="1" smtClean="0"/>
              <a:t>Scikit</a:t>
            </a:r>
            <a:r>
              <a:rPr lang="en-US" dirty="0" smtClean="0"/>
              <a:t>-Learn Machine Learning library.</a:t>
            </a:r>
          </a:p>
          <a:p>
            <a:pPr algn="just"/>
            <a:endParaRPr lang="en-US" dirty="0" smtClean="0"/>
          </a:p>
          <a:p>
            <a:pPr algn="just"/>
            <a:r>
              <a:rPr lang="en-US" dirty="0" smtClean="0"/>
              <a:t>We will achieve this by following the below steps :::::</a:t>
            </a:r>
          </a:p>
          <a:p>
            <a:pPr algn="just"/>
            <a:endParaRPr lang="en-US" dirty="0" smtClean="0"/>
          </a:p>
          <a:p>
            <a:pPr algn="just"/>
            <a:r>
              <a:rPr lang="en-US" dirty="0" smtClean="0"/>
              <a:t>A. First we will explore each neighborhood from Paris and Manhattan. We will consider 10 categories of venues for each arrondissement from Paris and neighborhood from Manhattan</a:t>
            </a:r>
          </a:p>
          <a:p>
            <a:pPr algn="just"/>
            <a:endParaRPr lang="en-US" dirty="0" smtClean="0"/>
          </a:p>
          <a:p>
            <a:pPr algn="just"/>
            <a:r>
              <a:rPr lang="en-US" dirty="0" smtClean="0"/>
              <a:t>B. We will cluster the venues from Paris and Manhattan and then visualize them in on a map separately.</a:t>
            </a:r>
          </a:p>
          <a:p>
            <a:pPr algn="just"/>
            <a:endParaRPr lang="en-US" dirty="0" smtClean="0"/>
          </a:p>
          <a:p>
            <a:pPr algn="just"/>
            <a:r>
              <a:rPr lang="en-US" dirty="0" smtClean="0"/>
              <a:t>C. Fit the data with the k-Means model</a:t>
            </a:r>
          </a:p>
          <a:p>
            <a:pPr algn="just"/>
            <a:endParaRPr lang="en-US" dirty="0" smtClean="0"/>
          </a:p>
          <a:p>
            <a:pPr algn="just"/>
            <a:r>
              <a:rPr lang="en-US" dirty="0" smtClean="0"/>
              <a:t>D. Visualize the clusters on the city Paris and Manhattan maps</a:t>
            </a:r>
            <a:endParaRPr lang="en-US" dirty="0"/>
          </a:p>
        </p:txBody>
      </p:sp>
    </p:spTree>
    <p:extLst>
      <p:ext uri="{BB962C8B-B14F-4D97-AF65-F5344CB8AC3E}">
        <p14:creationId xmlns:p14="http://schemas.microsoft.com/office/powerpoint/2010/main" val="254786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4211" y="634969"/>
            <a:ext cx="7390865" cy="702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Conclusion</a:t>
            </a:r>
            <a:endParaRPr lang="en-US" sz="3600" dirty="0"/>
          </a:p>
        </p:txBody>
      </p:sp>
      <p:sp>
        <p:nvSpPr>
          <p:cNvPr id="5" name="Rectangle 4"/>
          <p:cNvSpPr/>
          <p:nvPr/>
        </p:nvSpPr>
        <p:spPr>
          <a:xfrm>
            <a:off x="824211" y="1715767"/>
            <a:ext cx="7390865" cy="41880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smtClean="0"/>
              <a:t>In this report, we tried to find the similarities between the neighborhoods of Paris and Manhattan using Foursquare venues recommendations data. We have only used rates of venues listed in neighborhoods for comparison. When evaluating against ground truth data, we found that there are many similarities between clusters found in Paris and Manhattan.</a:t>
            </a:r>
          </a:p>
          <a:p>
            <a:pPr algn="just"/>
            <a:endParaRPr lang="en-US" sz="2000" dirty="0" smtClean="0"/>
          </a:p>
          <a:p>
            <a:pPr algn="just"/>
            <a:r>
              <a:rPr lang="en-US" sz="2000" dirty="0" smtClean="0"/>
              <a:t>Tourists will find Paris and Manhattan as good attractions and plan confidently visiting the places.</a:t>
            </a:r>
          </a:p>
          <a:p>
            <a:pPr algn="just"/>
            <a:endParaRPr lang="en-US" sz="2000" dirty="0" smtClean="0"/>
          </a:p>
          <a:p>
            <a:pPr algn="just"/>
            <a:r>
              <a:rPr lang="en-US" sz="2000" dirty="0" smtClean="0"/>
              <a:t>The travel booking site can provide these similarities and finding to the potential tourists and help them make the booking confidently.</a:t>
            </a:r>
            <a:endParaRPr lang="en-US" sz="2000" dirty="0"/>
          </a:p>
        </p:txBody>
      </p:sp>
    </p:spTree>
    <p:extLst>
      <p:ext uri="{BB962C8B-B14F-4D97-AF65-F5344CB8AC3E}">
        <p14:creationId xmlns:p14="http://schemas.microsoft.com/office/powerpoint/2010/main" val="406080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TotalTime>
  <Words>285</Words>
  <Application>Microsoft Macintosh PowerPoint</Application>
  <PresentationFormat>On-screen Show (4:3)</PresentationFormat>
  <Paragraphs>23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dc:creator>
  <cp:lastModifiedBy>V</cp:lastModifiedBy>
  <cp:revision>2</cp:revision>
  <dcterms:created xsi:type="dcterms:W3CDTF">2019-03-23T15:13:32Z</dcterms:created>
  <dcterms:modified xsi:type="dcterms:W3CDTF">2019-03-23T15:26:02Z</dcterms:modified>
</cp:coreProperties>
</file>