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9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261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F6FF21-380D-4720-98C1-49C866950C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FFB2996-EE0F-4B6B-856E-B9D1035F5A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4FBFA52-6CBC-4904-87FF-96BC62915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1D037-6416-4C7E-9FB6-79995AB6A812}" type="datetimeFigureOut">
              <a:rPr lang="fr-FR" smtClean="0"/>
              <a:t>14/03/2018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7CB5C6F-7E8A-42F5-86E1-7EC1929FC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C2F14C9-884B-477A-AAC1-C37B8F9C1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4D575-CD41-41BD-8131-F7950BE2F5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8082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77F9D0-D46C-4950-B86A-37C8EA7BA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4067624-0BB8-4768-9ED8-18F57C6EF2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7C7DB6F-70B0-4658-B1B8-AD26C0788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1D037-6416-4C7E-9FB6-79995AB6A812}" type="datetimeFigureOut">
              <a:rPr lang="fr-FR" smtClean="0"/>
              <a:t>14/03/2018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6B1DDEE-6241-4C9F-AC87-F30364FEB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6070099-ED06-4A67-A9E2-05A3F15BE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4D575-CD41-41BD-8131-F7950BE2F5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3896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B10B972E-D6D2-4BEF-849C-469C290CB6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F178645-E574-42BF-BB91-C7326C9BFB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6CB1C8A-2051-4CAD-A204-F6C08809B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1D037-6416-4C7E-9FB6-79995AB6A812}" type="datetimeFigureOut">
              <a:rPr lang="fr-FR" smtClean="0"/>
              <a:t>14/03/2018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7D4FD80-28EE-46E5-9DDC-C3C7624BE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91D5A42-70FE-4F09-8994-DF0EB4D25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4D575-CD41-41BD-8131-F7950BE2F5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0944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77CC4B-0554-425F-AE55-4C1FDF3AD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26E05EA-24B0-4B90-AEC7-105918FAE8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B01E684-7AD8-4BC7-B62D-2878BDEEE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1D037-6416-4C7E-9FB6-79995AB6A812}" type="datetimeFigureOut">
              <a:rPr lang="fr-FR" smtClean="0"/>
              <a:t>14/03/2018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79C996D-1795-4966-9B9C-CE31926D1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85D15BA-7B3A-48A8-BDBA-8328C05E9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4D575-CD41-41BD-8131-F7950BE2F5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5706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00577B-3B6E-4601-900C-22756C23A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5EA00E9-7CBA-4B37-9563-DF0FEBC36E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2A79C6C-4FEF-436B-B836-AF0080563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1D037-6416-4C7E-9FB6-79995AB6A812}" type="datetimeFigureOut">
              <a:rPr lang="fr-FR" smtClean="0"/>
              <a:t>14/03/2018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72157D0-3336-4697-92CF-0A31117E4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87A9BB7-CF57-40EB-B630-4AB13DA27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4D575-CD41-41BD-8131-F7950BE2F5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4683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BDE010-F31B-496B-97DE-0931F62BF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EBF4BF6-5F53-4CBD-A510-107A22966E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9C8F837-B721-4AF9-9D4A-736C66CE2D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4B599F8-AC5E-4E0A-81AE-A2235933D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1D037-6416-4C7E-9FB6-79995AB6A812}" type="datetimeFigureOut">
              <a:rPr lang="fr-FR" smtClean="0"/>
              <a:t>14/03/2018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709105F-A8C9-44BF-BDAA-7698F3FC5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645735D-0BA4-4F22-A15C-338B8C42B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4D575-CD41-41BD-8131-F7950BE2F5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8510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241CCA-EDF1-4102-9E4E-D13D51069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1C529DE-717C-4DAA-8048-BF92E7F601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74CA842-BE68-4753-9232-817360C071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41713CC-0CCB-443E-B1C4-9E7A97F2F9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3BAA614-F737-4DAE-8BF9-8D654EEA22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D9D00335-5A15-4A77-AE2A-05077C924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1D037-6416-4C7E-9FB6-79995AB6A812}" type="datetimeFigureOut">
              <a:rPr lang="fr-FR" smtClean="0"/>
              <a:t>14/03/2018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FEC879C-447A-4409-A071-34771A427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FEB2BB5-7A7E-4682-A1DD-EB6B4500F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4D575-CD41-41BD-8131-F7950BE2F5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5897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2169F6-D7EF-49B7-B85E-6CF533FA3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8ACE958-5387-414F-BEE0-0788B9179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1D037-6416-4C7E-9FB6-79995AB6A812}" type="datetimeFigureOut">
              <a:rPr lang="fr-FR" smtClean="0"/>
              <a:t>14/03/2018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E645ED6-37C5-4A5E-A709-D4240C386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70AAA2E-4ADA-4992-8461-2237D08C7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4D575-CD41-41BD-8131-F7950BE2F5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9143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4524731-3FDA-4282-BA6D-0DF56DF03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1D037-6416-4C7E-9FB6-79995AB6A812}" type="datetimeFigureOut">
              <a:rPr lang="fr-FR" smtClean="0"/>
              <a:t>14/03/2018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233F027-34C8-4639-9C15-7B905BF46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DEA1E73-0EDC-4B5D-9035-07129D617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4D575-CD41-41BD-8131-F7950BE2F5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0495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87EBA6-4524-420B-966B-54692FE0D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2651DD2-7BAA-41DA-BE28-30120F3E11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6EBE9DC-9BA4-47B4-AF3B-79CA306273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360E269-F1EA-4A02-80AC-CED32A929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1D037-6416-4C7E-9FB6-79995AB6A812}" type="datetimeFigureOut">
              <a:rPr lang="fr-FR" smtClean="0"/>
              <a:t>14/03/2018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37A42E7-1FD9-40D2-80EA-72053D749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0C75238-37D8-4710-947E-7FC54A2FB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4D575-CD41-41BD-8131-F7950BE2F5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8115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DBDD6B-EABD-4DF4-A287-D7F7C88C3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49C48DB-8C5F-46CD-B51B-4F03EDC418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905DB71-A0EA-4113-9D35-4FDFCFF66C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764151E-6114-43BC-9503-B89A16DE5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1D037-6416-4C7E-9FB6-79995AB6A812}" type="datetimeFigureOut">
              <a:rPr lang="fr-FR" smtClean="0"/>
              <a:t>14/03/2018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0DEB029-A189-4967-9370-AD1978919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6A8668C-C65A-436B-8050-89535E372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4D575-CD41-41BD-8131-F7950BE2F5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6736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6B65343-F1FF-4F43-9426-212521185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F81AC9A-46E1-4145-9641-BF0310D58B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6B2589D-5FB6-4228-9DDD-60EC792473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B1D037-6416-4C7E-9FB6-79995AB6A812}" type="datetimeFigureOut">
              <a:rPr lang="fr-FR" smtClean="0"/>
              <a:t>14/03/2018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9C8984F-63FF-40E1-8EF1-6183021976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76F02B4-A1EB-4DC9-A098-5F9DADE9E2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84D575-CD41-41BD-8131-F7950BE2F5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4808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889BC53D-592D-48D7-B0D1-FE0FD70308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0923"/>
            <a:ext cx="12192000" cy="5956154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0EA9841C-9D41-4209-84AA-670744CA3C2C}"/>
              </a:ext>
            </a:extLst>
          </p:cNvPr>
          <p:cNvSpPr txBox="1"/>
          <p:nvPr/>
        </p:nvSpPr>
        <p:spPr>
          <a:xfrm>
            <a:off x="2215486" y="6488668"/>
            <a:ext cx="6278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Suivi de la mise en œuvre de la gouvernance GDPR ( Label CNIL) </a:t>
            </a:r>
          </a:p>
        </p:txBody>
      </p:sp>
    </p:spTree>
    <p:extLst>
      <p:ext uri="{BB962C8B-B14F-4D97-AF65-F5344CB8AC3E}">
        <p14:creationId xmlns:p14="http://schemas.microsoft.com/office/powerpoint/2010/main" val="446281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6E7BDBB9-3132-4616-BF2A-077E44174D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32044"/>
            <a:ext cx="12192000" cy="4193912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6BA96888-3D97-4116-8B97-3607820982DC}"/>
              </a:ext>
            </a:extLst>
          </p:cNvPr>
          <p:cNvSpPr txBox="1"/>
          <p:nvPr/>
        </p:nvSpPr>
        <p:spPr>
          <a:xfrm>
            <a:off x="2747991" y="5805250"/>
            <a:ext cx="5210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Etat d’avancement de la mise en œuvre du Label Cnil </a:t>
            </a:r>
          </a:p>
        </p:txBody>
      </p:sp>
    </p:spTree>
    <p:extLst>
      <p:ext uri="{BB962C8B-B14F-4D97-AF65-F5344CB8AC3E}">
        <p14:creationId xmlns:p14="http://schemas.microsoft.com/office/powerpoint/2010/main" val="13482479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B7E957-A2E8-412F-A50C-1F59573E2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FDE377C-5000-4210-AAC0-DCB6570827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07829E5C-3E93-4DE4-9771-5F9BAE451F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104" y="435088"/>
            <a:ext cx="11368896" cy="5583576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BD624EA9-135A-48A4-B53C-310C3724CE55}"/>
              </a:ext>
            </a:extLst>
          </p:cNvPr>
          <p:cNvSpPr txBox="1"/>
          <p:nvPr/>
        </p:nvSpPr>
        <p:spPr>
          <a:xfrm>
            <a:off x="3342011" y="6204302"/>
            <a:ext cx="4753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Analyse d’impact ( PIA) et suivi de plan d’actions </a:t>
            </a:r>
          </a:p>
        </p:txBody>
      </p:sp>
    </p:spTree>
    <p:extLst>
      <p:ext uri="{BB962C8B-B14F-4D97-AF65-F5344CB8AC3E}">
        <p14:creationId xmlns:p14="http://schemas.microsoft.com/office/powerpoint/2010/main" val="2976811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81AA6FC-7AC1-48D3-9A62-FDB2C0E491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104B3E2-ACFC-4C1A-B236-36B6F9ACDB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57025"/>
            <a:ext cx="12192000" cy="3743949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E9CB9898-BB0E-4BEA-9133-2D3D8FE13EE2}"/>
              </a:ext>
            </a:extLst>
          </p:cNvPr>
          <p:cNvSpPr txBox="1"/>
          <p:nvPr/>
        </p:nvSpPr>
        <p:spPr>
          <a:xfrm>
            <a:off x="1132764" y="5609230"/>
            <a:ext cx="102147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Matrice des risques:  bruts, courants </a:t>
            </a:r>
            <a:r>
              <a:rPr lang="fr-FR" dirty="0" err="1"/>
              <a:t>re-calculés</a:t>
            </a:r>
            <a:r>
              <a:rPr lang="fr-FR" dirty="0"/>
              <a:t> par rapport à l’avancé du plan d’actions,  et résiduels cibles</a:t>
            </a:r>
          </a:p>
          <a:p>
            <a:r>
              <a:rPr lang="fr-FR" dirty="0"/>
              <a:t>Pour les PIA , La LPM, Votre SMSI. </a:t>
            </a:r>
          </a:p>
        </p:txBody>
      </p:sp>
    </p:spTree>
    <p:extLst>
      <p:ext uri="{BB962C8B-B14F-4D97-AF65-F5344CB8AC3E}">
        <p14:creationId xmlns:p14="http://schemas.microsoft.com/office/powerpoint/2010/main" val="1450204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6EE8C8CE-FD7D-4A89-B860-75F0AD598D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79243"/>
            <a:ext cx="12192000" cy="3299513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C7CD1519-DFB6-437A-9B71-9DA8673E16E3}"/>
              </a:ext>
            </a:extLst>
          </p:cNvPr>
          <p:cNvSpPr txBox="1"/>
          <p:nvPr/>
        </p:nvSpPr>
        <p:spPr>
          <a:xfrm>
            <a:off x="3212538" y="5178903"/>
            <a:ext cx="4829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Etat d’avancement du plan d’action par chapitre.  </a:t>
            </a:r>
          </a:p>
        </p:txBody>
      </p:sp>
    </p:spTree>
    <p:extLst>
      <p:ext uri="{BB962C8B-B14F-4D97-AF65-F5344CB8AC3E}">
        <p14:creationId xmlns:p14="http://schemas.microsoft.com/office/powerpoint/2010/main" val="3516499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B9541F02-E3A3-4560-9A50-0A92CA71AB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708" y="530504"/>
            <a:ext cx="10975987" cy="5333483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DE70FF5E-20FC-4AF8-81CF-88587A79C365}"/>
              </a:ext>
            </a:extLst>
          </p:cNvPr>
          <p:cNvSpPr txBox="1"/>
          <p:nvPr/>
        </p:nvSpPr>
        <p:spPr>
          <a:xfrm flipH="1">
            <a:off x="990439" y="5909253"/>
            <a:ext cx="104725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Une interface entièrement paramétrable proposant un éventail de référentiel ( ISO, </a:t>
            </a:r>
            <a:r>
              <a:rPr lang="fr-FR" dirty="0" err="1"/>
              <a:t>SecNumCloud</a:t>
            </a:r>
            <a:r>
              <a:rPr lang="fr-FR" dirty="0"/>
              <a:t>, Réf ANSSI, NIST, GDPR, Industrie…) et la possibilité de les mixer d’un simple clic.</a:t>
            </a:r>
          </a:p>
        </p:txBody>
      </p:sp>
    </p:spTree>
    <p:extLst>
      <p:ext uri="{BB962C8B-B14F-4D97-AF65-F5344CB8AC3E}">
        <p14:creationId xmlns:p14="http://schemas.microsoft.com/office/powerpoint/2010/main" val="16022139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E84BBD5-6AC5-4044-A26D-74951D467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541" y="5287418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fr-FR" dirty="0"/>
              <a:t>Des rapports complets, montrant la couverture des besoins de sécurité des processus métiers  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8C5F3B68-5613-4590-9407-9378040F75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4335" y="196312"/>
            <a:ext cx="4928136" cy="5215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7926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B30CD5CF-BF63-4CDA-B649-76BB11F078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45461"/>
            <a:ext cx="12192000" cy="4367078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495FC801-4134-4BE0-96A8-197A502C24E0}"/>
              </a:ext>
            </a:extLst>
          </p:cNvPr>
          <p:cNvSpPr txBox="1"/>
          <p:nvPr/>
        </p:nvSpPr>
        <p:spPr>
          <a:xfrm>
            <a:off x="2654188" y="5939554"/>
            <a:ext cx="7308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Un gestion fine des habilitations en lecture et écriture sur chaque périmètre </a:t>
            </a:r>
          </a:p>
        </p:txBody>
      </p:sp>
    </p:spTree>
    <p:extLst>
      <p:ext uri="{BB962C8B-B14F-4D97-AF65-F5344CB8AC3E}">
        <p14:creationId xmlns:p14="http://schemas.microsoft.com/office/powerpoint/2010/main" val="201479609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131</Words>
  <Application>Microsoft Office PowerPoint</Application>
  <PresentationFormat>Grand écran</PresentationFormat>
  <Paragraphs>10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A</vt:lpstr>
      <vt:lpstr>Présentation PowerPoint</vt:lpstr>
      <vt:lpstr>Présentation PowerPoint</vt:lpstr>
      <vt:lpstr>Présentation PowerPoint</vt:lpstr>
      <vt:lpstr>Des rapports complets, montrant la couverture des besoins de sécurité des processus métiers  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christophe delpierre</dc:creator>
  <cp:lastModifiedBy>christophe delpierre</cp:lastModifiedBy>
  <cp:revision>5</cp:revision>
  <dcterms:created xsi:type="dcterms:W3CDTF">2018-03-14T21:30:13Z</dcterms:created>
  <dcterms:modified xsi:type="dcterms:W3CDTF">2018-03-14T22:11:35Z</dcterms:modified>
</cp:coreProperties>
</file>