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A3CC1-3AF8-B3BC-FE20-93A32F461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9CD045-7583-55C2-2D9A-E35F1F967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59FA1-B0C2-F986-3A9E-D4B795EE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BC44-FF8A-4D47-A850-750604E24EA8}" type="datetimeFigureOut">
              <a:rPr lang="ko-KR" altLang="en-US" smtClean="0"/>
              <a:t>2024-04-24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754A7E-9808-33F8-7689-F0C1DA78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A25F93-D677-7CE1-D24C-C9A9D690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3D56-3396-48AD-8661-416801F67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2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7C7F9-A016-F2DF-5676-DFF789CA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671FB4-5715-142B-5798-D1E3677E3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DFFC0A-EF2E-5AF0-24C3-9D90899C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BC44-FF8A-4D47-A850-750604E24EA8}" type="datetimeFigureOut">
              <a:rPr lang="ko-KR" altLang="en-US" smtClean="0"/>
              <a:t>2024-04-24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9A9B72-D233-EE13-D108-717C3FF93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A8A50E-E129-55AC-EB9B-1D9004AD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3D56-3396-48AD-8661-416801F67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9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F568AC-7747-15A6-A2F3-DF63FBE0B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74C643-8354-8FE1-13FC-8BE3F6E83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472E72-36ED-AD9D-E3BA-5EC623BB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BC44-FF8A-4D47-A850-750604E24EA8}" type="datetimeFigureOut">
              <a:rPr lang="ko-KR" altLang="en-US" smtClean="0"/>
              <a:t>2024-04-24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1AF43E-E5A9-B4DD-D452-3596C158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B263C4-65B5-B1EA-F51D-55B0ED1C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3D56-3396-48AD-8661-416801F67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48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144B0-49FF-9F75-AADD-607CB125E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B82AF1-655F-9A08-A16F-F6117E1BC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6BC5F-11F3-87F9-CE57-49962028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BC44-FF8A-4D47-A850-750604E24EA8}" type="datetimeFigureOut">
              <a:rPr lang="ko-KR" altLang="en-US" smtClean="0"/>
              <a:t>2024-04-24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426C9B-EE5F-8442-48FD-509AF3B6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373404-2839-4244-CF5F-5285BD6F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3D56-3396-48AD-8661-416801F67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06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63702-3609-C4E8-D4F9-769B498BC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8D60E7-3990-0019-22E2-83EE53871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07FE1E-A37C-EFC0-A89F-835F19EA3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BC44-FF8A-4D47-A850-750604E24EA8}" type="datetimeFigureOut">
              <a:rPr lang="ko-KR" altLang="en-US" smtClean="0"/>
              <a:t>2024-04-24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7C793-B63E-E4E2-6E2A-8156D69C6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C830D0-FA6E-6BD5-4DFD-A26C13B5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3D56-3396-48AD-8661-416801F67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85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9D9F9-743E-4EAB-EE76-E0F5F00E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40FF2F-4CC4-73DD-3E30-DE241FD31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D5A06D-7A52-C165-7AEF-97C656D3A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DCD33C-BB76-30FB-EA67-2AB7615C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BC44-FF8A-4D47-A850-750604E24EA8}" type="datetimeFigureOut">
              <a:rPr lang="ko-KR" altLang="en-US" smtClean="0"/>
              <a:t>2024-04-24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07C05A-32C2-4798-3995-2F8B6E04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0DA27C-2622-6AE9-36CB-2F6207CF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3D56-3396-48AD-8661-416801F67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70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7CD7F-72FC-C9F9-0A25-D3561376B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1FA4D6-509B-9E4B-B9A1-B5AD3F103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46B3C0-2228-DC5C-9454-C823B8F6C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AD2A34-72A2-8866-F9D0-E2B582688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CECF8A-221A-274E-4595-7EF6126E1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841603-43D5-A539-B4B5-17D363A51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BC44-FF8A-4D47-A850-750604E24EA8}" type="datetimeFigureOut">
              <a:rPr lang="ko-KR" altLang="en-US" smtClean="0"/>
              <a:t>2024-04-24 Wed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7EB75A-5778-BA44-E3DC-9EF6F4262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8ED39D-A65F-54D2-6188-BC4BB713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3D56-3396-48AD-8661-416801F67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04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31F90-992A-0F1C-C3ED-37660044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448B69-95E8-8CBC-536D-7DD4C922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BC44-FF8A-4D47-A850-750604E24EA8}" type="datetimeFigureOut">
              <a:rPr lang="ko-KR" altLang="en-US" smtClean="0"/>
              <a:t>2024-04-24 Wed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02AA7C-42BD-3DC4-CCA4-2BF60C8B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DBF35E-E9ED-419A-01D9-698A0AC0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3D56-3396-48AD-8661-416801F67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20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E74602-0305-6DE0-EE81-073CE80B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BC44-FF8A-4D47-A850-750604E24EA8}" type="datetimeFigureOut">
              <a:rPr lang="ko-KR" altLang="en-US" smtClean="0"/>
              <a:t>2024-04-24 Wed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96E5C1-E04B-93E5-4500-F038EDD7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EFEE56-EE18-71D7-477F-CC80C148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3D56-3396-48AD-8661-416801F67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52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6ED25-C469-FEBA-DB73-09DA49B6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12DDB-1264-394A-F851-B7C77DFDB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2A5F58-13E9-18EA-2B56-77B55900F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060095-4B5D-C8F0-A8F3-1C64D39D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BC44-FF8A-4D47-A850-750604E24EA8}" type="datetimeFigureOut">
              <a:rPr lang="ko-KR" altLang="en-US" smtClean="0"/>
              <a:t>2024-04-24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C4028E-10CB-73E8-71A7-7FDC6896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F82A2F-FFAA-F757-2E67-FF7F8CB9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3D56-3396-48AD-8661-416801F67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73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24A35-CEB6-7681-8F4D-49FE5D918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AB04BC-C07A-B298-AD95-1D08135EA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A97267-F3AC-FB3B-8BCC-B3A6B951D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86BA7C-2178-E0AA-4FEC-3EA9DFB9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BC44-FF8A-4D47-A850-750604E24EA8}" type="datetimeFigureOut">
              <a:rPr lang="ko-KR" altLang="en-US" smtClean="0"/>
              <a:t>2024-04-24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D8DC7-E072-91BA-90F4-1C3C63F3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765E4E-0713-DB96-1C4D-44CA9817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3D56-3396-48AD-8661-416801F67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00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B0B1AB-D144-FDB3-30AB-EBCD9A3A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E2007E-4F31-5A8C-E445-59485C1F2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3AE7FE-3B0C-F0A6-1D70-54FB7549F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6BC44-FF8A-4D47-A850-750604E24EA8}" type="datetimeFigureOut">
              <a:rPr lang="ko-KR" altLang="en-US" smtClean="0"/>
              <a:t>2024-04-24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EFF23A-2D5D-0DDF-D2F8-8D1FB6FA1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061868-A061-9F3E-8A0F-2A02AC50D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83D56-3396-48AD-8661-416801F67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38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CA79BA-60B7-4D76-F262-F24D5897E4A4}"/>
              </a:ext>
            </a:extLst>
          </p:cNvPr>
          <p:cNvSpPr txBox="1"/>
          <p:nvPr/>
        </p:nvSpPr>
        <p:spPr>
          <a:xfrm>
            <a:off x="1396180" y="2743200"/>
            <a:ext cx="908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약간 화면 순서대로 스크립트 좀 </a:t>
            </a:r>
            <a:r>
              <a:rPr lang="ko-KR" altLang="en-US" dirty="0" err="1"/>
              <a:t>넣긴했는데</a:t>
            </a:r>
            <a:r>
              <a:rPr lang="ko-KR" altLang="en-US" dirty="0"/>
              <a:t> </a:t>
            </a:r>
            <a:r>
              <a:rPr lang="ko-KR" altLang="en-US" dirty="0" err="1"/>
              <a:t>필요한거있음</a:t>
            </a:r>
            <a:r>
              <a:rPr lang="ko-KR" altLang="en-US" dirty="0"/>
              <a:t> 인호가 </a:t>
            </a:r>
            <a:r>
              <a:rPr lang="ko-KR" altLang="en-US" dirty="0" err="1"/>
              <a:t>조금더</a:t>
            </a:r>
            <a:r>
              <a:rPr lang="ko-KR" altLang="en-US" dirty="0"/>
              <a:t> 다듬기 고고</a:t>
            </a:r>
          </a:p>
        </p:txBody>
      </p:sp>
    </p:spTree>
    <p:extLst>
      <p:ext uri="{BB962C8B-B14F-4D97-AF65-F5344CB8AC3E}">
        <p14:creationId xmlns:p14="http://schemas.microsoft.com/office/powerpoint/2010/main" val="165564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03FD08B-E352-1E2A-8C14-72C5CD4E2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9530"/>
            <a:ext cx="8514735" cy="523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98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45F8608-59F2-41F4-150E-A330BC60F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0143"/>
            <a:ext cx="12192000" cy="505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3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83E6AD-20D7-E83A-AF32-ED6AC065E9B6}"/>
              </a:ext>
            </a:extLst>
          </p:cNvPr>
          <p:cNvSpPr txBox="1"/>
          <p:nvPr/>
        </p:nvSpPr>
        <p:spPr>
          <a:xfrm>
            <a:off x="1091380" y="1833233"/>
            <a:ext cx="684033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effectLst/>
                <a:latin typeface="gg sans"/>
              </a:rPr>
              <a:t>BM: </a:t>
            </a:r>
            <a:r>
              <a:rPr lang="ko-KR" altLang="en-US" b="0" i="0" dirty="0">
                <a:effectLst/>
                <a:latin typeface="gg sans"/>
              </a:rPr>
              <a:t>경영</a:t>
            </a:r>
            <a:endParaRPr lang="en-US" altLang="ko-KR" b="0" i="0" dirty="0">
              <a:effectLst/>
              <a:latin typeface="gg sans"/>
            </a:endParaRPr>
          </a:p>
          <a:p>
            <a:r>
              <a:rPr lang="en-US" altLang="ko-KR" b="0" i="0" dirty="0">
                <a:effectLst/>
                <a:latin typeface="gg sans"/>
              </a:rPr>
              <a:t>SM: </a:t>
            </a:r>
            <a:r>
              <a:rPr lang="ko-KR" altLang="en-US" b="0" i="0" dirty="0">
                <a:effectLst/>
                <a:latin typeface="gg sans"/>
              </a:rPr>
              <a:t>영업 </a:t>
            </a:r>
            <a:endParaRPr lang="en-US" altLang="ko-KR" b="0" i="0" dirty="0">
              <a:effectLst/>
              <a:latin typeface="gg sans"/>
            </a:endParaRPr>
          </a:p>
          <a:p>
            <a:r>
              <a:rPr lang="en-US" altLang="ko-KR" b="0" i="0" dirty="0">
                <a:effectLst/>
                <a:latin typeface="gg sans"/>
              </a:rPr>
              <a:t>PS: </a:t>
            </a:r>
            <a:r>
              <a:rPr lang="ko-KR" altLang="en-US" b="0" i="0" dirty="0">
                <a:effectLst/>
                <a:latin typeface="gg sans"/>
              </a:rPr>
              <a:t>서비스 </a:t>
            </a:r>
            <a:endParaRPr lang="en-US" altLang="ko-KR" b="0" i="0" dirty="0">
              <a:effectLst/>
              <a:latin typeface="gg sans"/>
            </a:endParaRPr>
          </a:p>
          <a:p>
            <a:r>
              <a:rPr lang="en-US" altLang="ko-KR" b="0" i="0" dirty="0">
                <a:effectLst/>
                <a:latin typeface="gg sans"/>
              </a:rPr>
              <a:t>RND: </a:t>
            </a:r>
            <a:r>
              <a:rPr lang="ko-KR" altLang="en-US" b="0" i="0" dirty="0">
                <a:effectLst/>
                <a:latin typeface="gg sans"/>
              </a:rPr>
              <a:t>연구 및 개발 </a:t>
            </a:r>
            <a:endParaRPr lang="en-US" altLang="ko-KR" b="0" i="0" dirty="0">
              <a:effectLst/>
              <a:latin typeface="gg sans"/>
            </a:endParaRPr>
          </a:p>
          <a:p>
            <a:r>
              <a:rPr lang="en-US" altLang="ko-KR" b="0" i="0" dirty="0">
                <a:effectLst/>
                <a:latin typeface="gg sans"/>
              </a:rPr>
              <a:t>ICT : IT</a:t>
            </a:r>
            <a:r>
              <a:rPr lang="en-US" altLang="ko-KR" b="0" i="0" dirty="0">
                <a:effectLst/>
                <a:latin typeface="inherit"/>
              </a:rPr>
              <a:t>, </a:t>
            </a:r>
            <a:r>
              <a:rPr lang="ko-KR" altLang="en-US" b="0" i="0" dirty="0">
                <a:effectLst/>
                <a:latin typeface="inherit"/>
              </a:rPr>
              <a:t>통신 </a:t>
            </a:r>
            <a:endParaRPr lang="en-US" altLang="ko-KR" b="0" i="0" dirty="0">
              <a:effectLst/>
              <a:latin typeface="inherit"/>
            </a:endParaRPr>
          </a:p>
          <a:p>
            <a:r>
              <a:rPr lang="en-US" altLang="ko-KR" b="0" i="0" dirty="0">
                <a:effectLst/>
                <a:latin typeface="inherit"/>
              </a:rPr>
              <a:t>ARD</a:t>
            </a:r>
            <a:r>
              <a:rPr lang="en-US" altLang="ko-KR" b="0" i="0" dirty="0">
                <a:effectLst/>
                <a:latin typeface="gg sans"/>
              </a:rPr>
              <a:t>: </a:t>
            </a:r>
            <a:r>
              <a:rPr lang="ko-KR" altLang="en-US" b="0" i="0" dirty="0">
                <a:effectLst/>
                <a:latin typeface="gg sans"/>
              </a:rPr>
              <a:t>첨단 기술 연구 </a:t>
            </a:r>
            <a:endParaRPr lang="en-US" altLang="ko-KR" b="0" i="0" dirty="0">
              <a:effectLst/>
              <a:latin typeface="gg sans"/>
            </a:endParaRPr>
          </a:p>
          <a:p>
            <a:r>
              <a:rPr lang="en-US" altLang="ko-KR" b="0" i="0" dirty="0">
                <a:effectLst/>
                <a:latin typeface="gg sans"/>
              </a:rPr>
              <a:t>MM: </a:t>
            </a:r>
            <a:r>
              <a:rPr lang="ko-KR" altLang="en-US" b="0" i="0" dirty="0">
                <a:effectLst/>
                <a:latin typeface="gg sans"/>
              </a:rPr>
              <a:t>마케팅</a:t>
            </a:r>
            <a:endParaRPr lang="en-US" altLang="ko-KR" b="0" i="0" dirty="0">
              <a:effectLst/>
              <a:latin typeface="gg sans"/>
            </a:endParaRPr>
          </a:p>
          <a:p>
            <a:endParaRPr lang="en-US" altLang="ko-KR" dirty="0">
              <a:latin typeface="gg sans"/>
            </a:endParaRPr>
          </a:p>
          <a:p>
            <a:r>
              <a:rPr lang="ko-KR" altLang="en-US" dirty="0">
                <a:latin typeface="gg sans"/>
              </a:rPr>
              <a:t>우리가 찾아낸 </a:t>
            </a:r>
            <a:r>
              <a:rPr lang="ko-KR" altLang="en-US" dirty="0" err="1">
                <a:latin typeface="gg sans"/>
              </a:rPr>
              <a:t>직군과</a:t>
            </a:r>
            <a:r>
              <a:rPr lang="ko-KR" altLang="en-US" dirty="0">
                <a:latin typeface="gg sans"/>
              </a:rPr>
              <a:t> 면접 유형을 </a:t>
            </a:r>
            <a:r>
              <a:rPr lang="ko-KR" altLang="en-US" dirty="0" err="1">
                <a:latin typeface="gg sans"/>
              </a:rPr>
              <a:t>고른후</a:t>
            </a:r>
            <a:r>
              <a:rPr lang="ko-KR" altLang="en-US" dirty="0">
                <a:latin typeface="gg sans"/>
              </a:rPr>
              <a:t> 자기소개를 시작합니다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72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CD626BE-F55B-0814-62FC-8CDA32290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900"/>
            <a:ext cx="12192000" cy="40508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A2B928-3596-AB8B-1833-590A04DDF8A3}"/>
              </a:ext>
            </a:extLst>
          </p:cNvPr>
          <p:cNvSpPr txBox="1"/>
          <p:nvPr/>
        </p:nvSpPr>
        <p:spPr>
          <a:xfrm>
            <a:off x="2059859" y="5334001"/>
            <a:ext cx="506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자기소개 내용을 입력하여 서버에 제출합니다</a:t>
            </a:r>
          </a:p>
        </p:txBody>
      </p:sp>
    </p:spTree>
    <p:extLst>
      <p:ext uri="{BB962C8B-B14F-4D97-AF65-F5344CB8AC3E}">
        <p14:creationId xmlns:p14="http://schemas.microsoft.com/office/powerpoint/2010/main" val="1836977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D1EB54-972A-A972-439B-C09224244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8826"/>
            <a:ext cx="11130116" cy="46359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26DAF0-8419-E5C7-E019-D17EEC1C83E1}"/>
              </a:ext>
            </a:extLst>
          </p:cNvPr>
          <p:cNvSpPr txBox="1"/>
          <p:nvPr/>
        </p:nvSpPr>
        <p:spPr>
          <a:xfrm>
            <a:off x="609601" y="4994788"/>
            <a:ext cx="1044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자기소개 입력하면 관련된 질문과 팁이 </a:t>
            </a:r>
            <a:r>
              <a:rPr lang="en-US" altLang="ko-KR" dirty="0"/>
              <a:t>6</a:t>
            </a:r>
            <a:r>
              <a:rPr lang="ko-KR" altLang="en-US" dirty="0"/>
              <a:t>개가 주어지고 원하는 질문을 선택하여 질문을 이어갑니다</a:t>
            </a:r>
          </a:p>
        </p:txBody>
      </p:sp>
    </p:spTree>
    <p:extLst>
      <p:ext uri="{BB962C8B-B14F-4D97-AF65-F5344CB8AC3E}">
        <p14:creationId xmlns:p14="http://schemas.microsoft.com/office/powerpoint/2010/main" val="3944689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6573B6-9087-4CCA-096C-9827A8BC6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730"/>
            <a:ext cx="12192000" cy="40954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F1C5F3-FBE7-259E-4EA4-5704FED17B52}"/>
              </a:ext>
            </a:extLst>
          </p:cNvPr>
          <p:cNvSpPr txBox="1"/>
          <p:nvPr/>
        </p:nvSpPr>
        <p:spPr>
          <a:xfrm>
            <a:off x="2566219" y="5702710"/>
            <a:ext cx="8388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누른 질문에 이어서 답변을 작성하고 꼬리 질문을 만들면 질문을 이어 나갑니다</a:t>
            </a:r>
            <a:endParaRPr lang="en-US" altLang="ko-KR" dirty="0"/>
          </a:p>
          <a:p>
            <a:r>
              <a:rPr lang="ko-KR" altLang="en-US" dirty="0"/>
              <a:t>다른 키워드 버튼을 누르면 이전 작성된 질문을 </a:t>
            </a:r>
            <a:r>
              <a:rPr lang="ko-KR" altLang="en-US" dirty="0" err="1"/>
              <a:t>답변할수있습니다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038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와이드스크린</PresentationFormat>
  <Paragraphs>14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gg sans</vt:lpstr>
      <vt:lpstr>inherit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승우 노</dc:creator>
  <cp:lastModifiedBy>승우 노</cp:lastModifiedBy>
  <cp:revision>1</cp:revision>
  <dcterms:created xsi:type="dcterms:W3CDTF">2024-04-24T12:17:57Z</dcterms:created>
  <dcterms:modified xsi:type="dcterms:W3CDTF">2024-04-24T12:18:03Z</dcterms:modified>
</cp:coreProperties>
</file>