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3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7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9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5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3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DC2E-6153-4D6B-8051-89C25222B5AD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FBC7-E9D1-4279-9A0A-9367AC631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데이터베이스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93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39275" y="3687058"/>
            <a:ext cx="5951620" cy="2245897"/>
            <a:chOff x="205777" y="2448462"/>
            <a:chExt cx="5951620" cy="2245897"/>
          </a:xfrm>
        </p:grpSpPr>
        <p:sp>
          <p:nvSpPr>
            <p:cNvPr id="5" name="직사각형 4"/>
            <p:cNvSpPr/>
            <p:nvPr/>
          </p:nvSpPr>
          <p:spPr>
            <a:xfrm>
              <a:off x="1938324" y="2448462"/>
              <a:ext cx="2261936" cy="6256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학과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205777" y="3908295"/>
              <a:ext cx="1475872" cy="78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학과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코드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697693" y="3908295"/>
              <a:ext cx="1475872" cy="78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학과명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3189609" y="3908294"/>
              <a:ext cx="1475872" cy="78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전화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번호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4681525" y="3908294"/>
              <a:ext cx="1475872" cy="78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사무실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위치</a:t>
              </a:r>
              <a:endParaRPr lang="ko-KR" altLang="en-US" dirty="0"/>
            </a:p>
          </p:txBody>
        </p:sp>
        <p:cxnSp>
          <p:nvCxnSpPr>
            <p:cNvPr id="11" name="직선 연결선 10"/>
            <p:cNvCxnSpPr>
              <a:endCxn id="6" idx="0"/>
            </p:cNvCxnSpPr>
            <p:nvPr/>
          </p:nvCxnSpPr>
          <p:spPr>
            <a:xfrm flipH="1">
              <a:off x="943713" y="3074104"/>
              <a:ext cx="994611" cy="834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endCxn id="7" idx="0"/>
            </p:cNvCxnSpPr>
            <p:nvPr/>
          </p:nvCxnSpPr>
          <p:spPr>
            <a:xfrm flipH="1">
              <a:off x="2435629" y="3074104"/>
              <a:ext cx="176463" cy="834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8" idx="0"/>
            </p:cNvCxnSpPr>
            <p:nvPr/>
          </p:nvCxnSpPr>
          <p:spPr>
            <a:xfrm>
              <a:off x="3542534" y="3074104"/>
              <a:ext cx="385011" cy="834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00260" y="3074104"/>
              <a:ext cx="1042738" cy="834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다이아몬드 17"/>
          <p:cNvSpPr/>
          <p:nvPr/>
        </p:nvSpPr>
        <p:spPr>
          <a:xfrm>
            <a:off x="5151573" y="3520075"/>
            <a:ext cx="1604211" cy="93044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6157103" y="3783166"/>
            <a:ext cx="5813224" cy="2104141"/>
            <a:chOff x="5062450" y="4196906"/>
            <a:chExt cx="6225134" cy="2104141"/>
          </a:xfrm>
        </p:grpSpPr>
        <p:sp>
          <p:nvSpPr>
            <p:cNvPr id="23" name="직사각형 22"/>
            <p:cNvSpPr/>
            <p:nvPr/>
          </p:nvSpPr>
          <p:spPr>
            <a:xfrm>
              <a:off x="6779102" y="4196906"/>
              <a:ext cx="2261936" cy="6256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학생</a:t>
              </a:r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062450" y="5656739"/>
              <a:ext cx="1235533" cy="6443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학생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번호</a:t>
              </a:r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6313806" y="5656739"/>
              <a:ext cx="1235533" cy="6443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이름</a:t>
              </a:r>
              <a:endParaRPr lang="ko-KR" altLang="en-US" sz="16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65162" y="5656738"/>
              <a:ext cx="1235533" cy="6443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나이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8816518" y="5656738"/>
              <a:ext cx="1235533" cy="6443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성별</a:t>
              </a:r>
              <a:endParaRPr lang="ko-KR" altLang="en-US" dirty="0"/>
            </a:p>
          </p:txBody>
        </p:sp>
        <p:cxnSp>
          <p:nvCxnSpPr>
            <p:cNvPr id="28" name="직선 연결선 27"/>
            <p:cNvCxnSpPr>
              <a:endCxn id="24" idx="0"/>
            </p:cNvCxnSpPr>
            <p:nvPr/>
          </p:nvCxnSpPr>
          <p:spPr>
            <a:xfrm flipH="1">
              <a:off x="5680217" y="4822548"/>
              <a:ext cx="1098885" cy="834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25" idx="0"/>
            </p:cNvCxnSpPr>
            <p:nvPr/>
          </p:nvCxnSpPr>
          <p:spPr>
            <a:xfrm flipH="1">
              <a:off x="6931573" y="4822548"/>
              <a:ext cx="56296" cy="834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26" idx="0"/>
            </p:cNvCxnSpPr>
            <p:nvPr/>
          </p:nvCxnSpPr>
          <p:spPr>
            <a:xfrm>
              <a:off x="8126632" y="4822548"/>
              <a:ext cx="56297" cy="834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endCxn id="33" idx="0"/>
            </p:cNvCxnSpPr>
            <p:nvPr/>
          </p:nvCxnSpPr>
          <p:spPr>
            <a:xfrm>
              <a:off x="9041037" y="4822548"/>
              <a:ext cx="1628781" cy="81756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10052051" y="5640112"/>
              <a:ext cx="1235533" cy="6443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8661862" y="4822548"/>
              <a:ext cx="648393" cy="817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연결선 44"/>
          <p:cNvCxnSpPr/>
          <p:nvPr/>
        </p:nvCxnSpPr>
        <p:spPr>
          <a:xfrm>
            <a:off x="4161782" y="3974940"/>
            <a:ext cx="979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66415" y="3970856"/>
            <a:ext cx="979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85238" y="997530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학과코드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 위치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85238" y="1519955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학생번호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85238" y="439515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논리적 모델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85238" y="2551248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개념적 모델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20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4" y="10390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학과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35515"/>
              </p:ext>
            </p:extLst>
          </p:nvPr>
        </p:nvGraphicFramePr>
        <p:xfrm>
          <a:off x="560647" y="1504605"/>
          <a:ext cx="3379586" cy="42810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9586">
                  <a:extLst>
                    <a:ext uri="{9D8B030D-6E8A-4147-A177-3AD203B41FA5}">
                      <a16:colId xmlns:a16="http://schemas.microsoft.com/office/drawing/2014/main" val="1537795180"/>
                    </a:ext>
                  </a:extLst>
                </a:gridCol>
              </a:tblGrid>
              <a:tr h="1285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학과코드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128018"/>
                  </a:ext>
                </a:extLst>
              </a:tr>
              <a:tr h="2995452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200000"/>
                        </a:lnSpc>
                      </a:pPr>
                      <a:r>
                        <a:rPr lang="ko-KR" altLang="en-US" dirty="0" err="1" smtClean="0"/>
                        <a:t>학과명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전화번호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200000"/>
                        </a:lnSpc>
                      </a:pPr>
                      <a:r>
                        <a:rPr lang="ko-KR" altLang="en-US" dirty="0" err="1" smtClean="0"/>
                        <a:t>사무실위</a:t>
                      </a:r>
                      <a:r>
                        <a:rPr lang="ko-KR" altLang="en-US" dirty="0" err="1" smtClean="0"/>
                        <a:t>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3083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7153"/>
              </p:ext>
            </p:extLst>
          </p:nvPr>
        </p:nvGraphicFramePr>
        <p:xfrm>
          <a:off x="7795491" y="1408423"/>
          <a:ext cx="3379586" cy="42810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9586">
                  <a:extLst>
                    <a:ext uri="{9D8B030D-6E8A-4147-A177-3AD203B41FA5}">
                      <a16:colId xmlns:a16="http://schemas.microsoft.com/office/drawing/2014/main" val="1537795180"/>
                    </a:ext>
                  </a:extLst>
                </a:gridCol>
              </a:tblGrid>
              <a:tr h="1285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학생번호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128018"/>
                  </a:ext>
                </a:extLst>
              </a:tr>
              <a:tr h="2995452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나이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성별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주소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200000"/>
                        </a:lnSpc>
                      </a:pPr>
                      <a:r>
                        <a:rPr lang="ko-KR" altLang="en-US" dirty="0" err="1" smtClean="0"/>
                        <a:t>학과코드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3083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93429" y="989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cxnSp>
        <p:nvCxnSpPr>
          <p:cNvPr id="12" name="직선 연결선 11"/>
          <p:cNvCxnSpPr>
            <a:endCxn id="5" idx="3"/>
          </p:cNvCxnSpPr>
          <p:nvPr/>
        </p:nvCxnSpPr>
        <p:spPr>
          <a:xfrm flipH="1">
            <a:off x="3940233" y="3645132"/>
            <a:ext cx="3853196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30189" y="3142211"/>
            <a:ext cx="0" cy="997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209906" y="3133897"/>
            <a:ext cx="0" cy="997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7232073" y="3208713"/>
            <a:ext cx="561356" cy="432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218894" y="3640974"/>
            <a:ext cx="608956" cy="8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218894" y="3690849"/>
            <a:ext cx="567610" cy="382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6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64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데이터베이스 구축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구축</dc:title>
  <dc:creator>user</dc:creator>
  <cp:lastModifiedBy>user</cp:lastModifiedBy>
  <cp:revision>12</cp:revision>
  <dcterms:created xsi:type="dcterms:W3CDTF">2023-04-14T08:05:58Z</dcterms:created>
  <dcterms:modified xsi:type="dcterms:W3CDTF">2023-04-14T09:23:19Z</dcterms:modified>
</cp:coreProperties>
</file>