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2a287b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2a287b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12a287b8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12a287b8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12a287b8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12a287b8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2a287b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12a287b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2a287b8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12a287b8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12a287b8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12a287b8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2a287b89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12a287b89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12a287b8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12a287b8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Mini-Games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Nikolas Sousa Weige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Desenvolvimento de 2 mini-jogos 2D de plataforma educativos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Problemas abordados: Reciclagem e Plástico nos oceanos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Utilizando Unity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0" y="2571750"/>
            <a:ext cx="2230632" cy="199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200" y="2239375"/>
            <a:ext cx="5219101" cy="25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88" y="152400"/>
            <a:ext cx="8525818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138150"/>
            <a:ext cx="8520600" cy="26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Jogador controla uma lixeira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Capturar os lixos secos(recicláveis) e evitar os lixos úmidos(não-recicláveis)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Ao capturar um lixo reciclável, aumenta a pontuação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Ao capturar um lixo não-reciclável perde uma vida, inicialmente possui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</a:t>
            </a: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>
                <a:solidFill>
                  <a:schemeClr val="dk1"/>
                </a:solidFill>
              </a:rPr>
              <a:t> Capturar o maior número possível de lixos recicláveis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3410" l="0" r="0" t="3410"/>
          <a:stretch/>
        </p:blipFill>
        <p:spPr>
          <a:xfrm>
            <a:off x="0" y="0"/>
            <a:ext cx="9143999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2266950"/>
            <a:ext cx="8520600" cy="26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Jogador controla uma tartaruga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Tentar desviar das sacolas plásticas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 cada sacola plástica desviada, aumenta a pontuação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Ao colidir com uma sacolas plástica, perde o jogo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</a:t>
            </a:r>
            <a:r>
              <a:rPr b="1" lang="pt-BR">
                <a:solidFill>
                  <a:schemeClr val="dk1"/>
                </a:solidFill>
              </a:rPr>
              <a:t>Objetivo:</a:t>
            </a:r>
            <a:r>
              <a:rPr lang="pt-BR">
                <a:solidFill>
                  <a:schemeClr val="dk1"/>
                </a:solidFill>
              </a:rPr>
              <a:t> Desviar do maior número possível de sacolas plásticas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com usuários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Método: Entrevista informal, 4 usuários(2 presenciais, 2 à distância)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Questão: “O que achou do jogo?” Respostas positivas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Questão: “O que acrescentaria ao jogo?” 3 respostas: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• Pause: Duas respostas sugeriram pause, próximo passo a ser implementado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  • Menu feio: Uma resposta, já resolvido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Questão: “O que achou da dificuldade do jogo?” Todos responderam fácil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Possíveis modificações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Avaliação com usuários: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Adicionar opção de pause durantes os jogos (Prioridade)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Avaliação sem usuários: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• Tornar cenário mais interativo no Trash Sort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Incluir diferentes obstáculos no Turtle Tides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• Gerar versão mobile dos jogos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