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0C4D6-4892-47DA-ADCB-034390184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EA568A-40F5-4F77-A51C-84CB1A5C1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333F0-039D-43F8-9123-12EE3061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4BFC3-70F4-4770-9321-C2FEC5BE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5A524-4FF0-47FF-B5E8-B8797CC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506D-859A-4736-9D48-CBB92DBF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C8A56-F955-4621-A8AB-1694F1D2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9B754-FC88-45EC-8D18-6F47DF6D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4D704-50D8-4CBF-85AE-49600DA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5F8C-9E5A-4115-823A-BAFDA8F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E4104A-CB72-4245-99A5-84C69ED29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90CDA-E5B4-408B-831D-E2505B7B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E1BF8-C8ED-45E3-9FCE-6CFC56E2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54878-E033-4D85-A97C-07F53BCA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D188A-7F56-4106-8B11-79C3B9C8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1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6FC3-450C-4DF4-B861-DAD47353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C7DC3-9776-4417-94CE-E5633539B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41578-BA98-4C83-9488-6AF8FE7B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E3A56-F10A-4BBB-8499-A81650F1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663E2-DC24-4F26-8911-1D8FB2C3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1EDA-E1E4-4AEC-BB26-4A0D790D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754F5-BD1C-43AC-B864-677B262B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02765-C872-41F8-AF70-EF9B44D6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CD41-FBBB-4947-8664-41E51D7A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BC50E-57BF-4529-8BA4-2F45B72C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E4BC0-0D10-4057-861C-C23E347E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93C27-7BFC-4491-8563-1F6E474F9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F596D-DEB4-4C2A-8467-CA0FFBF5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32AD5-EC50-4051-A72F-B49ABC83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34ED7-E4F8-4AA0-9998-B2D9B0F1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67151-6013-4DAC-9DB6-DCB1DB00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24008-92F9-48B3-BDC9-5569040C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FC209-81B8-4D17-A411-B3D6F73D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7BAD5-CD82-4E5F-BB9F-7F1562A0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0DA1F8-1BD0-4D34-BF5D-CDBAC56D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978C6-7382-4571-8D0F-5D15A5897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17159-5246-4B7C-B524-7B49021C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DE5640-BD43-47E3-8A1E-4FD8B5C8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0AE3C3-9D06-4E33-822D-AC570259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9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574F-839C-4DD1-924D-7B6C786A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27779-9AE6-4468-A21E-B7DF467F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9E7F27-859A-49FE-A0A3-B32483E0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D694D-5B76-45E6-8132-2408239E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1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19D2BE-7333-44FA-BA35-091B8E4E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5886D-911C-404A-AE82-049B9A16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24CE5-8050-4522-8D7C-439DC9AF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D90B-6365-40F9-AD51-F1DE276A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BFC3E-5FD7-4CE5-86F9-D6316D0B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8DF8A-8C48-4B75-9BFB-2F256AC7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2C566-7332-4A9E-971E-769BB60D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7E5B4-0D8C-4080-AC13-0DE95572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6A448-28DA-4B4E-92A9-7FF2A9BD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8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6036C-3246-43CF-AA21-22B3BB1E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6598A-0E87-4852-8D5D-92340EA8F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E0879-498B-4907-BC45-49214732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3714C-C76B-4E36-B217-629E66FF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36F8A-402F-4688-B509-1DDBEDAE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9E505-67C4-47F6-B774-2CF13D71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7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A2FDD2-B36F-44A4-AA36-92A41AC1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1A3ED-D1D8-4571-BB5A-9AD2541A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E89E9-B361-4BBF-97D8-304818A6A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E0F1-7828-4C08-BC88-EEF8000E86F9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0AF2F-3184-46E3-93BB-FE0ACBCCF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D015C-2568-4F60-917F-DCD3D44D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333A-69DF-4F71-B8F2-920751EDF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77C6-721F-489F-8662-914D0ACB0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你好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88CAD9-9726-4541-BF03-89D76D500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世界</a:t>
            </a:r>
          </a:p>
        </p:txBody>
      </p:sp>
    </p:spTree>
    <p:extLst>
      <p:ext uri="{BB962C8B-B14F-4D97-AF65-F5344CB8AC3E}">
        <p14:creationId xmlns:p14="http://schemas.microsoft.com/office/powerpoint/2010/main" val="180445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你好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</dc:title>
  <dc:creator>三 张</dc:creator>
  <cp:lastModifiedBy>三 张</cp:lastModifiedBy>
  <cp:revision>1</cp:revision>
  <dcterms:created xsi:type="dcterms:W3CDTF">2019-06-21T07:11:23Z</dcterms:created>
  <dcterms:modified xsi:type="dcterms:W3CDTF">2019-06-21T07:11:35Z</dcterms:modified>
</cp:coreProperties>
</file>