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63" r:id="rId4"/>
    <p:sldId id="260" r:id="rId5"/>
    <p:sldId id="262" r:id="rId6"/>
    <p:sldId id="258" r:id="rId7"/>
    <p:sldId id="261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71D0B-B0D6-431E-8AFD-97BD012C4F2E}" v="165" dt="2022-02-02T07:48:10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21" autoAdjust="0"/>
  </p:normalViewPr>
  <p:slideViewPr>
    <p:cSldViewPr snapToGrid="0">
      <p:cViewPr varScale="1">
        <p:scale>
          <a:sx n="81" d="100"/>
          <a:sy n="81" d="100"/>
        </p:scale>
        <p:origin x="1526" y="43"/>
      </p:cViewPr>
      <p:guideLst/>
    </p:cSldViewPr>
  </p:slideViewPr>
  <p:notesTextViewPr>
    <p:cViewPr>
      <p:scale>
        <a:sx n="1" d="1"/>
        <a:sy n="1" d="1"/>
      </p:scale>
      <p:origin x="0" y="-19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i Serhan AYDIN, ISU" userId="6763e438-95bd-40fb-8795-0bd2d5656e4f" providerId="ADAL" clId="{3E571D0B-B0D6-431E-8AFD-97BD012C4F2E}"/>
    <pc:docChg chg="undo custSel addSld delSld modSld sldOrd">
      <pc:chgData name="Nadi Serhan AYDIN, ISU" userId="6763e438-95bd-40fb-8795-0bd2d5656e4f" providerId="ADAL" clId="{3E571D0B-B0D6-431E-8AFD-97BD012C4F2E}" dt="2022-02-02T11:02:20.795" v="750" actId="478"/>
      <pc:docMkLst>
        <pc:docMk/>
      </pc:docMkLst>
      <pc:sldChg chg="modSp mod">
        <pc:chgData name="Nadi Serhan AYDIN, ISU" userId="6763e438-95bd-40fb-8795-0bd2d5656e4f" providerId="ADAL" clId="{3E571D0B-B0D6-431E-8AFD-97BD012C4F2E}" dt="2022-01-21T16:46:20.705" v="38" actId="20577"/>
        <pc:sldMkLst>
          <pc:docMk/>
          <pc:sldMk cId="1455527550" sldId="256"/>
        </pc:sldMkLst>
        <pc:spChg chg="mod">
          <ac:chgData name="Nadi Serhan AYDIN, ISU" userId="6763e438-95bd-40fb-8795-0bd2d5656e4f" providerId="ADAL" clId="{3E571D0B-B0D6-431E-8AFD-97BD012C4F2E}" dt="2022-01-21T16:46:20.705" v="38" actId="20577"/>
          <ac:spMkLst>
            <pc:docMk/>
            <pc:sldMk cId="1455527550" sldId="256"/>
            <ac:spMk id="2" creationId="{3D5E7412-6DD8-4F3B-B45E-C27F7E7F144C}"/>
          </ac:spMkLst>
        </pc:spChg>
      </pc:sldChg>
      <pc:sldChg chg="delSp modSp del">
        <pc:chgData name="Nadi Serhan AYDIN, ISU" userId="6763e438-95bd-40fb-8795-0bd2d5656e4f" providerId="ADAL" clId="{3E571D0B-B0D6-431E-8AFD-97BD012C4F2E}" dt="2022-02-01T18:50:02.488" v="554" actId="47"/>
        <pc:sldMkLst>
          <pc:docMk/>
          <pc:sldMk cId="1630059776" sldId="257"/>
        </pc:sldMkLst>
        <pc:grpChg chg="del mod">
          <ac:chgData name="Nadi Serhan AYDIN, ISU" userId="6763e438-95bd-40fb-8795-0bd2d5656e4f" providerId="ADAL" clId="{3E571D0B-B0D6-431E-8AFD-97BD012C4F2E}" dt="2022-02-01T18:48:55.047" v="542" actId="21"/>
          <ac:grpSpMkLst>
            <pc:docMk/>
            <pc:sldMk cId="1630059776" sldId="257"/>
            <ac:grpSpMk id="4" creationId="{7AF90E6C-3B33-426B-AFC2-786059D33174}"/>
          </ac:grpSpMkLst>
        </pc:grpChg>
        <pc:picChg chg="del mod">
          <ac:chgData name="Nadi Serhan AYDIN, ISU" userId="6763e438-95bd-40fb-8795-0bd2d5656e4f" providerId="ADAL" clId="{3E571D0B-B0D6-431E-8AFD-97BD012C4F2E}" dt="2022-02-01T18:49:50.350" v="550" actId="21"/>
          <ac:picMkLst>
            <pc:docMk/>
            <pc:sldMk cId="1630059776" sldId="257"/>
            <ac:picMk id="1026" creationId="{B13EDDB3-6A18-46E8-9673-56BFA2FF9661}"/>
          </ac:picMkLst>
        </pc:picChg>
        <pc:picChg chg="del">
          <ac:chgData name="Nadi Serhan AYDIN, ISU" userId="6763e438-95bd-40fb-8795-0bd2d5656e4f" providerId="ADAL" clId="{3E571D0B-B0D6-431E-8AFD-97BD012C4F2E}" dt="2022-02-01T18:48:55.047" v="542" actId="21"/>
          <ac:picMkLst>
            <pc:docMk/>
            <pc:sldMk cId="1630059776" sldId="257"/>
            <ac:picMk id="1028" creationId="{2BB4CFD6-7F64-46BB-BD1D-5C310B5CEC42}"/>
          </ac:picMkLst>
        </pc:picChg>
      </pc:sldChg>
      <pc:sldChg chg="addSp delSp modSp mod setBg setClrOvrMap">
        <pc:chgData name="Nadi Serhan AYDIN, ISU" userId="6763e438-95bd-40fb-8795-0bd2d5656e4f" providerId="ADAL" clId="{3E571D0B-B0D6-431E-8AFD-97BD012C4F2E}" dt="2022-02-02T07:48:10.993" v="745" actId="21"/>
        <pc:sldMkLst>
          <pc:docMk/>
          <pc:sldMk cId="2394038232" sldId="259"/>
        </pc:sldMkLst>
        <pc:spChg chg="mod">
          <ac:chgData name="Nadi Serhan AYDIN, ISU" userId="6763e438-95bd-40fb-8795-0bd2d5656e4f" providerId="ADAL" clId="{3E571D0B-B0D6-431E-8AFD-97BD012C4F2E}" dt="2022-02-02T07:14:25.482" v="704" actId="20577"/>
          <ac:spMkLst>
            <pc:docMk/>
            <pc:sldMk cId="2394038232" sldId="259"/>
            <ac:spMk id="2" creationId="{7AB68628-0FAB-409C-9E75-D35ACD2AAAFB}"/>
          </ac:spMkLst>
        </pc:spChg>
        <pc:spChg chg="mod">
          <ac:chgData name="Nadi Serhan AYDIN, ISU" userId="6763e438-95bd-40fb-8795-0bd2d5656e4f" providerId="ADAL" clId="{3E571D0B-B0D6-431E-8AFD-97BD012C4F2E}" dt="2022-02-02T07:47:59.268" v="744" actId="20577"/>
          <ac:spMkLst>
            <pc:docMk/>
            <pc:sldMk cId="2394038232" sldId="259"/>
            <ac:spMk id="3" creationId="{6BF57C5B-7EEB-4D28-83E2-318A05F9C27E}"/>
          </ac:spMkLst>
        </pc:spChg>
        <pc:spChg chg="add del">
          <ac:chgData name="Nadi Serhan AYDIN, ISU" userId="6763e438-95bd-40fb-8795-0bd2d5656e4f" providerId="ADAL" clId="{3E571D0B-B0D6-431E-8AFD-97BD012C4F2E}" dt="2022-01-29T15:19:07.516" v="272" actId="26606"/>
          <ac:spMkLst>
            <pc:docMk/>
            <pc:sldMk cId="2394038232" sldId="259"/>
            <ac:spMk id="9" creationId="{9228552E-C8B1-4A80-8448-0787CE0FC704}"/>
          </ac:spMkLst>
        </pc:spChg>
        <pc:picChg chg="add del">
          <ac:chgData name="Nadi Serhan AYDIN, ISU" userId="6763e438-95bd-40fb-8795-0bd2d5656e4f" providerId="ADAL" clId="{3E571D0B-B0D6-431E-8AFD-97BD012C4F2E}" dt="2022-01-29T15:19:07.516" v="272" actId="26606"/>
          <ac:picMkLst>
            <pc:docMk/>
            <pc:sldMk cId="2394038232" sldId="259"/>
            <ac:picMk id="5" creationId="{4D1D3704-BF4C-490B-B30A-CBC41B0943AC}"/>
          </ac:picMkLst>
        </pc:picChg>
        <pc:picChg chg="add del mod">
          <ac:chgData name="Nadi Serhan AYDIN, ISU" userId="6763e438-95bd-40fb-8795-0bd2d5656e4f" providerId="ADAL" clId="{3E571D0B-B0D6-431E-8AFD-97BD012C4F2E}" dt="2022-02-02T07:48:10.993" v="745" actId="21"/>
          <ac:picMkLst>
            <pc:docMk/>
            <pc:sldMk cId="2394038232" sldId="259"/>
            <ac:picMk id="3074" creationId="{36ACC5AC-B667-41F0-BF54-9B2D416F7ED8}"/>
          </ac:picMkLst>
        </pc:picChg>
      </pc:sldChg>
      <pc:sldChg chg="addSp delSp modSp mod ord setBg">
        <pc:chgData name="Nadi Serhan AYDIN, ISU" userId="6763e438-95bd-40fb-8795-0bd2d5656e4f" providerId="ADAL" clId="{3E571D0B-B0D6-431E-8AFD-97BD012C4F2E}" dt="2022-02-02T07:17:03.575" v="726" actId="1036"/>
        <pc:sldMkLst>
          <pc:docMk/>
          <pc:sldMk cId="4085391228" sldId="260"/>
        </pc:sldMkLst>
        <pc:spChg chg="mod">
          <ac:chgData name="Nadi Serhan AYDIN, ISU" userId="6763e438-95bd-40fb-8795-0bd2d5656e4f" providerId="ADAL" clId="{3E571D0B-B0D6-431E-8AFD-97BD012C4F2E}" dt="2022-02-01T19:44:01.846" v="557" actId="26606"/>
          <ac:spMkLst>
            <pc:docMk/>
            <pc:sldMk cId="4085391228" sldId="260"/>
            <ac:spMk id="2" creationId="{44867ABF-FF54-4576-98B9-06AB412D79A7}"/>
          </ac:spMkLst>
        </pc:spChg>
        <pc:spChg chg="mod">
          <ac:chgData name="Nadi Serhan AYDIN, ISU" userId="6763e438-95bd-40fb-8795-0bd2d5656e4f" providerId="ADAL" clId="{3E571D0B-B0D6-431E-8AFD-97BD012C4F2E}" dt="2022-02-02T07:12:15.487" v="609"/>
          <ac:spMkLst>
            <pc:docMk/>
            <pc:sldMk cId="4085391228" sldId="260"/>
            <ac:spMk id="3" creationId="{9313A882-FA60-4A4C-9040-E250AF385DBF}"/>
          </ac:spMkLst>
        </pc:spChg>
        <pc:spChg chg="add del">
          <ac:chgData name="Nadi Serhan AYDIN, ISU" userId="6763e438-95bd-40fb-8795-0bd2d5656e4f" providerId="ADAL" clId="{3E571D0B-B0D6-431E-8AFD-97BD012C4F2E}" dt="2022-02-01T19:44:01.846" v="557" actId="26606"/>
          <ac:spMkLst>
            <pc:docMk/>
            <pc:sldMk cId="4085391228" sldId="260"/>
            <ac:spMk id="71" creationId="{0E3596DD-156A-473E-9BB3-C6A29F7574E9}"/>
          </ac:spMkLst>
        </pc:spChg>
        <pc:spChg chg="add del">
          <ac:chgData name="Nadi Serhan AYDIN, ISU" userId="6763e438-95bd-40fb-8795-0bd2d5656e4f" providerId="ADAL" clId="{3E571D0B-B0D6-431E-8AFD-97BD012C4F2E}" dt="2022-02-01T19:44:01.846" v="557" actId="26606"/>
          <ac:spMkLst>
            <pc:docMk/>
            <pc:sldMk cId="4085391228" sldId="260"/>
            <ac:spMk id="73" creationId="{2C46C4D6-C474-4E92-B52E-944C1118F7B6}"/>
          </ac:spMkLst>
        </pc:spChg>
        <pc:picChg chg="add mod">
          <ac:chgData name="Nadi Serhan AYDIN, ISU" userId="6763e438-95bd-40fb-8795-0bd2d5656e4f" providerId="ADAL" clId="{3E571D0B-B0D6-431E-8AFD-97BD012C4F2E}" dt="2022-02-02T07:17:03.575" v="726" actId="1036"/>
          <ac:picMkLst>
            <pc:docMk/>
            <pc:sldMk cId="4085391228" sldId="260"/>
            <ac:picMk id="7" creationId="{3450CEDD-E136-4F4B-A9A2-A842A5565AC8}"/>
          </ac:picMkLst>
        </pc:picChg>
        <pc:picChg chg="add mod">
          <ac:chgData name="Nadi Serhan AYDIN, ISU" userId="6763e438-95bd-40fb-8795-0bd2d5656e4f" providerId="ADAL" clId="{3E571D0B-B0D6-431E-8AFD-97BD012C4F2E}" dt="2022-02-02T07:16:52.741" v="718" actId="1076"/>
          <ac:picMkLst>
            <pc:docMk/>
            <pc:sldMk cId="4085391228" sldId="260"/>
            <ac:picMk id="8" creationId="{D985AA6A-C836-4011-992F-0A5D88ABF58D}"/>
          </ac:picMkLst>
        </pc:picChg>
        <pc:picChg chg="add mod">
          <ac:chgData name="Nadi Serhan AYDIN, ISU" userId="6763e438-95bd-40fb-8795-0bd2d5656e4f" providerId="ADAL" clId="{3E571D0B-B0D6-431E-8AFD-97BD012C4F2E}" dt="2022-02-02T07:17:00.637" v="719" actId="1076"/>
          <ac:picMkLst>
            <pc:docMk/>
            <pc:sldMk cId="4085391228" sldId="260"/>
            <ac:picMk id="1026" creationId="{1D913EEB-A3A1-4480-B5A9-BEF2FEEE8BB2}"/>
          </ac:picMkLst>
        </pc:picChg>
      </pc:sldChg>
      <pc:sldChg chg="addSp delSp modSp new">
        <pc:chgData name="Nadi Serhan AYDIN, ISU" userId="6763e438-95bd-40fb-8795-0bd2d5656e4f" providerId="ADAL" clId="{3E571D0B-B0D6-431E-8AFD-97BD012C4F2E}" dt="2022-02-01T19:44:24.043" v="559" actId="1076"/>
        <pc:sldMkLst>
          <pc:docMk/>
          <pc:sldMk cId="1366110716" sldId="261"/>
        </pc:sldMkLst>
        <pc:picChg chg="add mod">
          <ac:chgData name="Nadi Serhan AYDIN, ISU" userId="6763e438-95bd-40fb-8795-0bd2d5656e4f" providerId="ADAL" clId="{3E571D0B-B0D6-431E-8AFD-97BD012C4F2E}" dt="2022-02-01T18:50:00.342" v="553" actId="1076"/>
          <ac:picMkLst>
            <pc:docMk/>
            <pc:sldMk cId="1366110716" sldId="261"/>
            <ac:picMk id="6" creationId="{51E1FAF8-A0FD-4B8C-AEC0-D0CA29222A08}"/>
          </ac:picMkLst>
        </pc:picChg>
        <pc:picChg chg="add mod">
          <ac:chgData name="Nadi Serhan AYDIN, ISU" userId="6763e438-95bd-40fb-8795-0bd2d5656e4f" providerId="ADAL" clId="{3E571D0B-B0D6-431E-8AFD-97BD012C4F2E}" dt="2022-02-01T19:44:24.043" v="559" actId="1076"/>
          <ac:picMkLst>
            <pc:docMk/>
            <pc:sldMk cId="1366110716" sldId="261"/>
            <ac:picMk id="1026" creationId="{E3175FB0-F761-4DC2-90E6-DB1B4BD49FFF}"/>
          </ac:picMkLst>
        </pc:picChg>
        <pc:picChg chg="add del mod">
          <ac:chgData name="Nadi Serhan AYDIN, ISU" userId="6763e438-95bd-40fb-8795-0bd2d5656e4f" providerId="ADAL" clId="{3E571D0B-B0D6-431E-8AFD-97BD012C4F2E}" dt="2022-02-01T18:49:33.824" v="547" actId="21"/>
          <ac:picMkLst>
            <pc:docMk/>
            <pc:sldMk cId="1366110716" sldId="261"/>
            <ac:picMk id="1028" creationId="{D16EBA90-D9E4-40ED-99C1-B7697AB39229}"/>
          </ac:picMkLst>
        </pc:picChg>
      </pc:sldChg>
      <pc:sldChg chg="addSp modSp new mod ord">
        <pc:chgData name="Nadi Serhan AYDIN, ISU" userId="6763e438-95bd-40fb-8795-0bd2d5656e4f" providerId="ADAL" clId="{3E571D0B-B0D6-431E-8AFD-97BD012C4F2E}" dt="2022-02-02T07:06:24.327" v="600" actId="1076"/>
        <pc:sldMkLst>
          <pc:docMk/>
          <pc:sldMk cId="2427487679" sldId="262"/>
        </pc:sldMkLst>
        <pc:spChg chg="mod">
          <ac:chgData name="Nadi Serhan AYDIN, ISU" userId="6763e438-95bd-40fb-8795-0bd2d5656e4f" providerId="ADAL" clId="{3E571D0B-B0D6-431E-8AFD-97BD012C4F2E}" dt="2022-01-29T13:31:34.443" v="48" actId="20577"/>
          <ac:spMkLst>
            <pc:docMk/>
            <pc:sldMk cId="2427487679" sldId="262"/>
            <ac:spMk id="2" creationId="{D180A056-4234-4290-8667-69BCDFBF2AA5}"/>
          </ac:spMkLst>
        </pc:spChg>
        <pc:picChg chg="add mod">
          <ac:chgData name="Nadi Serhan AYDIN, ISU" userId="6763e438-95bd-40fb-8795-0bd2d5656e4f" providerId="ADAL" clId="{3E571D0B-B0D6-431E-8AFD-97BD012C4F2E}" dt="2022-02-02T07:06:24.327" v="600" actId="1076"/>
          <ac:picMkLst>
            <pc:docMk/>
            <pc:sldMk cId="2427487679" sldId="262"/>
            <ac:picMk id="2050" creationId="{AFFBB9CE-E404-4800-BB86-5D55D6D43B61}"/>
          </ac:picMkLst>
        </pc:picChg>
      </pc:sldChg>
      <pc:sldChg chg="addSp delSp modSp new mod modAnim">
        <pc:chgData name="Nadi Serhan AYDIN, ISU" userId="6763e438-95bd-40fb-8795-0bd2d5656e4f" providerId="ADAL" clId="{3E571D0B-B0D6-431E-8AFD-97BD012C4F2E}" dt="2022-01-29T15:26:01.906" v="335" actId="1076"/>
        <pc:sldMkLst>
          <pc:docMk/>
          <pc:sldMk cId="3211010843" sldId="263"/>
        </pc:sldMkLst>
        <pc:spChg chg="del">
          <ac:chgData name="Nadi Serhan AYDIN, ISU" userId="6763e438-95bd-40fb-8795-0bd2d5656e4f" providerId="ADAL" clId="{3E571D0B-B0D6-431E-8AFD-97BD012C4F2E}" dt="2022-01-29T15:25:30.690" v="333"/>
          <ac:spMkLst>
            <pc:docMk/>
            <pc:sldMk cId="3211010843" sldId="263"/>
            <ac:spMk id="3" creationId="{8536A890-0DA2-47E1-965D-FF056EB58330}"/>
          </ac:spMkLst>
        </pc:spChg>
        <pc:picChg chg="add mod">
          <ac:chgData name="Nadi Serhan AYDIN, ISU" userId="6763e438-95bd-40fb-8795-0bd2d5656e4f" providerId="ADAL" clId="{3E571D0B-B0D6-431E-8AFD-97BD012C4F2E}" dt="2022-01-29T15:26:01.906" v="335" actId="1076"/>
          <ac:picMkLst>
            <pc:docMk/>
            <pc:sldMk cId="3211010843" sldId="263"/>
            <ac:picMk id="4" creationId="{A9C8ACBE-2F20-42F0-A53F-A459451ED2D3}"/>
          </ac:picMkLst>
        </pc:picChg>
      </pc:sldChg>
      <pc:sldChg chg="addSp delSp modSp new mod modNotesTx">
        <pc:chgData name="Nadi Serhan AYDIN, ISU" userId="6763e438-95bd-40fb-8795-0bd2d5656e4f" providerId="ADAL" clId="{3E571D0B-B0D6-431E-8AFD-97BD012C4F2E}" dt="2022-02-02T11:02:20.795" v="750" actId="478"/>
        <pc:sldMkLst>
          <pc:docMk/>
          <pc:sldMk cId="1948245213" sldId="264"/>
        </pc:sldMkLst>
        <pc:spChg chg="del">
          <ac:chgData name="Nadi Serhan AYDIN, ISU" userId="6763e438-95bd-40fb-8795-0bd2d5656e4f" providerId="ADAL" clId="{3E571D0B-B0D6-431E-8AFD-97BD012C4F2E}" dt="2022-01-29T16:49:39.983" v="387" actId="478"/>
          <ac:spMkLst>
            <pc:docMk/>
            <pc:sldMk cId="1948245213" sldId="264"/>
            <ac:spMk id="2" creationId="{A86BCC4E-61F2-4E16-8BA9-4FEE7A0C3964}"/>
          </ac:spMkLst>
        </pc:spChg>
        <pc:spChg chg="add mod">
          <ac:chgData name="Nadi Serhan AYDIN, ISU" userId="6763e438-95bd-40fb-8795-0bd2d5656e4f" providerId="ADAL" clId="{3E571D0B-B0D6-431E-8AFD-97BD012C4F2E}" dt="2022-02-01T18:47:46.535" v="538" actId="1036"/>
          <ac:spMkLst>
            <pc:docMk/>
            <pc:sldMk cId="1948245213" sldId="264"/>
            <ac:spMk id="2" creationId="{AD61B1A3-9EFC-426B-98A2-E956F6921E3E}"/>
          </ac:spMkLst>
        </pc:spChg>
        <pc:spChg chg="del">
          <ac:chgData name="Nadi Serhan AYDIN, ISU" userId="6763e438-95bd-40fb-8795-0bd2d5656e4f" providerId="ADAL" clId="{3E571D0B-B0D6-431E-8AFD-97BD012C4F2E}" dt="2022-01-29T16:49:44.283" v="388" actId="478"/>
          <ac:spMkLst>
            <pc:docMk/>
            <pc:sldMk cId="1948245213" sldId="264"/>
            <ac:spMk id="3" creationId="{1C5C93BC-B691-421A-BFDE-5BDF24812AE9}"/>
          </ac:spMkLst>
        </pc:spChg>
        <pc:spChg chg="add mod">
          <ac:chgData name="Nadi Serhan AYDIN, ISU" userId="6763e438-95bd-40fb-8795-0bd2d5656e4f" providerId="ADAL" clId="{3E571D0B-B0D6-431E-8AFD-97BD012C4F2E}" dt="2022-02-01T18:47:46.535" v="538" actId="1036"/>
          <ac:spMkLst>
            <pc:docMk/>
            <pc:sldMk cId="1948245213" sldId="264"/>
            <ac:spMk id="17" creationId="{072302D3-4738-43DD-99FC-249B819F2BC6}"/>
          </ac:spMkLst>
        </pc:spChg>
        <pc:spChg chg="add mod">
          <ac:chgData name="Nadi Serhan AYDIN, ISU" userId="6763e438-95bd-40fb-8795-0bd2d5656e4f" providerId="ADAL" clId="{3E571D0B-B0D6-431E-8AFD-97BD012C4F2E}" dt="2022-02-01T18:47:46.535" v="538" actId="1036"/>
          <ac:spMkLst>
            <pc:docMk/>
            <pc:sldMk cId="1948245213" sldId="264"/>
            <ac:spMk id="18" creationId="{7E139C41-F53B-43C0-8A2E-B5079EC1877D}"/>
          </ac:spMkLst>
        </pc:spChg>
        <pc:spChg chg="add mod">
          <ac:chgData name="Nadi Serhan AYDIN, ISU" userId="6763e438-95bd-40fb-8795-0bd2d5656e4f" providerId="ADAL" clId="{3E571D0B-B0D6-431E-8AFD-97BD012C4F2E}" dt="2022-02-01T18:47:46.535" v="538" actId="1036"/>
          <ac:spMkLst>
            <pc:docMk/>
            <pc:sldMk cId="1948245213" sldId="264"/>
            <ac:spMk id="19" creationId="{B92D8765-E202-4776-9F4F-1CEC222EFF0B}"/>
          </ac:spMkLst>
        </pc:spChg>
        <pc:spChg chg="add del mod">
          <ac:chgData name="Nadi Serhan AYDIN, ISU" userId="6763e438-95bd-40fb-8795-0bd2d5656e4f" providerId="ADAL" clId="{3E571D0B-B0D6-431E-8AFD-97BD012C4F2E}" dt="2022-02-01T18:45:19.428" v="491" actId="478"/>
          <ac:spMkLst>
            <pc:docMk/>
            <pc:sldMk cId="1948245213" sldId="264"/>
            <ac:spMk id="20" creationId="{59C812C9-A071-47C4-BB19-B62A78488B56}"/>
          </ac:spMkLst>
        </pc:spChg>
        <pc:spChg chg="add mod">
          <ac:chgData name="Nadi Serhan AYDIN, ISU" userId="6763e438-95bd-40fb-8795-0bd2d5656e4f" providerId="ADAL" clId="{3E571D0B-B0D6-431E-8AFD-97BD012C4F2E}" dt="2022-02-01T18:47:46.535" v="538" actId="1036"/>
          <ac:spMkLst>
            <pc:docMk/>
            <pc:sldMk cId="1948245213" sldId="264"/>
            <ac:spMk id="21" creationId="{66B576B8-91C8-40EF-B48C-2FDBF7D20F07}"/>
          </ac:spMkLst>
        </pc:spChg>
        <pc:spChg chg="add mod">
          <ac:chgData name="Nadi Serhan AYDIN, ISU" userId="6763e438-95bd-40fb-8795-0bd2d5656e4f" providerId="ADAL" clId="{3E571D0B-B0D6-431E-8AFD-97BD012C4F2E}" dt="2022-02-01T20:17:45.588" v="599" actId="1076"/>
          <ac:spMkLst>
            <pc:docMk/>
            <pc:sldMk cId="1948245213" sldId="264"/>
            <ac:spMk id="23" creationId="{AF078300-EEAE-4C13-AA5D-CF494D55ED24}"/>
          </ac:spMkLst>
        </pc:spChg>
        <pc:spChg chg="add del mod">
          <ac:chgData name="Nadi Serhan AYDIN, ISU" userId="6763e438-95bd-40fb-8795-0bd2d5656e4f" providerId="ADAL" clId="{3E571D0B-B0D6-431E-8AFD-97BD012C4F2E}" dt="2022-02-02T11:02:20.795" v="750" actId="478"/>
          <ac:spMkLst>
            <pc:docMk/>
            <pc:sldMk cId="1948245213" sldId="264"/>
            <ac:spMk id="25" creationId="{097DE178-ED63-47AF-A094-360080F1F0F7}"/>
          </ac:spMkLst>
        </pc:spChg>
        <pc:grpChg chg="add mod">
          <ac:chgData name="Nadi Serhan AYDIN, ISU" userId="6763e438-95bd-40fb-8795-0bd2d5656e4f" providerId="ADAL" clId="{3E571D0B-B0D6-431E-8AFD-97BD012C4F2E}" dt="2022-02-01T18:47:46.535" v="538" actId="1036"/>
          <ac:grpSpMkLst>
            <pc:docMk/>
            <pc:sldMk cId="1948245213" sldId="264"/>
            <ac:grpSpMk id="3" creationId="{1B2C82CF-1A09-41A6-8CCD-6EA7B12C67D7}"/>
          </ac:grpSpMkLst>
        </pc:grpChg>
        <pc:grpChg chg="add mod">
          <ac:chgData name="Nadi Serhan AYDIN, ISU" userId="6763e438-95bd-40fb-8795-0bd2d5656e4f" providerId="ADAL" clId="{3E571D0B-B0D6-431E-8AFD-97BD012C4F2E}" dt="2022-02-01T18:47:46.535" v="538" actId="1036"/>
          <ac:grpSpMkLst>
            <pc:docMk/>
            <pc:sldMk cId="1948245213" sldId="264"/>
            <ac:grpSpMk id="4" creationId="{B258540B-1878-427C-8311-431BFCA796DA}"/>
          </ac:grpSpMkLst>
        </pc:grpChg>
        <pc:graphicFrameChg chg="add mod modGraphic">
          <ac:chgData name="Nadi Serhan AYDIN, ISU" userId="6763e438-95bd-40fb-8795-0bd2d5656e4f" providerId="ADAL" clId="{3E571D0B-B0D6-431E-8AFD-97BD012C4F2E}" dt="2022-02-01T18:47:46.535" v="538" actId="1036"/>
          <ac:graphicFrameMkLst>
            <pc:docMk/>
            <pc:sldMk cId="1948245213" sldId="264"/>
            <ac:graphicFrameMk id="11" creationId="{B18AD46B-C43D-4FBD-8AC6-51CC89651E1C}"/>
          </ac:graphicFrameMkLst>
        </pc:graphicFrameChg>
        <pc:graphicFrameChg chg="add mod modGraphic">
          <ac:chgData name="Nadi Serhan AYDIN, ISU" userId="6763e438-95bd-40fb-8795-0bd2d5656e4f" providerId="ADAL" clId="{3E571D0B-B0D6-431E-8AFD-97BD012C4F2E}" dt="2022-02-01T18:47:46.535" v="538" actId="1036"/>
          <ac:graphicFrameMkLst>
            <pc:docMk/>
            <pc:sldMk cId="1948245213" sldId="264"/>
            <ac:graphicFrameMk id="12" creationId="{5B79E098-A5F9-42E2-9A77-D68A60D7044B}"/>
          </ac:graphicFrameMkLst>
        </pc:graphicFrameChg>
        <pc:graphicFrameChg chg="add mod modGraphic">
          <ac:chgData name="Nadi Serhan AYDIN, ISU" userId="6763e438-95bd-40fb-8795-0bd2d5656e4f" providerId="ADAL" clId="{3E571D0B-B0D6-431E-8AFD-97BD012C4F2E}" dt="2022-02-01T18:47:46.535" v="538" actId="1036"/>
          <ac:graphicFrameMkLst>
            <pc:docMk/>
            <pc:sldMk cId="1948245213" sldId="264"/>
            <ac:graphicFrameMk id="13" creationId="{020D54E5-7460-4425-B12D-132658BCD7D6}"/>
          </ac:graphicFrameMkLst>
        </pc:graphicFrameChg>
        <pc:graphicFrameChg chg="add mod modGraphic">
          <ac:chgData name="Nadi Serhan AYDIN, ISU" userId="6763e438-95bd-40fb-8795-0bd2d5656e4f" providerId="ADAL" clId="{3E571D0B-B0D6-431E-8AFD-97BD012C4F2E}" dt="2022-02-01T18:47:46.535" v="538" actId="1036"/>
          <ac:graphicFrameMkLst>
            <pc:docMk/>
            <pc:sldMk cId="1948245213" sldId="264"/>
            <ac:graphicFrameMk id="14" creationId="{B2803BC2-B728-4B17-ABF5-85A3F84FCB7B}"/>
          </ac:graphicFrameMkLst>
        </pc:graphicFrameChg>
        <pc:graphicFrameChg chg="add mod modGraphic">
          <ac:chgData name="Nadi Serhan AYDIN, ISU" userId="6763e438-95bd-40fb-8795-0bd2d5656e4f" providerId="ADAL" clId="{3E571D0B-B0D6-431E-8AFD-97BD012C4F2E}" dt="2022-02-01T18:47:46.535" v="538" actId="1036"/>
          <ac:graphicFrameMkLst>
            <pc:docMk/>
            <pc:sldMk cId="1948245213" sldId="264"/>
            <ac:graphicFrameMk id="15" creationId="{867CCBA2-3049-49AD-B9F6-10984D0FA361}"/>
          </ac:graphicFrameMkLst>
        </pc:graphicFrameChg>
        <pc:graphicFrameChg chg="add mod modGraphic">
          <ac:chgData name="Nadi Serhan AYDIN, ISU" userId="6763e438-95bd-40fb-8795-0bd2d5656e4f" providerId="ADAL" clId="{3E571D0B-B0D6-431E-8AFD-97BD012C4F2E}" dt="2022-02-01T18:47:46.535" v="538" actId="1036"/>
          <ac:graphicFrameMkLst>
            <pc:docMk/>
            <pc:sldMk cId="1948245213" sldId="264"/>
            <ac:graphicFrameMk id="16" creationId="{8CE526AA-6E72-4970-B4E7-089C81496989}"/>
          </ac:graphicFrameMkLst>
        </pc:graphicFrameChg>
        <pc:picChg chg="mod">
          <ac:chgData name="Nadi Serhan AYDIN, ISU" userId="6763e438-95bd-40fb-8795-0bd2d5656e4f" providerId="ADAL" clId="{3E571D0B-B0D6-431E-8AFD-97BD012C4F2E}" dt="2022-02-01T18:47:46.535" v="538" actId="1036"/>
          <ac:picMkLst>
            <pc:docMk/>
            <pc:sldMk cId="1948245213" sldId="264"/>
            <ac:picMk id="5" creationId="{0CBF530F-B2EE-43A0-B316-EF3F7FD4E120}"/>
          </ac:picMkLst>
        </pc:picChg>
        <pc:picChg chg="mod">
          <ac:chgData name="Nadi Serhan AYDIN, ISU" userId="6763e438-95bd-40fb-8795-0bd2d5656e4f" providerId="ADAL" clId="{3E571D0B-B0D6-431E-8AFD-97BD012C4F2E}" dt="2022-02-01T18:47:46.535" v="538" actId="1036"/>
          <ac:picMkLst>
            <pc:docMk/>
            <pc:sldMk cId="1948245213" sldId="264"/>
            <ac:picMk id="6" creationId="{3822D62E-119F-4AD7-898B-38D98DBD8A02}"/>
          </ac:picMkLst>
        </pc:picChg>
        <pc:picChg chg="mod">
          <ac:chgData name="Nadi Serhan AYDIN, ISU" userId="6763e438-95bd-40fb-8795-0bd2d5656e4f" providerId="ADAL" clId="{3E571D0B-B0D6-431E-8AFD-97BD012C4F2E}" dt="2022-02-01T18:47:46.535" v="538" actId="1036"/>
          <ac:picMkLst>
            <pc:docMk/>
            <pc:sldMk cId="1948245213" sldId="264"/>
            <ac:picMk id="7" creationId="{61299DC0-160A-4E0E-8057-25702E851D43}"/>
          </ac:picMkLst>
        </pc:picChg>
        <pc:picChg chg="mod">
          <ac:chgData name="Nadi Serhan AYDIN, ISU" userId="6763e438-95bd-40fb-8795-0bd2d5656e4f" providerId="ADAL" clId="{3E571D0B-B0D6-431E-8AFD-97BD012C4F2E}" dt="2022-02-01T18:47:46.535" v="538" actId="1036"/>
          <ac:picMkLst>
            <pc:docMk/>
            <pc:sldMk cId="1948245213" sldId="264"/>
            <ac:picMk id="8" creationId="{4B492CA7-F517-43AB-A95F-B9F72389F450}"/>
          </ac:picMkLst>
        </pc:picChg>
        <pc:picChg chg="mod">
          <ac:chgData name="Nadi Serhan AYDIN, ISU" userId="6763e438-95bd-40fb-8795-0bd2d5656e4f" providerId="ADAL" clId="{3E571D0B-B0D6-431E-8AFD-97BD012C4F2E}" dt="2022-02-01T18:47:46.535" v="538" actId="1036"/>
          <ac:picMkLst>
            <pc:docMk/>
            <pc:sldMk cId="1948245213" sldId="264"/>
            <ac:picMk id="9" creationId="{FA1D1DEB-2EE1-4941-944A-5387630081B6}"/>
          </ac:picMkLst>
        </pc:picChg>
        <pc:picChg chg="mod">
          <ac:chgData name="Nadi Serhan AYDIN, ISU" userId="6763e438-95bd-40fb-8795-0bd2d5656e4f" providerId="ADAL" clId="{3E571D0B-B0D6-431E-8AFD-97BD012C4F2E}" dt="2022-02-01T18:47:46.535" v="538" actId="1036"/>
          <ac:picMkLst>
            <pc:docMk/>
            <pc:sldMk cId="1948245213" sldId="264"/>
            <ac:picMk id="10" creationId="{095ACED8-E3D7-4894-B97C-9FA3C9CE576E}"/>
          </ac:picMkLst>
        </pc:picChg>
      </pc:sldChg>
      <pc:sldChg chg="addSp modSp new">
        <pc:chgData name="Nadi Serhan AYDIN, ISU" userId="6763e438-95bd-40fb-8795-0bd2d5656e4f" providerId="ADAL" clId="{3E571D0B-B0D6-431E-8AFD-97BD012C4F2E}" dt="2022-01-29T17:37:39.863" v="416" actId="1076"/>
        <pc:sldMkLst>
          <pc:docMk/>
          <pc:sldMk cId="674453225" sldId="265"/>
        </pc:sldMkLst>
        <pc:picChg chg="add mod">
          <ac:chgData name="Nadi Serhan AYDIN, ISU" userId="6763e438-95bd-40fb-8795-0bd2d5656e4f" providerId="ADAL" clId="{3E571D0B-B0D6-431E-8AFD-97BD012C4F2E}" dt="2022-01-29T17:37:39.863" v="416" actId="1076"/>
          <ac:picMkLst>
            <pc:docMk/>
            <pc:sldMk cId="674453225" sldId="265"/>
            <ac:picMk id="2050" creationId="{55D848F4-426C-4414-95F6-124C574ECAF4}"/>
          </ac:picMkLst>
        </pc:picChg>
      </pc:sldChg>
      <pc:sldChg chg="addSp modSp new">
        <pc:chgData name="Nadi Serhan AYDIN, ISU" userId="6763e438-95bd-40fb-8795-0bd2d5656e4f" providerId="ADAL" clId="{3E571D0B-B0D6-431E-8AFD-97BD012C4F2E}" dt="2022-02-01T18:49:38.023" v="549" actId="1076"/>
        <pc:sldMkLst>
          <pc:docMk/>
          <pc:sldMk cId="1133189499" sldId="266"/>
        </pc:sldMkLst>
        <pc:picChg chg="add mod">
          <ac:chgData name="Nadi Serhan AYDIN, ISU" userId="6763e438-95bd-40fb-8795-0bd2d5656e4f" providerId="ADAL" clId="{3E571D0B-B0D6-431E-8AFD-97BD012C4F2E}" dt="2022-02-01T18:49:38.023" v="549" actId="1076"/>
          <ac:picMkLst>
            <pc:docMk/>
            <pc:sldMk cId="1133189499" sldId="266"/>
            <ac:picMk id="4" creationId="{09D1EEA3-AA48-48EF-8A48-9E70D9FA9DAC}"/>
          </ac:picMkLst>
        </pc:picChg>
        <pc:picChg chg="add mod">
          <ac:chgData name="Nadi Serhan AYDIN, ISU" userId="6763e438-95bd-40fb-8795-0bd2d5656e4f" providerId="ADAL" clId="{3E571D0B-B0D6-431E-8AFD-97BD012C4F2E}" dt="2022-02-01T18:49:35.450" v="548"/>
          <ac:picMkLst>
            <pc:docMk/>
            <pc:sldMk cId="1133189499" sldId="266"/>
            <ac:picMk id="5" creationId="{E49AAD93-95E0-4870-B542-35F9F605DBF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69B99-49E1-4ECE-A210-D94023AA328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A8C96-E890-4602-9538-9B42343D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1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nsydn</a:t>
            </a:r>
            <a:r>
              <a:rPr lang="en-US" dirty="0"/>
              <a:t>/</a:t>
            </a:r>
            <a:r>
              <a:rPr lang="en-US" dirty="0" err="1"/>
              <a:t>kis_okulu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A8C96-E890-4602-9538-9B42343DAA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5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1701-4274-49C5-88E3-A696335843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533E-30DD-44A5-A880-89AFF159C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1701-4274-49C5-88E3-A696335843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533E-30DD-44A5-A880-89AFF159C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5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1701-4274-49C5-88E3-A696335843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533E-30DD-44A5-A880-89AFF159C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0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1701-4274-49C5-88E3-A696335843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533E-30DD-44A5-A880-89AFF159C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2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1701-4274-49C5-88E3-A696335843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533E-30DD-44A5-A880-89AFF159C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2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1701-4274-49C5-88E3-A696335843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533E-30DD-44A5-A880-89AFF159C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6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1701-4274-49C5-88E3-A696335843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533E-30DD-44A5-A880-89AFF159C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9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1701-4274-49C5-88E3-A696335843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533E-30DD-44A5-A880-89AFF159C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7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1701-4274-49C5-88E3-A696335843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533E-30DD-44A5-A880-89AFF159C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0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1701-4274-49C5-88E3-A696335843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533E-30DD-44A5-A880-89AFF159C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1701-4274-49C5-88E3-A696335843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533E-30DD-44A5-A880-89AFF159C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01701-4274-49C5-88E3-A696335843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0533E-30DD-44A5-A880-89AFF159C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5FEooGoS54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.ly/3rick2s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7412-6DD8-4F3B-B45E-C27F7E7F14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Modelleme</a:t>
            </a:r>
            <a:r>
              <a:rPr lang="en-US" dirty="0"/>
              <a:t> ve </a:t>
            </a:r>
            <a:r>
              <a:rPr lang="en-US" dirty="0" err="1"/>
              <a:t>Optimizasyon</a:t>
            </a:r>
            <a:r>
              <a:rPr lang="en-US" dirty="0"/>
              <a:t> </a:t>
            </a:r>
            <a:r>
              <a:rPr lang="en-US" dirty="0" err="1"/>
              <a:t>Uygulamaları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499EC-27FA-4EC6-AEA5-C519E4922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27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CC6B-4137-479C-AF49-7220E72C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CCDDA-7CC9-428B-AFDE-8C05B7BD8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Price Optimisation with convex and non-convex loss functions | by Prajwal  Shreyas | Towards Data Science">
            <a:extLst>
              <a:ext uri="{FF2B5EF4-FFF2-40B4-BE49-F238E27FC236}">
                <a16:creationId xmlns:a16="http://schemas.microsoft.com/office/drawing/2014/main" id="{09D1EEA3-AA48-48EF-8A48-9E70D9FA9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380140"/>
            <a:ext cx="38100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tar polyhedron - Wikiwand">
            <a:extLst>
              <a:ext uri="{FF2B5EF4-FFF2-40B4-BE49-F238E27FC236}">
                <a16:creationId xmlns:a16="http://schemas.microsoft.com/office/drawing/2014/main" id="{E49AAD93-95E0-4870-B542-35F9F605D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37" y="2277176"/>
            <a:ext cx="3448235" cy="344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18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8628-0FAB-409C-9E75-D35ACD2A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57C5B-7EEB-4D28-83E2-318A05F9C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Hayatımızda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vermek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</a:t>
            </a:r>
            <a:r>
              <a:rPr lang="en-US" dirty="0" err="1"/>
              <a:t>kalıyoruz</a:t>
            </a:r>
            <a:endParaRPr lang="en-US" dirty="0"/>
          </a:p>
          <a:p>
            <a:pPr lvl="1"/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okulu</a:t>
            </a:r>
            <a:r>
              <a:rPr lang="en-US" dirty="0"/>
              <a:t>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etmeliyim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Hangi</a:t>
            </a:r>
            <a:r>
              <a:rPr lang="en-US" dirty="0"/>
              <a:t> model </a:t>
            </a:r>
            <a:r>
              <a:rPr lang="en-US" dirty="0" err="1"/>
              <a:t>arabayı</a:t>
            </a:r>
            <a:r>
              <a:rPr lang="en-US" dirty="0"/>
              <a:t> </a:t>
            </a:r>
            <a:r>
              <a:rPr lang="en-US" dirty="0" err="1"/>
              <a:t>almalıyım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üründen</a:t>
            </a:r>
            <a:r>
              <a:rPr lang="en-US" dirty="0"/>
              <a:t> ne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üretmeliyim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piyasaya</a:t>
            </a:r>
            <a:r>
              <a:rPr lang="en-US" dirty="0"/>
              <a:t> ne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satmalıyım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enstrümana</a:t>
            </a:r>
            <a:r>
              <a:rPr lang="en-US" dirty="0"/>
              <a:t> ne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yatırım</a:t>
            </a:r>
            <a:r>
              <a:rPr lang="en-US" dirty="0"/>
              <a:t> </a:t>
            </a:r>
            <a:r>
              <a:rPr lang="en-US" dirty="0" err="1"/>
              <a:t>yapmalıyım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noktalarını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bölgelere</a:t>
            </a:r>
            <a:r>
              <a:rPr lang="en-US" dirty="0"/>
              <a:t> </a:t>
            </a:r>
            <a:r>
              <a:rPr lang="en-US" dirty="0" err="1"/>
              <a:t>yerleştirmeliyim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03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6BCE-76D5-44FB-8F02-61E7423D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Yöneylem Araştırması (YA) Nasıl Ortaya Çıktı?">
            <a:hlinkClick r:id="" action="ppaction://media"/>
            <a:extLst>
              <a:ext uri="{FF2B5EF4-FFF2-40B4-BE49-F238E27FC236}">
                <a16:creationId xmlns:a16="http://schemas.microsoft.com/office/drawing/2014/main" id="{A9C8ACBE-2F20-42F0-A53F-A459451ED2D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25808" y="1376040"/>
            <a:ext cx="8292384" cy="468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1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7ABF-FF54-4576-98B9-06AB412D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3A882-FA60-4A4C-9040-E250AF385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Amaç</a:t>
            </a:r>
            <a:r>
              <a:rPr lang="en-US" dirty="0"/>
              <a:t>(lar)</a:t>
            </a:r>
          </a:p>
          <a:p>
            <a:pPr marL="0" indent="0">
              <a:buNone/>
            </a:pPr>
            <a:r>
              <a:rPr lang="en-US" dirty="0" err="1"/>
              <a:t>Parametreler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Değişkenleri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Kısıtlar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Using Linear Programming to Boost Your Reinforcement Learning Algorithms |  by Wouter van Heeswijk, PhD | Towards Data Science">
            <a:extLst>
              <a:ext uri="{FF2B5EF4-FFF2-40B4-BE49-F238E27FC236}">
                <a16:creationId xmlns:a16="http://schemas.microsoft.com/office/drawing/2014/main" id="{1D913EEB-A3A1-4480-B5A9-BEF2FEEE8B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427"/>
          <a:stretch/>
        </p:blipFill>
        <p:spPr bwMode="auto">
          <a:xfrm>
            <a:off x="5591316" y="4328153"/>
            <a:ext cx="3067646" cy="89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sing Linear Programming to Boost Your Reinforcement Learning Algorithms |  by Wouter van Heeswijk, PhD | Towards Data Science">
            <a:extLst>
              <a:ext uri="{FF2B5EF4-FFF2-40B4-BE49-F238E27FC236}">
                <a16:creationId xmlns:a16="http://schemas.microsoft.com/office/drawing/2014/main" id="{3450CEDD-E136-4F4B-A9A2-A842A5565A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6312"/>
          <a:stretch/>
        </p:blipFill>
        <p:spPr bwMode="auto">
          <a:xfrm>
            <a:off x="4987635" y="1386634"/>
            <a:ext cx="3067646" cy="146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Using Linear Programming to Boost Your Reinforcement Learning Algorithms |  by Wouter van Heeswijk, PhD | Towards Data Science">
            <a:extLst>
              <a:ext uri="{FF2B5EF4-FFF2-40B4-BE49-F238E27FC236}">
                <a16:creationId xmlns:a16="http://schemas.microsoft.com/office/drawing/2014/main" id="{D985AA6A-C836-4011-992F-0A5D88ABF5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613" b="28560"/>
          <a:stretch/>
        </p:blipFill>
        <p:spPr bwMode="auto">
          <a:xfrm>
            <a:off x="5378253" y="2884822"/>
            <a:ext cx="3067646" cy="138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39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A056-4234-4290-8667-69BCDFBF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E68DA-5E0B-41E9-9C52-A3D4111D8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FBB9CE-E404-4800-BB86-5D55D6D43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314" y="1690689"/>
            <a:ext cx="5056505" cy="49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48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19A1-6109-4493-BC5F-DB13F97E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56AC-D5D2-4B56-A330-D86C16DF7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Beyond_Linear_Programming">
            <a:extLst>
              <a:ext uri="{FF2B5EF4-FFF2-40B4-BE49-F238E27FC236}">
                <a16:creationId xmlns:a16="http://schemas.microsoft.com/office/drawing/2014/main" id="{768CE57D-6F59-494E-86ED-6F0011237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12" y="1825625"/>
            <a:ext cx="66770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8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7B12-6F82-4A51-967D-45CCF1E9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EFC25-C37D-491E-A8DD-468267384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175FB0-F761-4DC2-90E6-DB1B4BD49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54" y="2126254"/>
            <a:ext cx="3448235" cy="344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Non-convex optimization. We utilize stochastic gradient descent to find...  | Download Scientific Diagram">
            <a:extLst>
              <a:ext uri="{FF2B5EF4-FFF2-40B4-BE49-F238E27FC236}">
                <a16:creationId xmlns:a16="http://schemas.microsoft.com/office/drawing/2014/main" id="{51E1FAF8-A0FD-4B8C-AEC0-D0CA29222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138" y="2295485"/>
            <a:ext cx="4664661" cy="310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11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B2C82CF-1A09-41A6-8CCD-6EA7B12C67D7}"/>
              </a:ext>
            </a:extLst>
          </p:cNvPr>
          <p:cNvGrpSpPr/>
          <p:nvPr/>
        </p:nvGrpSpPr>
        <p:grpSpPr>
          <a:xfrm>
            <a:off x="71019" y="1093913"/>
            <a:ext cx="8810602" cy="4737717"/>
            <a:chOff x="195309" y="1315858"/>
            <a:chExt cx="8810602" cy="473771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258540B-1878-427C-8311-431BFCA796DA}"/>
                </a:ext>
              </a:extLst>
            </p:cNvPr>
            <p:cNvGrpSpPr/>
            <p:nvPr/>
          </p:nvGrpSpPr>
          <p:grpSpPr>
            <a:xfrm>
              <a:off x="195309" y="1315858"/>
              <a:ext cx="8389398" cy="4737717"/>
              <a:chOff x="195309" y="1981685"/>
              <a:chExt cx="8389398" cy="4737717"/>
            </a:xfrm>
          </p:grpSpPr>
          <p:pic>
            <p:nvPicPr>
              <p:cNvPr id="5" name="Picture 4" descr="world-map - griffaviation.com">
                <a:extLst>
                  <a:ext uri="{FF2B5EF4-FFF2-40B4-BE49-F238E27FC236}">
                    <a16:creationId xmlns:a16="http://schemas.microsoft.com/office/drawing/2014/main" id="{0CBF530F-B2EE-43A0-B316-EF3F7FD4E1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470" t="11715" r="15774" b="10628"/>
              <a:stretch/>
            </p:blipFill>
            <p:spPr bwMode="auto">
              <a:xfrm>
                <a:off x="195309" y="1981685"/>
                <a:ext cx="8389398" cy="47377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5" descr="Factory Yellow 2 Icon | Download Points of Interest icons | IconsPedia">
                <a:extLst>
                  <a:ext uri="{FF2B5EF4-FFF2-40B4-BE49-F238E27FC236}">
                    <a16:creationId xmlns:a16="http://schemas.microsoft.com/office/drawing/2014/main" id="{3822D62E-119F-4AD7-898B-38D98DBD8A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4067" y="4513556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7" descr="Factory Yellow 2 Icon | Download Points of Interest icons | IconsPedia">
                <a:extLst>
                  <a:ext uri="{FF2B5EF4-FFF2-40B4-BE49-F238E27FC236}">
                    <a16:creationId xmlns:a16="http://schemas.microsoft.com/office/drawing/2014/main" id="{4B492CA7-F517-43AB-A95F-B9F72389F4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2808" y="2276476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8" descr="Factory Yellow 2 Icon | Download Points of Interest icons | IconsPedia">
                <a:extLst>
                  <a:ext uri="{FF2B5EF4-FFF2-40B4-BE49-F238E27FC236}">
                    <a16:creationId xmlns:a16="http://schemas.microsoft.com/office/drawing/2014/main" id="{FA1D1DEB-2EE1-4941-944A-5387630081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7468" y="3383015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9" descr="Factory Yellow 2 Icon | Download Points of Interest icons | IconsPedia">
                <a:extLst>
                  <a:ext uri="{FF2B5EF4-FFF2-40B4-BE49-F238E27FC236}">
                    <a16:creationId xmlns:a16="http://schemas.microsoft.com/office/drawing/2014/main" id="{095ACED8-E3D7-4894-B97C-9FA3C9CE57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3154" y="2825202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6" descr="Factory Yellow 2 Icon | Download Points of Interest icons | IconsPedia">
                <a:extLst>
                  <a:ext uri="{FF2B5EF4-FFF2-40B4-BE49-F238E27FC236}">
                    <a16:creationId xmlns:a16="http://schemas.microsoft.com/office/drawing/2014/main" id="{61299DC0-160A-4E0E-8057-25702E851D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6813" y="2823237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61B1A3-9EFC-426B-98A2-E956F6921E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39408" y="2685792"/>
              <a:ext cx="914400" cy="54864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2302D3-4738-43DD-99FC-249B819F2B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243911" y="2296449"/>
              <a:ext cx="762000" cy="457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1.7M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139C41-F53B-43C0-8A2E-B5079EC187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481036" y="3619129"/>
              <a:ext cx="640080" cy="38404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0.16M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2D8765-E202-4776-9F4F-1CEC222EFF0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48901" y="4302799"/>
              <a:ext cx="640080" cy="3383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</a:rPr>
                <a:t>0.145M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B576B8-91C8-40EF-B48C-2FDBF7D20F0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741389" y="1610649"/>
              <a:ext cx="548640" cy="32918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0.09M</a:t>
              </a:r>
            </a:p>
          </p:txBody>
        </p:sp>
      </p:grpSp>
      <p:graphicFrame>
        <p:nvGraphicFramePr>
          <p:cNvPr id="11" name="Table 13">
            <a:extLst>
              <a:ext uri="{FF2B5EF4-FFF2-40B4-BE49-F238E27FC236}">
                <a16:creationId xmlns:a16="http://schemas.microsoft.com/office/drawing/2014/main" id="{B18AD46B-C43D-4FBD-8AC6-51CC89651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50180"/>
              </p:ext>
            </p:extLst>
          </p:nvPr>
        </p:nvGraphicFramePr>
        <p:xfrm>
          <a:off x="1711168" y="2788326"/>
          <a:ext cx="1342842" cy="6938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1421">
                  <a:extLst>
                    <a:ext uri="{9D8B030D-6E8A-4147-A177-3AD203B41FA5}">
                      <a16:colId xmlns:a16="http://schemas.microsoft.com/office/drawing/2014/main" val="3358449557"/>
                    </a:ext>
                  </a:extLst>
                </a:gridCol>
                <a:gridCol w="671421">
                  <a:extLst>
                    <a:ext uri="{9D8B030D-6E8A-4147-A177-3AD203B41FA5}">
                      <a16:colId xmlns:a16="http://schemas.microsoft.com/office/drawing/2014/main" val="629884421"/>
                    </a:ext>
                  </a:extLst>
                </a:gridCol>
              </a:tblGrid>
              <a:tr h="231299">
                <a:tc gridSpan="2">
                  <a:txBody>
                    <a:bodyPr/>
                    <a:lstStyle/>
                    <a:p>
                      <a:pPr algn="ctr"/>
                      <a:r>
                        <a:rPr lang="tr-TR" sz="1200" b="1" noProof="0">
                          <a:solidFill>
                            <a:schemeClr val="tx1"/>
                          </a:solidFill>
                        </a:rPr>
                        <a:t>Kapasite</a:t>
                      </a:r>
                      <a:r>
                        <a:rPr lang="tr-TR" sz="1200" b="1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tr-TR" sz="1200" b="1" noProof="0">
                          <a:solidFill>
                            <a:schemeClr val="tx1"/>
                          </a:solidFill>
                        </a:rPr>
                        <a:t>Adet</a:t>
                      </a:r>
                      <a:r>
                        <a:rPr lang="tr-TR" sz="1200" b="1">
                          <a:solidFill>
                            <a:schemeClr val="tx1"/>
                          </a:solidFill>
                        </a:rPr>
                        <a:t>/ay)</a:t>
                      </a:r>
                      <a:endParaRPr lang="tr-TR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164895"/>
                  </a:ext>
                </a:extLst>
              </a:tr>
              <a:tr h="231299">
                <a:tc>
                  <a:txBody>
                    <a:bodyPr/>
                    <a:lstStyle/>
                    <a:p>
                      <a:pPr algn="ctr"/>
                      <a:r>
                        <a:rPr lang="tr-TR" sz="1200" b="1">
                          <a:solidFill>
                            <a:schemeClr val="bg1"/>
                          </a:solidFill>
                        </a:rPr>
                        <a:t>Yüksek</a:t>
                      </a:r>
                      <a:endParaRPr lang="tr-TR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>
                          <a:solidFill>
                            <a:schemeClr val="bg1"/>
                          </a:solidFill>
                        </a:rPr>
                        <a:t>Düşük</a:t>
                      </a:r>
                      <a:endParaRPr lang="tr-TR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128955"/>
                  </a:ext>
                </a:extLst>
              </a:tr>
              <a:tr h="231299">
                <a:tc>
                  <a:txBody>
                    <a:bodyPr/>
                    <a:lstStyle/>
                    <a:p>
                      <a:pPr algn="ctr"/>
                      <a:r>
                        <a:rPr lang="tr-TR" sz="1200" b="1">
                          <a:solidFill>
                            <a:schemeClr val="tx1"/>
                          </a:solidFill>
                        </a:rPr>
                        <a:t>500,000</a:t>
                      </a:r>
                      <a:endParaRPr lang="tr-TR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chemeClr val="tx1"/>
                          </a:solidFill>
                        </a:rPr>
                        <a:t>1,500,000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613140"/>
                  </a:ext>
                </a:extLst>
              </a:tr>
            </a:tbl>
          </a:graphicData>
        </a:graphic>
      </p:graphicFrame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5B79E098-A5F9-42E2-9A77-D68A60D70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732117"/>
              </p:ext>
            </p:extLst>
          </p:nvPr>
        </p:nvGraphicFramePr>
        <p:xfrm>
          <a:off x="3594297" y="547411"/>
          <a:ext cx="1342842" cy="6938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1421">
                  <a:extLst>
                    <a:ext uri="{9D8B030D-6E8A-4147-A177-3AD203B41FA5}">
                      <a16:colId xmlns:a16="http://schemas.microsoft.com/office/drawing/2014/main" val="3358449557"/>
                    </a:ext>
                  </a:extLst>
                </a:gridCol>
                <a:gridCol w="671421">
                  <a:extLst>
                    <a:ext uri="{9D8B030D-6E8A-4147-A177-3AD203B41FA5}">
                      <a16:colId xmlns:a16="http://schemas.microsoft.com/office/drawing/2014/main" val="629884421"/>
                    </a:ext>
                  </a:extLst>
                </a:gridCol>
              </a:tblGrid>
              <a:tr h="231299">
                <a:tc gridSpan="2">
                  <a:txBody>
                    <a:bodyPr/>
                    <a:lstStyle/>
                    <a:p>
                      <a:pPr algn="ctr"/>
                      <a:r>
                        <a:rPr lang="tr-TR" sz="1200" b="1" noProof="0">
                          <a:solidFill>
                            <a:schemeClr val="tx1"/>
                          </a:solidFill>
                        </a:rPr>
                        <a:t>Kapasite (Adet/ay)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164895"/>
                  </a:ext>
                </a:extLst>
              </a:tr>
              <a:tr h="231299">
                <a:tc>
                  <a:txBody>
                    <a:bodyPr/>
                    <a:lstStyle/>
                    <a:p>
                      <a:pPr algn="ctr"/>
                      <a:r>
                        <a:rPr lang="tr-TR" sz="1200" b="1" noProof="0">
                          <a:solidFill>
                            <a:schemeClr val="bg1"/>
                          </a:solidFill>
                        </a:rPr>
                        <a:t>Yüksek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noProof="0">
                          <a:solidFill>
                            <a:schemeClr val="bg1"/>
                          </a:solidFill>
                        </a:rPr>
                        <a:t>Düşük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128955"/>
                  </a:ext>
                </a:extLst>
              </a:tr>
              <a:tr h="231299">
                <a:tc>
                  <a:txBody>
                    <a:bodyPr/>
                    <a:lstStyle/>
                    <a:p>
                      <a:pPr algn="ctr"/>
                      <a:r>
                        <a:rPr lang="tr-TR" sz="1200" b="1" noProof="0">
                          <a:solidFill>
                            <a:schemeClr val="tx1"/>
                          </a:solidFill>
                        </a:rPr>
                        <a:t>500,000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noProof="0" dirty="0">
                          <a:solidFill>
                            <a:schemeClr val="tx1"/>
                          </a:solidFill>
                        </a:rPr>
                        <a:t>1,500,000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613140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20D54E5-7460-4425-B12D-132658BCD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98689"/>
              </p:ext>
            </p:extLst>
          </p:nvPr>
        </p:nvGraphicFramePr>
        <p:xfrm>
          <a:off x="5328957" y="1801346"/>
          <a:ext cx="1342842" cy="6938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1421">
                  <a:extLst>
                    <a:ext uri="{9D8B030D-6E8A-4147-A177-3AD203B41FA5}">
                      <a16:colId xmlns:a16="http://schemas.microsoft.com/office/drawing/2014/main" val="3358449557"/>
                    </a:ext>
                  </a:extLst>
                </a:gridCol>
                <a:gridCol w="671421">
                  <a:extLst>
                    <a:ext uri="{9D8B030D-6E8A-4147-A177-3AD203B41FA5}">
                      <a16:colId xmlns:a16="http://schemas.microsoft.com/office/drawing/2014/main" val="629884421"/>
                    </a:ext>
                  </a:extLst>
                </a:gridCol>
              </a:tblGrid>
              <a:tr h="231299">
                <a:tc gridSpan="2">
                  <a:txBody>
                    <a:bodyPr/>
                    <a:lstStyle/>
                    <a:p>
                      <a:pPr algn="ctr"/>
                      <a:r>
                        <a:rPr lang="tr-TR" sz="1200" b="1" noProof="0">
                          <a:solidFill>
                            <a:schemeClr val="bg1"/>
                          </a:solidFill>
                        </a:rPr>
                        <a:t>Kapasite (Adet/ay)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164895"/>
                  </a:ext>
                </a:extLst>
              </a:tr>
              <a:tr h="231299">
                <a:tc>
                  <a:txBody>
                    <a:bodyPr/>
                    <a:lstStyle/>
                    <a:p>
                      <a:pPr algn="ctr"/>
                      <a:r>
                        <a:rPr lang="tr-TR" sz="1200" b="1" noProof="0">
                          <a:solidFill>
                            <a:schemeClr val="bg1"/>
                          </a:solidFill>
                        </a:rPr>
                        <a:t>Yüksek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noProof="0">
                          <a:solidFill>
                            <a:schemeClr val="bg1"/>
                          </a:solidFill>
                        </a:rPr>
                        <a:t>Düşük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128955"/>
                  </a:ext>
                </a:extLst>
              </a:tr>
              <a:tr h="231299">
                <a:tc>
                  <a:txBody>
                    <a:bodyPr/>
                    <a:lstStyle/>
                    <a:p>
                      <a:pPr algn="ctr"/>
                      <a:r>
                        <a:rPr lang="tr-TR" sz="1200" b="1" noProof="0">
                          <a:solidFill>
                            <a:schemeClr val="tx1"/>
                          </a:solidFill>
                        </a:rPr>
                        <a:t>500,000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noProof="0" dirty="0">
                          <a:solidFill>
                            <a:schemeClr val="tx1"/>
                          </a:solidFill>
                        </a:rPr>
                        <a:t>1,500,000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61314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2803BC2-B728-4B17-ABF5-85A3F84FC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389470"/>
              </p:ext>
            </p:extLst>
          </p:nvPr>
        </p:nvGraphicFramePr>
        <p:xfrm>
          <a:off x="7299987" y="2808420"/>
          <a:ext cx="1342842" cy="6938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1421">
                  <a:extLst>
                    <a:ext uri="{9D8B030D-6E8A-4147-A177-3AD203B41FA5}">
                      <a16:colId xmlns:a16="http://schemas.microsoft.com/office/drawing/2014/main" val="3358449557"/>
                    </a:ext>
                  </a:extLst>
                </a:gridCol>
                <a:gridCol w="671421">
                  <a:extLst>
                    <a:ext uri="{9D8B030D-6E8A-4147-A177-3AD203B41FA5}">
                      <a16:colId xmlns:a16="http://schemas.microsoft.com/office/drawing/2014/main" val="629884421"/>
                    </a:ext>
                  </a:extLst>
                </a:gridCol>
              </a:tblGrid>
              <a:tr h="231299">
                <a:tc gridSpan="2">
                  <a:txBody>
                    <a:bodyPr/>
                    <a:lstStyle/>
                    <a:p>
                      <a:pPr algn="ctr"/>
                      <a:r>
                        <a:rPr lang="tr-TR" sz="1200" b="1" noProof="0">
                          <a:solidFill>
                            <a:schemeClr val="tx1"/>
                          </a:solidFill>
                        </a:rPr>
                        <a:t>Kapasite (Adet/ay)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164895"/>
                  </a:ext>
                </a:extLst>
              </a:tr>
              <a:tr h="231299">
                <a:tc>
                  <a:txBody>
                    <a:bodyPr/>
                    <a:lstStyle/>
                    <a:p>
                      <a:pPr algn="ctr"/>
                      <a:r>
                        <a:rPr lang="tr-TR" sz="1200" b="1" noProof="0">
                          <a:solidFill>
                            <a:schemeClr val="bg1"/>
                          </a:solidFill>
                        </a:rPr>
                        <a:t>Yüksek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noProof="0">
                          <a:solidFill>
                            <a:schemeClr val="bg1"/>
                          </a:solidFill>
                        </a:rPr>
                        <a:t>Düşük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128955"/>
                  </a:ext>
                </a:extLst>
              </a:tr>
              <a:tr h="231299">
                <a:tc>
                  <a:txBody>
                    <a:bodyPr/>
                    <a:lstStyle/>
                    <a:p>
                      <a:pPr algn="ctr"/>
                      <a:r>
                        <a:rPr lang="tr-TR" sz="1200" b="1" noProof="0">
                          <a:solidFill>
                            <a:schemeClr val="tx1"/>
                          </a:solidFill>
                        </a:rPr>
                        <a:t>500,000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noProof="0" dirty="0">
                          <a:solidFill>
                            <a:schemeClr val="tx1"/>
                          </a:solidFill>
                        </a:rPr>
                        <a:t>1,500,000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61314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67CCBA2-3049-49AD-B9F6-10984D0FA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458117"/>
              </p:ext>
            </p:extLst>
          </p:nvPr>
        </p:nvGraphicFramePr>
        <p:xfrm>
          <a:off x="2711432" y="4540184"/>
          <a:ext cx="1342842" cy="6938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1421">
                  <a:extLst>
                    <a:ext uri="{9D8B030D-6E8A-4147-A177-3AD203B41FA5}">
                      <a16:colId xmlns:a16="http://schemas.microsoft.com/office/drawing/2014/main" val="3358449557"/>
                    </a:ext>
                  </a:extLst>
                </a:gridCol>
                <a:gridCol w="671421">
                  <a:extLst>
                    <a:ext uri="{9D8B030D-6E8A-4147-A177-3AD203B41FA5}">
                      <a16:colId xmlns:a16="http://schemas.microsoft.com/office/drawing/2014/main" val="629884421"/>
                    </a:ext>
                  </a:extLst>
                </a:gridCol>
              </a:tblGrid>
              <a:tr h="231299">
                <a:tc gridSpan="2">
                  <a:txBody>
                    <a:bodyPr/>
                    <a:lstStyle/>
                    <a:p>
                      <a:pPr algn="ctr"/>
                      <a:r>
                        <a:rPr lang="tr-TR" sz="1200" b="1" noProof="0">
                          <a:solidFill>
                            <a:schemeClr val="tx1"/>
                          </a:solidFill>
                        </a:rPr>
                        <a:t>Kapasite (Adet/ay)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164895"/>
                  </a:ext>
                </a:extLst>
              </a:tr>
              <a:tr h="231299">
                <a:tc>
                  <a:txBody>
                    <a:bodyPr/>
                    <a:lstStyle/>
                    <a:p>
                      <a:pPr algn="ctr"/>
                      <a:r>
                        <a:rPr lang="tr-TR" sz="1200" b="1" noProof="0">
                          <a:solidFill>
                            <a:schemeClr val="bg1"/>
                          </a:solidFill>
                        </a:rPr>
                        <a:t>Yüksek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noProof="0">
                          <a:solidFill>
                            <a:schemeClr val="bg1"/>
                          </a:solidFill>
                        </a:rPr>
                        <a:t>Düşük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128955"/>
                  </a:ext>
                </a:extLst>
              </a:tr>
              <a:tr h="231299">
                <a:tc>
                  <a:txBody>
                    <a:bodyPr/>
                    <a:lstStyle/>
                    <a:p>
                      <a:pPr algn="ctr"/>
                      <a:r>
                        <a:rPr lang="tr-TR" sz="1200" b="1" noProof="0">
                          <a:solidFill>
                            <a:schemeClr val="tx1"/>
                          </a:solidFill>
                        </a:rPr>
                        <a:t>500,000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noProof="0" dirty="0">
                          <a:solidFill>
                            <a:schemeClr val="tx1"/>
                          </a:solidFill>
                        </a:rPr>
                        <a:t>1,500,000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61314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CE526AA-6E72-4970-B4E7-089C81496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497089"/>
              </p:ext>
            </p:extLst>
          </p:nvPr>
        </p:nvGraphicFramePr>
        <p:xfrm>
          <a:off x="4937139" y="4678082"/>
          <a:ext cx="2530475" cy="147879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19428">
                  <a:extLst>
                    <a:ext uri="{9D8B030D-6E8A-4147-A177-3AD203B41FA5}">
                      <a16:colId xmlns:a16="http://schemas.microsoft.com/office/drawing/2014/main" val="447610563"/>
                    </a:ext>
                  </a:extLst>
                </a:gridCol>
                <a:gridCol w="1211047">
                  <a:extLst>
                    <a:ext uri="{9D8B030D-6E8A-4147-A177-3AD203B41FA5}">
                      <a16:colId xmlns:a16="http://schemas.microsoft.com/office/drawing/2014/main" val="2709011101"/>
                    </a:ext>
                  </a:extLst>
                </a:gridCol>
              </a:tblGrid>
              <a:tr h="211256"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1" u="none" strike="noStrike" noProof="0">
                          <a:effectLst/>
                        </a:rPr>
                        <a:t>Talep (Adet/ay)</a:t>
                      </a:r>
                      <a:endParaRPr lang="tr-TR" sz="12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1" u="none" strike="noStrike" noProof="0">
                          <a:effectLst/>
                        </a:rPr>
                        <a:t>Talep</a:t>
                      </a:r>
                      <a:endParaRPr lang="tr-TR" sz="12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359115"/>
                  </a:ext>
                </a:extLst>
              </a:tr>
              <a:tr h="211256">
                <a:tc>
                  <a:txBody>
                    <a:bodyPr/>
                    <a:lstStyle/>
                    <a:p>
                      <a:pPr algn="ctr" fontAlgn="t"/>
                      <a:r>
                        <a:rPr lang="tr-TR" sz="1200" u="none" strike="noStrike" noProof="0">
                          <a:effectLst/>
                        </a:rPr>
                        <a:t>ABD</a:t>
                      </a:r>
                      <a:endParaRPr lang="tr-TR" sz="12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u="none" strike="noStrike" noProof="0">
                          <a:effectLst/>
                        </a:rPr>
                        <a:t>2,800,000   </a:t>
                      </a:r>
                      <a:endParaRPr lang="tr-TR" sz="12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574072"/>
                  </a:ext>
                </a:extLst>
              </a:tr>
              <a:tr h="211256">
                <a:tc>
                  <a:txBody>
                    <a:bodyPr/>
                    <a:lstStyle/>
                    <a:p>
                      <a:pPr algn="ctr" fontAlgn="t"/>
                      <a:r>
                        <a:rPr lang="tr-TR" sz="1200" u="none" strike="noStrike" noProof="0">
                          <a:effectLst/>
                        </a:rPr>
                        <a:t>Almanya</a:t>
                      </a:r>
                      <a:endParaRPr lang="tr-TR" sz="12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u="none" strike="noStrike" noProof="0">
                          <a:effectLst/>
                        </a:rPr>
                        <a:t>90,000   </a:t>
                      </a:r>
                      <a:endParaRPr lang="tr-TR" sz="12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186427"/>
                  </a:ext>
                </a:extLst>
              </a:tr>
              <a:tr h="211256">
                <a:tc>
                  <a:txBody>
                    <a:bodyPr/>
                    <a:lstStyle/>
                    <a:p>
                      <a:pPr algn="ctr" fontAlgn="t"/>
                      <a:r>
                        <a:rPr lang="tr-TR" sz="1200" u="none" strike="noStrike" noProof="0">
                          <a:effectLst/>
                        </a:rPr>
                        <a:t>Japonya</a:t>
                      </a:r>
                      <a:endParaRPr lang="tr-TR" sz="12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u="none" strike="noStrike" noProof="0">
                          <a:effectLst/>
                        </a:rPr>
                        <a:t>1,700,000   </a:t>
                      </a:r>
                      <a:endParaRPr lang="tr-TR" sz="12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812184"/>
                  </a:ext>
                </a:extLst>
              </a:tr>
              <a:tr h="211256">
                <a:tc>
                  <a:txBody>
                    <a:bodyPr/>
                    <a:lstStyle/>
                    <a:p>
                      <a:pPr algn="ctr" fontAlgn="t"/>
                      <a:r>
                        <a:rPr lang="tr-TR" sz="1200" u="none" strike="noStrike" noProof="0">
                          <a:effectLst/>
                        </a:rPr>
                        <a:t>Brezilya</a:t>
                      </a:r>
                      <a:endParaRPr lang="tr-TR" sz="12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u="none" strike="noStrike" noProof="0">
                          <a:effectLst/>
                        </a:rPr>
                        <a:t>145,000   </a:t>
                      </a:r>
                      <a:endParaRPr lang="tr-TR" sz="12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781433"/>
                  </a:ext>
                </a:extLst>
              </a:tr>
              <a:tr h="211256">
                <a:tc>
                  <a:txBody>
                    <a:bodyPr/>
                    <a:lstStyle/>
                    <a:p>
                      <a:pPr algn="ctr" fontAlgn="t"/>
                      <a:r>
                        <a:rPr lang="tr-TR" sz="1200" u="none" strike="noStrike" noProof="0">
                          <a:effectLst/>
                        </a:rPr>
                        <a:t>Hindistan</a:t>
                      </a:r>
                      <a:endParaRPr lang="tr-TR" sz="12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u="none" strike="noStrike" noProof="0">
                          <a:effectLst/>
                        </a:rPr>
                        <a:t>160,000   </a:t>
                      </a:r>
                      <a:endParaRPr lang="tr-TR" sz="12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16887"/>
                  </a:ext>
                </a:extLst>
              </a:tr>
              <a:tr h="211256">
                <a:tc>
                  <a:txBody>
                    <a:bodyPr/>
                    <a:lstStyle/>
                    <a:p>
                      <a:pPr algn="ctr" fontAlgn="t"/>
                      <a:r>
                        <a:rPr lang="tr-TR" sz="1200" b="1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TOPLAM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4,895,000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27142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F078300-EEAE-4C13-AA5D-CF494D55ED24}"/>
              </a:ext>
            </a:extLst>
          </p:cNvPr>
          <p:cNvSpPr txBox="1"/>
          <p:nvPr/>
        </p:nvSpPr>
        <p:spPr>
          <a:xfrm>
            <a:off x="13777" y="64998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Data: </a:t>
            </a:r>
            <a:r>
              <a:rPr lang="en-US" dirty="0">
                <a:hlinkClick r:id="rId5"/>
              </a:rPr>
              <a:t>bit.ly/3rick2s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824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3329-F35E-4593-BBF1-365C0192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D11C2-D698-4AB4-82B8-A9D8E87C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Supply Planning using Linear Programming with Python | by Samir Saci |  Towards Data Science">
            <a:extLst>
              <a:ext uri="{FF2B5EF4-FFF2-40B4-BE49-F238E27FC236}">
                <a16:creationId xmlns:a16="http://schemas.microsoft.com/office/drawing/2014/main" id="{55D848F4-426C-4414-95F6-124C574EC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21" y="2155293"/>
            <a:ext cx="6563557" cy="369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45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19903</TotalTime>
  <Words>143</Words>
  <Application>Microsoft Office PowerPoint</Application>
  <PresentationFormat>On-screen Show (4:3)</PresentationFormat>
  <Paragraphs>61</Paragraphs>
  <Slides>10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Modelleme ve Optimizasyon Uygulamaları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Nadi Serhan AYDIN, ISU</dc:creator>
  <cp:lastModifiedBy>Nadi Serhan AYDIN, ISU</cp:lastModifiedBy>
  <cp:revision>1</cp:revision>
  <dcterms:created xsi:type="dcterms:W3CDTF">2022-01-19T14:37:14Z</dcterms:created>
  <dcterms:modified xsi:type="dcterms:W3CDTF">2022-02-02T11:02:30Z</dcterms:modified>
</cp:coreProperties>
</file>