
<file path=[Content_Types].xml><?xml version="1.0" encoding="utf-8"?>
<Types xmlns="http://schemas.openxmlformats.org/package/2006/content-types">
  <Default Extension="jpeg" ContentType="image/jpeg"/>
  <Default Extension="JPG" ContentType="image/.jpg"/>
  <Default Extension="wav" ContentType="audio/x-wav"/>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slideLayouts/slideLayout23.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xml" ContentType="application/vnd.openxmlformats-officedocument.presentationml.slideLayout+xml"/>
  <Override PartName="/ppt/slideLayouts/slideLayout240.xml" ContentType="application/vnd.openxmlformats-officedocument.presentationml.slideLayout+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slideLayouts/slideLayout253.xml" ContentType="application/vnd.openxmlformats-officedocument.presentationml.slideLayout+xml"/>
  <Override PartName="/ppt/slideLayouts/slideLayout254.xml" ContentType="application/vnd.openxmlformats-officedocument.presentationml.slideLayout+xml"/>
  <Override PartName="/ppt/slideLayouts/slideLayout255.xml" ContentType="application/vnd.openxmlformats-officedocument.presentationml.slideLayout+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slideLayouts/slideLayout26.xml" ContentType="application/vnd.openxmlformats-officedocument.presentationml.slideLayout+xml"/>
  <Override PartName="/ppt/slideLayouts/slideLayout260.xml" ContentType="application/vnd.openxmlformats-officedocument.presentationml.slideLayout+xml"/>
  <Override PartName="/ppt/slideLayouts/slideLayout261.xml" ContentType="application/vnd.openxmlformats-officedocument.presentationml.slideLayout+xml"/>
  <Override PartName="/ppt/slideLayouts/slideLayout262.xml" ContentType="application/vnd.openxmlformats-officedocument.presentationml.slideLayout+xml"/>
  <Override PartName="/ppt/slideLayouts/slideLayout263.xml" ContentType="application/vnd.openxmlformats-officedocument.presentationml.slideLayout+xml"/>
  <Override PartName="/ppt/slideLayouts/slideLayout264.xml" ContentType="application/vnd.openxmlformats-officedocument.presentationml.slideLayout+xml"/>
  <Override PartName="/ppt/slideLayouts/slideLayout265.xml" ContentType="application/vnd.openxmlformats-officedocument.presentationml.slideLayout+xml"/>
  <Override PartName="/ppt/slideLayouts/slideLayout266.xml" ContentType="application/vnd.openxmlformats-officedocument.presentationml.slideLayout+xml"/>
  <Override PartName="/ppt/slideLayouts/slideLayout267.xml" ContentType="application/vnd.openxmlformats-officedocument.presentationml.slideLayout+xml"/>
  <Override PartName="/ppt/slideLayouts/slideLayout268.xml" ContentType="application/vnd.openxmlformats-officedocument.presentationml.slideLayout+xml"/>
  <Override PartName="/ppt/slideLayouts/slideLayout269.xml" ContentType="application/vnd.openxmlformats-officedocument.presentationml.slideLayout+xml"/>
  <Override PartName="/ppt/slideLayouts/slideLayout27.xml" ContentType="application/vnd.openxmlformats-officedocument.presentationml.slideLayout+xml"/>
  <Override PartName="/ppt/slideLayouts/slideLayout270.xml" ContentType="application/vnd.openxmlformats-officedocument.presentationml.slideLayout+xml"/>
  <Override PartName="/ppt/slideLayouts/slideLayout271.xml" ContentType="application/vnd.openxmlformats-officedocument.presentationml.slideLayout+xml"/>
  <Override PartName="/ppt/slideLayouts/slideLayout272.xml" ContentType="application/vnd.openxmlformats-officedocument.presentationml.slideLayout+xml"/>
  <Override PartName="/ppt/slideLayouts/slideLayout273.xml" ContentType="application/vnd.openxmlformats-officedocument.presentationml.slideLayout+xml"/>
  <Override PartName="/ppt/slideLayouts/slideLayout274.xml" ContentType="application/vnd.openxmlformats-officedocument.presentationml.slideLayout+xml"/>
  <Override PartName="/ppt/slideLayouts/slideLayout275.xml" ContentType="application/vnd.openxmlformats-officedocument.presentationml.slideLayout+xml"/>
  <Override PartName="/ppt/slideLayouts/slideLayout276.xml" ContentType="application/vnd.openxmlformats-officedocument.presentationml.slideLayout+xml"/>
  <Override PartName="/ppt/slideLayouts/slideLayout277.xml" ContentType="application/vnd.openxmlformats-officedocument.presentationml.slideLayout+xml"/>
  <Override PartName="/ppt/slideLayouts/slideLayout278.xml" ContentType="application/vnd.openxmlformats-officedocument.presentationml.slideLayout+xml"/>
  <Override PartName="/ppt/slideLayouts/slideLayout279.xml" ContentType="application/vnd.openxmlformats-officedocument.presentationml.slideLayout+xml"/>
  <Override PartName="/ppt/slideLayouts/slideLayout28.xml" ContentType="application/vnd.openxmlformats-officedocument.presentationml.slideLayout+xml"/>
  <Override PartName="/ppt/slideLayouts/slideLayout280.xml" ContentType="application/vnd.openxmlformats-officedocument.presentationml.slideLayout+xml"/>
  <Override PartName="/ppt/slideLayouts/slideLayout281.xml" ContentType="application/vnd.openxmlformats-officedocument.presentationml.slideLayout+xml"/>
  <Override PartName="/ppt/slideLayouts/slideLayout282.xml" ContentType="application/vnd.openxmlformats-officedocument.presentationml.slideLayout+xml"/>
  <Override PartName="/ppt/slideLayouts/slideLayout283.xml" ContentType="application/vnd.openxmlformats-officedocument.presentationml.slideLayout+xml"/>
  <Override PartName="/ppt/slideLayouts/slideLayout284.xml" ContentType="application/vnd.openxmlformats-officedocument.presentationml.slideLayout+xml"/>
  <Override PartName="/ppt/slideLayouts/slideLayout285.xml" ContentType="application/vnd.openxmlformats-officedocument.presentationml.slideLayout+xml"/>
  <Override PartName="/ppt/slideLayouts/slideLayout286.xml" ContentType="application/vnd.openxmlformats-officedocument.presentationml.slideLayout+xml"/>
  <Override PartName="/ppt/slideLayouts/slideLayout287.xml" ContentType="application/vnd.openxmlformats-officedocument.presentationml.slideLayout+xml"/>
  <Override PartName="/ppt/slideLayouts/slideLayout288.xml" ContentType="application/vnd.openxmlformats-officedocument.presentationml.slideLayout+xml"/>
  <Override PartName="/ppt/slideLayouts/slideLayout289.xml" ContentType="application/vnd.openxmlformats-officedocument.presentationml.slideLayout+xml"/>
  <Override PartName="/ppt/slideLayouts/slideLayout29.xml" ContentType="application/vnd.openxmlformats-officedocument.presentationml.slideLayout+xml"/>
  <Override PartName="/ppt/slideLayouts/slideLayout290.xml" ContentType="application/vnd.openxmlformats-officedocument.presentationml.slideLayout+xml"/>
  <Override PartName="/ppt/slideLayouts/slideLayout291.xml" ContentType="application/vnd.openxmlformats-officedocument.presentationml.slideLayout+xml"/>
  <Override PartName="/ppt/slideLayouts/slideLayout292.xml" ContentType="application/vnd.openxmlformats-officedocument.presentationml.slideLayout+xml"/>
  <Override PartName="/ppt/slideLayouts/slideLayout293.xml" ContentType="application/vnd.openxmlformats-officedocument.presentationml.slideLayout+xml"/>
  <Override PartName="/ppt/slideLayouts/slideLayout294.xml" ContentType="application/vnd.openxmlformats-officedocument.presentationml.slideLayout+xml"/>
  <Override PartName="/ppt/slideLayouts/slideLayout295.xml" ContentType="application/vnd.openxmlformats-officedocument.presentationml.slideLayout+xml"/>
  <Override PartName="/ppt/slideLayouts/slideLayout296.xml" ContentType="application/vnd.openxmlformats-officedocument.presentationml.slideLayout+xml"/>
  <Override PartName="/ppt/slideLayouts/slideLayout297.xml" ContentType="application/vnd.openxmlformats-officedocument.presentationml.slideLayout+xml"/>
  <Override PartName="/ppt/slideLayouts/slideLayout298.xml" ContentType="application/vnd.openxmlformats-officedocument.presentationml.slideLayout+xml"/>
  <Override PartName="/ppt/slideLayouts/slideLayout29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00.xml" ContentType="application/vnd.openxmlformats-officedocument.presentationml.slideLayout+xml"/>
  <Override PartName="/ppt/slideLayouts/slideLayout301.xml" ContentType="application/vnd.openxmlformats-officedocument.presentationml.slideLayout+xml"/>
  <Override PartName="/ppt/slideLayouts/slideLayout302.xml" ContentType="application/vnd.openxmlformats-officedocument.presentationml.slideLayout+xml"/>
  <Override PartName="/ppt/slideLayouts/slideLayout303.xml" ContentType="application/vnd.openxmlformats-officedocument.presentationml.slideLayout+xml"/>
  <Override PartName="/ppt/slideLayouts/slideLayout304.xml" ContentType="application/vnd.openxmlformats-officedocument.presentationml.slideLayout+xml"/>
  <Override PartName="/ppt/slideLayouts/slideLayout305.xml" ContentType="application/vnd.openxmlformats-officedocument.presentationml.slideLayout+xml"/>
  <Override PartName="/ppt/slideLayouts/slideLayout306.xml" ContentType="application/vnd.openxmlformats-officedocument.presentationml.slideLayout+xml"/>
  <Override PartName="/ppt/slideLayouts/slideLayout307.xml" ContentType="application/vnd.openxmlformats-officedocument.presentationml.slideLayout+xml"/>
  <Override PartName="/ppt/slideLayouts/slideLayout308.xml" ContentType="application/vnd.openxmlformats-officedocument.presentationml.slideLayout+xml"/>
  <Override PartName="/ppt/slideLayouts/slideLayout309.xml" ContentType="application/vnd.openxmlformats-officedocument.presentationml.slideLayout+xml"/>
  <Override PartName="/ppt/slideLayouts/slideLayout31.xml" ContentType="application/vnd.openxmlformats-officedocument.presentationml.slideLayout+xml"/>
  <Override PartName="/ppt/slideLayouts/slideLayout310.xml" ContentType="application/vnd.openxmlformats-officedocument.presentationml.slideLayout+xml"/>
  <Override PartName="/ppt/slideLayouts/slideLayout311.xml" ContentType="application/vnd.openxmlformats-officedocument.presentationml.slideLayout+xml"/>
  <Override PartName="/ppt/slideLayouts/slideLayout312.xml" ContentType="application/vnd.openxmlformats-officedocument.presentationml.slideLayout+xml"/>
  <Override PartName="/ppt/slideLayouts/slideLayout313.xml" ContentType="application/vnd.openxmlformats-officedocument.presentationml.slideLayout+xml"/>
  <Override PartName="/ppt/slideLayouts/slideLayout314.xml" ContentType="application/vnd.openxmlformats-officedocument.presentationml.slideLayout+xml"/>
  <Override PartName="/ppt/slideLayouts/slideLayout315.xml" ContentType="application/vnd.openxmlformats-officedocument.presentationml.slideLayout+xml"/>
  <Override PartName="/ppt/slideLayouts/slideLayout316.xml" ContentType="application/vnd.openxmlformats-officedocument.presentationml.slideLayout+xml"/>
  <Override PartName="/ppt/slideLayouts/slideLayout317.xml" ContentType="application/vnd.openxmlformats-officedocument.presentationml.slideLayout+xml"/>
  <Override PartName="/ppt/slideLayouts/slideLayout318.xml" ContentType="application/vnd.openxmlformats-officedocument.presentationml.slideLayout+xml"/>
  <Override PartName="/ppt/slideLayouts/slideLayout319.xml" ContentType="application/vnd.openxmlformats-officedocument.presentationml.slideLayout+xml"/>
  <Override PartName="/ppt/slideLayouts/slideLayout32.xml" ContentType="application/vnd.openxmlformats-officedocument.presentationml.slideLayout+xml"/>
  <Override PartName="/ppt/slideLayouts/slideLayout320.xml" ContentType="application/vnd.openxmlformats-officedocument.presentationml.slideLayout+xml"/>
  <Override PartName="/ppt/slideLayouts/slideLayout321.xml" ContentType="application/vnd.openxmlformats-officedocument.presentationml.slideLayout+xml"/>
  <Override PartName="/ppt/slideLayouts/slideLayout322.xml" ContentType="application/vnd.openxmlformats-officedocument.presentationml.slideLayout+xml"/>
  <Override PartName="/ppt/slideLayouts/slideLayout323.xml" ContentType="application/vnd.openxmlformats-officedocument.presentationml.slideLayout+xml"/>
  <Override PartName="/ppt/slideLayouts/slideLayout324.xml" ContentType="application/vnd.openxmlformats-officedocument.presentationml.slideLayout+xml"/>
  <Override PartName="/ppt/slideLayouts/slideLayout325.xml" ContentType="application/vnd.openxmlformats-officedocument.presentationml.slideLayout+xml"/>
  <Override PartName="/ppt/slideLayouts/slideLayout326.xml" ContentType="application/vnd.openxmlformats-officedocument.presentationml.slideLayout+xml"/>
  <Override PartName="/ppt/slideLayouts/slideLayout327.xml" ContentType="application/vnd.openxmlformats-officedocument.presentationml.slideLayout+xml"/>
  <Override PartName="/ppt/slideLayouts/slideLayout328.xml" ContentType="application/vnd.openxmlformats-officedocument.presentationml.slideLayout+xml"/>
  <Override PartName="/ppt/slideLayouts/slideLayout329.xml" ContentType="application/vnd.openxmlformats-officedocument.presentationml.slideLayout+xml"/>
  <Override PartName="/ppt/slideLayouts/slideLayout33.xml" ContentType="application/vnd.openxmlformats-officedocument.presentationml.slideLayout+xml"/>
  <Override PartName="/ppt/slideLayouts/slideLayout330.xml" ContentType="application/vnd.openxmlformats-officedocument.presentationml.slideLayout+xml"/>
  <Override PartName="/ppt/slideLayouts/slideLayout331.xml" ContentType="application/vnd.openxmlformats-officedocument.presentationml.slideLayout+xml"/>
  <Override PartName="/ppt/slideLayouts/slideLayout332.xml" ContentType="application/vnd.openxmlformats-officedocument.presentationml.slideLayout+xml"/>
  <Override PartName="/ppt/slideLayouts/slideLayout333.xml" ContentType="application/vnd.openxmlformats-officedocument.presentationml.slideLayout+xml"/>
  <Override PartName="/ppt/slideLayouts/slideLayout334.xml" ContentType="application/vnd.openxmlformats-officedocument.presentationml.slideLayout+xml"/>
  <Override PartName="/ppt/slideLayouts/slideLayout335.xml" ContentType="application/vnd.openxmlformats-officedocument.presentationml.slideLayout+xml"/>
  <Override PartName="/ppt/slideLayouts/slideLayout336.xml" ContentType="application/vnd.openxmlformats-officedocument.presentationml.slideLayout+xml"/>
  <Override PartName="/ppt/slideLayouts/slideLayout337.xml" ContentType="application/vnd.openxmlformats-officedocument.presentationml.slideLayout+xml"/>
  <Override PartName="/ppt/slideLayouts/slideLayout338.xml" ContentType="application/vnd.openxmlformats-officedocument.presentationml.slideLayout+xml"/>
  <Override PartName="/ppt/slideLayouts/slideLayout339.xml" ContentType="application/vnd.openxmlformats-officedocument.presentationml.slideLayout+xml"/>
  <Override PartName="/ppt/slideLayouts/slideLayout34.xml" ContentType="application/vnd.openxmlformats-officedocument.presentationml.slideLayout+xml"/>
  <Override PartName="/ppt/slideLayouts/slideLayout340.xml" ContentType="application/vnd.openxmlformats-officedocument.presentationml.slideLayout+xml"/>
  <Override PartName="/ppt/slideLayouts/slideLayout341.xml" ContentType="application/vnd.openxmlformats-officedocument.presentationml.slideLayout+xml"/>
  <Override PartName="/ppt/slideLayouts/slideLayout342.xml" ContentType="application/vnd.openxmlformats-officedocument.presentationml.slideLayout+xml"/>
  <Override PartName="/ppt/slideLayouts/slideLayout343.xml" ContentType="application/vnd.openxmlformats-officedocument.presentationml.slideLayout+xml"/>
  <Override PartName="/ppt/slideLayouts/slideLayout344.xml" ContentType="application/vnd.openxmlformats-officedocument.presentationml.slideLayout+xml"/>
  <Override PartName="/ppt/slideLayouts/slideLayout345.xml" ContentType="application/vnd.openxmlformats-officedocument.presentationml.slideLayout+xml"/>
  <Override PartName="/ppt/slideLayouts/slideLayout346.xml" ContentType="application/vnd.openxmlformats-officedocument.presentationml.slideLayout+xml"/>
  <Override PartName="/ppt/slideLayouts/slideLayout347.xml" ContentType="application/vnd.openxmlformats-officedocument.presentationml.slideLayout+xml"/>
  <Override PartName="/ppt/slideLayouts/slideLayout348.xml" ContentType="application/vnd.openxmlformats-officedocument.presentationml.slideLayout+xml"/>
  <Override PartName="/ppt/slideLayouts/slideLayout349.xml" ContentType="application/vnd.openxmlformats-officedocument.presentationml.slideLayout+xml"/>
  <Override PartName="/ppt/slideLayouts/slideLayout35.xml" ContentType="application/vnd.openxmlformats-officedocument.presentationml.slideLayout+xml"/>
  <Override PartName="/ppt/slideLayouts/slideLayout350.xml" ContentType="application/vnd.openxmlformats-officedocument.presentationml.slideLayout+xml"/>
  <Override PartName="/ppt/slideLayouts/slideLayout351.xml" ContentType="application/vnd.openxmlformats-officedocument.presentationml.slideLayout+xml"/>
  <Override PartName="/ppt/slideLayouts/slideLayout352.xml" ContentType="application/vnd.openxmlformats-officedocument.presentationml.slideLayout+xml"/>
  <Override PartName="/ppt/slideLayouts/slideLayout353.xml" ContentType="application/vnd.openxmlformats-officedocument.presentationml.slideLayout+xml"/>
  <Override PartName="/ppt/slideLayouts/slideLayout354.xml" ContentType="application/vnd.openxmlformats-officedocument.presentationml.slideLayout+xml"/>
  <Override PartName="/ppt/slideLayouts/slideLayout355.xml" ContentType="application/vnd.openxmlformats-officedocument.presentationml.slideLayout+xml"/>
  <Override PartName="/ppt/slideLayouts/slideLayout356.xml" ContentType="application/vnd.openxmlformats-officedocument.presentationml.slideLayout+xml"/>
  <Override PartName="/ppt/slideLayouts/slideLayout357.xml" ContentType="application/vnd.openxmlformats-officedocument.presentationml.slideLayout+xml"/>
  <Override PartName="/ppt/slideLayouts/slideLayout358.xml" ContentType="application/vnd.openxmlformats-officedocument.presentationml.slideLayout+xml"/>
  <Override PartName="/ppt/slideLayouts/slideLayout359.xml" ContentType="application/vnd.openxmlformats-officedocument.presentationml.slideLayout+xml"/>
  <Override PartName="/ppt/slideLayouts/slideLayout36.xml" ContentType="application/vnd.openxmlformats-officedocument.presentationml.slideLayout+xml"/>
  <Override PartName="/ppt/slideLayouts/slideLayout360.xml" ContentType="application/vnd.openxmlformats-officedocument.presentationml.slideLayout+xml"/>
  <Override PartName="/ppt/slideLayouts/slideLayout361.xml" ContentType="application/vnd.openxmlformats-officedocument.presentationml.slideLayout+xml"/>
  <Override PartName="/ppt/slideLayouts/slideLayout362.xml" ContentType="application/vnd.openxmlformats-officedocument.presentationml.slideLayout+xml"/>
  <Override PartName="/ppt/slideLayouts/slideLayout363.xml" ContentType="application/vnd.openxmlformats-officedocument.presentationml.slideLayout+xml"/>
  <Override PartName="/ppt/slideLayouts/slideLayout364.xml" ContentType="application/vnd.openxmlformats-officedocument.presentationml.slideLayout+xml"/>
  <Override PartName="/ppt/slideLayouts/slideLayout365.xml" ContentType="application/vnd.openxmlformats-officedocument.presentationml.slideLayout+xml"/>
  <Override PartName="/ppt/slideLayouts/slideLayout366.xml" ContentType="application/vnd.openxmlformats-officedocument.presentationml.slideLayout+xml"/>
  <Override PartName="/ppt/slideLayouts/slideLayout367.xml" ContentType="application/vnd.openxmlformats-officedocument.presentationml.slideLayout+xml"/>
  <Override PartName="/ppt/slideLayouts/slideLayout368.xml" ContentType="application/vnd.openxmlformats-officedocument.presentationml.slideLayout+xml"/>
  <Override PartName="/ppt/slideLayouts/slideLayout369.xml" ContentType="application/vnd.openxmlformats-officedocument.presentationml.slideLayout+xml"/>
  <Override PartName="/ppt/slideLayouts/slideLayout37.xml" ContentType="application/vnd.openxmlformats-officedocument.presentationml.slideLayout+xml"/>
  <Override PartName="/ppt/slideLayouts/slideLayout370.xml" ContentType="application/vnd.openxmlformats-officedocument.presentationml.slideLayout+xml"/>
  <Override PartName="/ppt/slideLayouts/slideLayout371.xml" ContentType="application/vnd.openxmlformats-officedocument.presentationml.slideLayout+xml"/>
  <Override PartName="/ppt/slideLayouts/slideLayout372.xml" ContentType="application/vnd.openxmlformats-officedocument.presentationml.slideLayout+xml"/>
  <Override PartName="/ppt/slideLayouts/slideLayout373.xml" ContentType="application/vnd.openxmlformats-officedocument.presentationml.slideLayout+xml"/>
  <Override PartName="/ppt/slideLayouts/slideLayout374.xml" ContentType="application/vnd.openxmlformats-officedocument.presentationml.slideLayout+xml"/>
  <Override PartName="/ppt/slideLayouts/slideLayout375.xml" ContentType="application/vnd.openxmlformats-officedocument.presentationml.slideLayout+xml"/>
  <Override PartName="/ppt/slideLayouts/slideLayout376.xml" ContentType="application/vnd.openxmlformats-officedocument.presentationml.slideLayout+xml"/>
  <Override PartName="/ppt/slideLayouts/slideLayout377.xml" ContentType="application/vnd.openxmlformats-officedocument.presentationml.slideLayout+xml"/>
  <Override PartName="/ppt/slideLayouts/slideLayout378.xml" ContentType="application/vnd.openxmlformats-officedocument.presentationml.slideLayout+xml"/>
  <Override PartName="/ppt/slideLayouts/slideLayout379.xml" ContentType="application/vnd.openxmlformats-officedocument.presentationml.slideLayout+xml"/>
  <Override PartName="/ppt/slideLayouts/slideLayout38.xml" ContentType="application/vnd.openxmlformats-officedocument.presentationml.slideLayout+xml"/>
  <Override PartName="/ppt/slideLayouts/slideLayout380.xml" ContentType="application/vnd.openxmlformats-officedocument.presentationml.slideLayout+xml"/>
  <Override PartName="/ppt/slideLayouts/slideLayout381.xml" ContentType="application/vnd.openxmlformats-officedocument.presentationml.slideLayout+xml"/>
  <Override PartName="/ppt/slideLayouts/slideLayout382.xml" ContentType="application/vnd.openxmlformats-officedocument.presentationml.slideLayout+xml"/>
  <Override PartName="/ppt/slideLayouts/slideLayout383.xml" ContentType="application/vnd.openxmlformats-officedocument.presentationml.slideLayout+xml"/>
  <Override PartName="/ppt/slideLayouts/slideLayout384.xml" ContentType="application/vnd.openxmlformats-officedocument.presentationml.slideLayout+xml"/>
  <Override PartName="/ppt/slideLayouts/slideLayout385.xml" ContentType="application/vnd.openxmlformats-officedocument.presentationml.slideLayout+xml"/>
  <Override PartName="/ppt/slideLayouts/slideLayout386.xml" ContentType="application/vnd.openxmlformats-officedocument.presentationml.slideLayout+xml"/>
  <Override PartName="/ppt/slideLayouts/slideLayout387.xml" ContentType="application/vnd.openxmlformats-officedocument.presentationml.slideLayout+xml"/>
  <Override PartName="/ppt/slideLayouts/slideLayout388.xml" ContentType="application/vnd.openxmlformats-officedocument.presentationml.slideLayout+xml"/>
  <Override PartName="/ppt/slideLayouts/slideLayout389.xml" ContentType="application/vnd.openxmlformats-officedocument.presentationml.slideLayout+xml"/>
  <Override PartName="/ppt/slideLayouts/slideLayout39.xml" ContentType="application/vnd.openxmlformats-officedocument.presentationml.slideLayout+xml"/>
  <Override PartName="/ppt/slideLayouts/slideLayout390.xml" ContentType="application/vnd.openxmlformats-officedocument.presentationml.slideLayout+xml"/>
  <Override PartName="/ppt/slideLayouts/slideLayout391.xml" ContentType="application/vnd.openxmlformats-officedocument.presentationml.slideLayout+xml"/>
  <Override PartName="/ppt/slideLayouts/slideLayout392.xml" ContentType="application/vnd.openxmlformats-officedocument.presentationml.slideLayout+xml"/>
  <Override PartName="/ppt/slideLayouts/slideLayout393.xml" ContentType="application/vnd.openxmlformats-officedocument.presentationml.slideLayout+xml"/>
  <Override PartName="/ppt/slideLayouts/slideLayout394.xml" ContentType="application/vnd.openxmlformats-officedocument.presentationml.slideLayout+xml"/>
  <Override PartName="/ppt/slideLayouts/slideLayout395.xml" ContentType="application/vnd.openxmlformats-officedocument.presentationml.slideLayout+xml"/>
  <Override PartName="/ppt/slideLayouts/slideLayout396.xml" ContentType="application/vnd.openxmlformats-officedocument.presentationml.slideLayout+xml"/>
  <Override PartName="/ppt/slideLayouts/slideLayout397.xml" ContentType="application/vnd.openxmlformats-officedocument.presentationml.slideLayout+xml"/>
  <Override PartName="/ppt/slideLayouts/slideLayout398.xml" ContentType="application/vnd.openxmlformats-officedocument.presentationml.slideLayout+xml"/>
  <Override PartName="/ppt/slideLayouts/slideLayout39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00.xml" ContentType="application/vnd.openxmlformats-officedocument.presentationml.slideLayout+xml"/>
  <Override PartName="/ppt/slideLayouts/slideLayout401.xml" ContentType="application/vnd.openxmlformats-officedocument.presentationml.slideLayout+xml"/>
  <Override PartName="/ppt/slideLayouts/slideLayout402.xml" ContentType="application/vnd.openxmlformats-officedocument.presentationml.slideLayout+xml"/>
  <Override PartName="/ppt/slideLayouts/slideLayout403.xml" ContentType="application/vnd.openxmlformats-officedocument.presentationml.slideLayout+xml"/>
  <Override PartName="/ppt/slideLayouts/slideLayout404.xml" ContentType="application/vnd.openxmlformats-officedocument.presentationml.slideLayout+xml"/>
  <Override PartName="/ppt/slideLayouts/slideLayout405.xml" ContentType="application/vnd.openxmlformats-officedocument.presentationml.slideLayout+xml"/>
  <Override PartName="/ppt/slideLayouts/slideLayout406.xml" ContentType="application/vnd.openxmlformats-officedocument.presentationml.slideLayout+xml"/>
  <Override PartName="/ppt/slideLayouts/slideLayout407.xml" ContentType="application/vnd.openxmlformats-officedocument.presentationml.slideLayout+xml"/>
  <Override PartName="/ppt/slideLayouts/slideLayout408.xml" ContentType="application/vnd.openxmlformats-officedocument.presentationml.slideLayout+xml"/>
  <Override PartName="/ppt/slideLayouts/slideLayout409.xml" ContentType="application/vnd.openxmlformats-officedocument.presentationml.slideLayout+xml"/>
  <Override PartName="/ppt/slideLayouts/slideLayout41.xml" ContentType="application/vnd.openxmlformats-officedocument.presentationml.slideLayout+xml"/>
  <Override PartName="/ppt/slideLayouts/slideLayout410.xml" ContentType="application/vnd.openxmlformats-officedocument.presentationml.slideLayout+xml"/>
  <Override PartName="/ppt/slideLayouts/slideLayout411.xml" ContentType="application/vnd.openxmlformats-officedocument.presentationml.slideLayout+xml"/>
  <Override PartName="/ppt/slideLayouts/slideLayout412.xml" ContentType="application/vnd.openxmlformats-officedocument.presentationml.slideLayout+xml"/>
  <Override PartName="/ppt/slideLayouts/slideLayout413.xml" ContentType="application/vnd.openxmlformats-officedocument.presentationml.slideLayout+xml"/>
  <Override PartName="/ppt/slideLayouts/slideLayout414.xml" ContentType="application/vnd.openxmlformats-officedocument.presentationml.slideLayout+xml"/>
  <Override PartName="/ppt/slideLayouts/slideLayout415.xml" ContentType="application/vnd.openxmlformats-officedocument.presentationml.slideLayout+xml"/>
  <Override PartName="/ppt/slideLayouts/slideLayout416.xml" ContentType="application/vnd.openxmlformats-officedocument.presentationml.slideLayout+xml"/>
  <Override PartName="/ppt/slideLayouts/slideLayout417.xml" ContentType="application/vnd.openxmlformats-officedocument.presentationml.slideLayout+xml"/>
  <Override PartName="/ppt/slideLayouts/slideLayout418.xml" ContentType="application/vnd.openxmlformats-officedocument.presentationml.slideLayout+xml"/>
  <Override PartName="/ppt/slideLayouts/slideLayout419.xml" ContentType="application/vnd.openxmlformats-officedocument.presentationml.slideLayout+xml"/>
  <Override PartName="/ppt/slideLayouts/slideLayout42.xml" ContentType="application/vnd.openxmlformats-officedocument.presentationml.slideLayout+xml"/>
  <Override PartName="/ppt/slideLayouts/slideLayout420.xml" ContentType="application/vnd.openxmlformats-officedocument.presentationml.slideLayout+xml"/>
  <Override PartName="/ppt/slideLayouts/slideLayout421.xml" ContentType="application/vnd.openxmlformats-officedocument.presentationml.slideLayout+xml"/>
  <Override PartName="/ppt/slideLayouts/slideLayout422.xml" ContentType="application/vnd.openxmlformats-officedocument.presentationml.slideLayout+xml"/>
  <Override PartName="/ppt/slideLayouts/slideLayout423.xml" ContentType="application/vnd.openxmlformats-officedocument.presentationml.slideLayout+xml"/>
  <Override PartName="/ppt/slideLayouts/slideLayout424.xml" ContentType="application/vnd.openxmlformats-officedocument.presentationml.slideLayout+xml"/>
  <Override PartName="/ppt/slideLayouts/slideLayout425.xml" ContentType="application/vnd.openxmlformats-officedocument.presentationml.slideLayout+xml"/>
  <Override PartName="/ppt/slideLayouts/slideLayout426.xml" ContentType="application/vnd.openxmlformats-officedocument.presentationml.slideLayout+xml"/>
  <Override PartName="/ppt/slideLayouts/slideLayout427.xml" ContentType="application/vnd.openxmlformats-officedocument.presentationml.slideLayout+xml"/>
  <Override PartName="/ppt/slideLayouts/slideLayout428.xml" ContentType="application/vnd.openxmlformats-officedocument.presentationml.slideLayout+xml"/>
  <Override PartName="/ppt/slideLayouts/slideLayout429.xml" ContentType="application/vnd.openxmlformats-officedocument.presentationml.slideLayout+xml"/>
  <Override PartName="/ppt/slideLayouts/slideLayout43.xml" ContentType="application/vnd.openxmlformats-officedocument.presentationml.slideLayout+xml"/>
  <Override PartName="/ppt/slideLayouts/slideLayout430.xml" ContentType="application/vnd.openxmlformats-officedocument.presentationml.slideLayout+xml"/>
  <Override PartName="/ppt/slideLayouts/slideLayout431.xml" ContentType="application/vnd.openxmlformats-officedocument.presentationml.slideLayout+xml"/>
  <Override PartName="/ppt/slideLayouts/slideLayout432.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Masters/slideMaster1.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Masters/slideMaster26.xml" ContentType="application/vnd.openxmlformats-officedocument.presentationml.slideMaster+xml"/>
  <Override PartName="/ppt/slideMasters/slideMaster27.xml" ContentType="application/vnd.openxmlformats-officedocument.presentationml.slideMaster+xml"/>
  <Override PartName="/ppt/slideMasters/slideMaster28.xml" ContentType="application/vnd.openxmlformats-officedocument.presentationml.slideMaster+xml"/>
  <Override PartName="/ppt/slideMasters/slideMaster29.xml" ContentType="application/vnd.openxmlformats-officedocument.presentationml.slideMaster+xml"/>
  <Override PartName="/ppt/slideMasters/slideMaster3.xml" ContentType="application/vnd.openxmlformats-officedocument.presentationml.slideMaster+xml"/>
  <Override PartName="/ppt/slideMasters/slideMaster30.xml" ContentType="application/vnd.openxmlformats-officedocument.presentationml.slideMaster+xml"/>
  <Override PartName="/ppt/slideMasters/slideMaster31.xml" ContentType="application/vnd.openxmlformats-officedocument.presentationml.slideMaster+xml"/>
  <Override PartName="/ppt/slideMasters/slideMaster32.xml" ContentType="application/vnd.openxmlformats-officedocument.presentationml.slideMaster+xml"/>
  <Override PartName="/ppt/slideMasters/slideMaster33.xml" ContentType="application/vnd.openxmlformats-officedocument.presentationml.slideMaster+xml"/>
  <Override PartName="/ppt/slideMasters/slideMaster34.xml" ContentType="application/vnd.openxmlformats-officedocument.presentationml.slideMaster+xml"/>
  <Override PartName="/ppt/slideMasters/slideMaster35.xml" ContentType="application/vnd.openxmlformats-officedocument.presentationml.slideMaster+xml"/>
  <Override PartName="/ppt/slideMasters/slideMaster36.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theme/theme16.xml" ContentType="application/vnd.openxmlformats-officedocument.theme+xml"/>
  <Override PartName="/ppt/theme/theme17.xml" ContentType="application/vnd.openxmlformats-officedocument.theme+xml"/>
  <Override PartName="/ppt/theme/theme18.xml" ContentType="application/vnd.openxmlformats-officedocument.theme+xml"/>
  <Override PartName="/ppt/theme/theme19.xml" ContentType="application/vnd.openxmlformats-officedocument.theme+xml"/>
  <Override PartName="/ppt/theme/theme2.xml" ContentType="application/vnd.openxmlformats-officedocument.theme+xml"/>
  <Override PartName="/ppt/theme/theme20.xml" ContentType="application/vnd.openxmlformats-officedocument.theme+xml"/>
  <Override PartName="/ppt/theme/theme21.xml" ContentType="application/vnd.openxmlformats-officedocument.theme+xml"/>
  <Override PartName="/ppt/theme/theme22.xml" ContentType="application/vnd.openxmlformats-officedocument.theme+xml"/>
  <Override PartName="/ppt/theme/theme23.xml" ContentType="application/vnd.openxmlformats-officedocument.theme+xml"/>
  <Override PartName="/ppt/theme/theme24.xml" ContentType="application/vnd.openxmlformats-officedocument.theme+xml"/>
  <Override PartName="/ppt/theme/theme25.xml" ContentType="application/vnd.openxmlformats-officedocument.theme+xml"/>
  <Override PartName="/ppt/theme/theme26.xml" ContentType="application/vnd.openxmlformats-officedocument.theme+xml"/>
  <Override PartName="/ppt/theme/theme27.xml" ContentType="application/vnd.openxmlformats-officedocument.theme+xml"/>
  <Override PartName="/ppt/theme/theme28.xml" ContentType="application/vnd.openxmlformats-officedocument.theme+xml"/>
  <Override PartName="/ppt/theme/theme29.xml" ContentType="application/vnd.openxmlformats-officedocument.theme+xml"/>
  <Override PartName="/ppt/theme/theme3.xml" ContentType="application/vnd.openxmlformats-officedocument.theme+xml"/>
  <Override PartName="/ppt/theme/theme30.xml" ContentType="application/vnd.openxmlformats-officedocument.theme+xml"/>
  <Override PartName="/ppt/theme/theme31.xml" ContentType="application/vnd.openxmlformats-officedocument.theme+xml"/>
  <Override PartName="/ppt/theme/theme32.xml" ContentType="application/vnd.openxmlformats-officedocument.theme+xml"/>
  <Override PartName="/ppt/theme/theme33.xml" ContentType="application/vnd.openxmlformats-officedocument.theme+xml"/>
  <Override PartName="/ppt/theme/theme34.xml" ContentType="application/vnd.openxmlformats-officedocument.theme+xml"/>
  <Override PartName="/ppt/theme/theme35.xml" ContentType="application/vnd.openxmlformats-officedocument.theme+xml"/>
  <Override PartName="/ppt/theme/theme36.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 id="2147483674" r:id="rId4"/>
    <p:sldMasterId id="2147483687" r:id="rId5"/>
    <p:sldMasterId id="2147483700" r:id="rId6"/>
    <p:sldMasterId id="2147483713" r:id="rId7"/>
    <p:sldMasterId id="2147483726" r:id="rId8"/>
    <p:sldMasterId id="2147483739" r:id="rId9"/>
    <p:sldMasterId id="2147483752" r:id="rId10"/>
    <p:sldMasterId id="2147483765" r:id="rId11"/>
    <p:sldMasterId id="2147483778" r:id="rId12"/>
    <p:sldMasterId id="2147483791" r:id="rId13"/>
    <p:sldMasterId id="2147483804" r:id="rId14"/>
    <p:sldMasterId id="2147483817" r:id="rId15"/>
    <p:sldMasterId id="2147483830" r:id="rId16"/>
    <p:sldMasterId id="2147483843" r:id="rId17"/>
    <p:sldMasterId id="2147483856" r:id="rId18"/>
    <p:sldMasterId id="2147483869" r:id="rId19"/>
    <p:sldMasterId id="2147483882" r:id="rId20"/>
    <p:sldMasterId id="2147483895" r:id="rId21"/>
    <p:sldMasterId id="2147483908" r:id="rId22"/>
    <p:sldMasterId id="2147483921" r:id="rId23"/>
    <p:sldMasterId id="2147483934" r:id="rId24"/>
    <p:sldMasterId id="2147483947" r:id="rId25"/>
    <p:sldMasterId id="2147483960" r:id="rId26"/>
    <p:sldMasterId id="2147483973" r:id="rId27"/>
    <p:sldMasterId id="2147483986" r:id="rId28"/>
    <p:sldMasterId id="2147483999" r:id="rId29"/>
    <p:sldMasterId id="2147484012" r:id="rId30"/>
    <p:sldMasterId id="2147484025" r:id="rId31"/>
    <p:sldMasterId id="2147484038" r:id="rId32"/>
    <p:sldMasterId id="2147484051" r:id="rId33"/>
    <p:sldMasterId id="2147484064" r:id="rId34"/>
    <p:sldMasterId id="2147484077" r:id="rId35"/>
    <p:sldMasterId id="2147484090" r:id="rId36"/>
    <p:sldMasterId id="2147484103" r:id="rId37"/>
  </p:sldMasterIdLst>
  <p:sldIdLst>
    <p:sldId id="260" r:id="rId38"/>
    <p:sldId id="312" r:id="rId39"/>
    <p:sldId id="453" r:id="rId40"/>
    <p:sldId id="313" r:id="rId41"/>
    <p:sldId id="351" r:id="rId42"/>
    <p:sldId id="315" r:id="rId43"/>
    <p:sldId id="320" r:id="rId44"/>
    <p:sldId id="439" r:id="rId45"/>
    <p:sldId id="452" r:id="rId46"/>
    <p:sldId id="441" r:id="rId47"/>
    <p:sldId id="449" r:id="rId48"/>
    <p:sldId id="444" r:id="rId49"/>
    <p:sldId id="443" r:id="rId50"/>
    <p:sldId id="451" r:id="rId51"/>
    <p:sldId id="438" r:id="rId52"/>
    <p:sldId id="445" r:id="rId53"/>
    <p:sldId id="447" r:id="rId54"/>
    <p:sldId id="448" r:id="rId55"/>
    <p:sldId id="450" r:id="rId56"/>
    <p:sldId id="446" r:id="rId57"/>
    <p:sldId id="454" r:id="rId58"/>
    <p:sldId id="455" r:id="rId59"/>
    <p:sldId id="457" r:id="rId60"/>
    <p:sldId id="456" r:id="rId61"/>
    <p:sldId id="459" r:id="rId62"/>
    <p:sldId id="460" r:id="rId63"/>
    <p:sldId id="458" r:id="rId64"/>
    <p:sldId id="463" r:id="rId65"/>
    <p:sldId id="461" r:id="rId66"/>
    <p:sldId id="464" r:id="rId67"/>
    <p:sldId id="462" r:id="rId68"/>
    <p:sldId id="465" r:id="rId69"/>
    <p:sldId id="466" r:id="rId70"/>
    <p:sldId id="468" r:id="rId71"/>
    <p:sldId id="467" r:id="rId72"/>
    <p:sldId id="469" r:id="rId73"/>
    <p:sldId id="470" r:id="rId74"/>
    <p:sldId id="472" r:id="rId75"/>
    <p:sldId id="471" r:id="rId76"/>
    <p:sldId id="473" r:id="rId77"/>
    <p:sldId id="474" r:id="rId78"/>
    <p:sldId id="476" r:id="rId79"/>
    <p:sldId id="475" r:id="rId80"/>
    <p:sldId id="477" r:id="rId81"/>
    <p:sldId id="428" r:id="rId82"/>
    <p:sldId id="310" r:id="rId83"/>
  </p:sldIdLst>
  <p:sldSz cx="9144000" cy="6858000" type="screen4x3"/>
  <p:notesSz cx="6858000" cy="9144000"/>
  <p:custDataLst>
    <p:tags r:id="rId87"/>
  </p:custDataLst>
  <p:defaultTextStyle>
    <a:defPPr>
      <a:defRPr lang="en-US"/>
    </a:defPPr>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24" userDrawn="1">
          <p15:clr>
            <a:srgbClr val="A4A3A4"/>
          </p15:clr>
        </p15:guide>
        <p15:guide id="2" pos="287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FFF"/>
    <a:srgbClr val="00FF99"/>
    <a:srgbClr val="006699"/>
    <a:srgbClr val="9900CC"/>
    <a:srgbClr val="FF5050"/>
    <a:srgbClr val="009900"/>
    <a:srgbClr val="0000FF"/>
    <a:srgbClr val="D600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39"/>
    <p:restoredTop sz="94580"/>
  </p:normalViewPr>
  <p:slideViewPr>
    <p:cSldViewPr showGuides="1">
      <p:cViewPr>
        <p:scale>
          <a:sx n="75" d="100"/>
          <a:sy n="75" d="100"/>
        </p:scale>
        <p:origin x="-624" y="-330"/>
      </p:cViewPr>
      <p:guideLst>
        <p:guide orient="horz" pos="2124"/>
        <p:guide pos="2879"/>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Master" Target="slideMasters/slideMaster8.xml"/><Relationship Id="rId87" Type="http://schemas.openxmlformats.org/officeDocument/2006/relationships/tags" Target="tags/tag30.xml"/><Relationship Id="rId86" Type="http://schemas.openxmlformats.org/officeDocument/2006/relationships/tableStyles" Target="tableStyles.xml"/><Relationship Id="rId85" Type="http://schemas.openxmlformats.org/officeDocument/2006/relationships/viewProps" Target="viewProps.xml"/><Relationship Id="rId84" Type="http://schemas.openxmlformats.org/officeDocument/2006/relationships/presProps" Target="presProps.xml"/><Relationship Id="rId83" Type="http://schemas.openxmlformats.org/officeDocument/2006/relationships/slide" Target="slides/slide46.xml"/><Relationship Id="rId82" Type="http://schemas.openxmlformats.org/officeDocument/2006/relationships/slide" Target="slides/slide45.xml"/><Relationship Id="rId81" Type="http://schemas.openxmlformats.org/officeDocument/2006/relationships/slide" Target="slides/slide44.xml"/><Relationship Id="rId80" Type="http://schemas.openxmlformats.org/officeDocument/2006/relationships/slide" Target="slides/slide43.xml"/><Relationship Id="rId8" Type="http://schemas.openxmlformats.org/officeDocument/2006/relationships/slideMaster" Target="slideMasters/slideMaster7.xml"/><Relationship Id="rId79" Type="http://schemas.openxmlformats.org/officeDocument/2006/relationships/slide" Target="slides/slide42.xml"/><Relationship Id="rId78" Type="http://schemas.openxmlformats.org/officeDocument/2006/relationships/slide" Target="slides/slide41.xml"/><Relationship Id="rId77" Type="http://schemas.openxmlformats.org/officeDocument/2006/relationships/slide" Target="slides/slide40.xml"/><Relationship Id="rId76" Type="http://schemas.openxmlformats.org/officeDocument/2006/relationships/slide" Target="slides/slide39.xml"/><Relationship Id="rId75" Type="http://schemas.openxmlformats.org/officeDocument/2006/relationships/slide" Target="slides/slide38.xml"/><Relationship Id="rId74" Type="http://schemas.openxmlformats.org/officeDocument/2006/relationships/slide" Target="slides/slide37.xml"/><Relationship Id="rId73" Type="http://schemas.openxmlformats.org/officeDocument/2006/relationships/slide" Target="slides/slide36.xml"/><Relationship Id="rId72" Type="http://schemas.openxmlformats.org/officeDocument/2006/relationships/slide" Target="slides/slide35.xml"/><Relationship Id="rId71" Type="http://schemas.openxmlformats.org/officeDocument/2006/relationships/slide" Target="slides/slide34.xml"/><Relationship Id="rId70" Type="http://schemas.openxmlformats.org/officeDocument/2006/relationships/slide" Target="slides/slide33.xml"/><Relationship Id="rId7" Type="http://schemas.openxmlformats.org/officeDocument/2006/relationships/slideMaster" Target="slideMasters/slideMaster6.xml"/><Relationship Id="rId69" Type="http://schemas.openxmlformats.org/officeDocument/2006/relationships/slide" Target="slides/slide32.xml"/><Relationship Id="rId68" Type="http://schemas.openxmlformats.org/officeDocument/2006/relationships/slide" Target="slides/slide31.xml"/><Relationship Id="rId67" Type="http://schemas.openxmlformats.org/officeDocument/2006/relationships/slide" Target="slides/slide30.xml"/><Relationship Id="rId66" Type="http://schemas.openxmlformats.org/officeDocument/2006/relationships/slide" Target="slides/slide29.xml"/><Relationship Id="rId65" Type="http://schemas.openxmlformats.org/officeDocument/2006/relationships/slide" Target="slides/slide28.xml"/><Relationship Id="rId64" Type="http://schemas.openxmlformats.org/officeDocument/2006/relationships/slide" Target="slides/slide27.xml"/><Relationship Id="rId63" Type="http://schemas.openxmlformats.org/officeDocument/2006/relationships/slide" Target="slides/slide26.xml"/><Relationship Id="rId62" Type="http://schemas.openxmlformats.org/officeDocument/2006/relationships/slide" Target="slides/slide25.xml"/><Relationship Id="rId61" Type="http://schemas.openxmlformats.org/officeDocument/2006/relationships/slide" Target="slides/slide24.xml"/><Relationship Id="rId60" Type="http://schemas.openxmlformats.org/officeDocument/2006/relationships/slide" Target="slides/slide23.xml"/><Relationship Id="rId6" Type="http://schemas.openxmlformats.org/officeDocument/2006/relationships/slideMaster" Target="slideMasters/slideMaster5.xml"/><Relationship Id="rId59" Type="http://schemas.openxmlformats.org/officeDocument/2006/relationships/slide" Target="slides/slide22.xml"/><Relationship Id="rId58" Type="http://schemas.openxmlformats.org/officeDocument/2006/relationships/slide" Target="slides/slide21.xml"/><Relationship Id="rId57" Type="http://schemas.openxmlformats.org/officeDocument/2006/relationships/slide" Target="slides/slide20.xml"/><Relationship Id="rId56" Type="http://schemas.openxmlformats.org/officeDocument/2006/relationships/slide" Target="slides/slide19.xml"/><Relationship Id="rId55" Type="http://schemas.openxmlformats.org/officeDocument/2006/relationships/slide" Target="slides/slide18.xml"/><Relationship Id="rId54" Type="http://schemas.openxmlformats.org/officeDocument/2006/relationships/slide" Target="slides/slide17.xml"/><Relationship Id="rId53" Type="http://schemas.openxmlformats.org/officeDocument/2006/relationships/slide" Target="slides/slide16.xml"/><Relationship Id="rId52" Type="http://schemas.openxmlformats.org/officeDocument/2006/relationships/slide" Target="slides/slide15.xml"/><Relationship Id="rId51" Type="http://schemas.openxmlformats.org/officeDocument/2006/relationships/slide" Target="slides/slide14.xml"/><Relationship Id="rId50" Type="http://schemas.openxmlformats.org/officeDocument/2006/relationships/slide" Target="slides/slide13.xml"/><Relationship Id="rId5" Type="http://schemas.openxmlformats.org/officeDocument/2006/relationships/slideMaster" Target="slideMasters/slideMaster4.xml"/><Relationship Id="rId49" Type="http://schemas.openxmlformats.org/officeDocument/2006/relationships/slide" Target="slides/slide12.xml"/><Relationship Id="rId48" Type="http://schemas.openxmlformats.org/officeDocument/2006/relationships/slide" Target="slides/slide11.xml"/><Relationship Id="rId47" Type="http://schemas.openxmlformats.org/officeDocument/2006/relationships/slide" Target="slides/slide10.xml"/><Relationship Id="rId46" Type="http://schemas.openxmlformats.org/officeDocument/2006/relationships/slide" Target="slides/slide9.xml"/><Relationship Id="rId45" Type="http://schemas.openxmlformats.org/officeDocument/2006/relationships/slide" Target="slides/slide8.xml"/><Relationship Id="rId44" Type="http://schemas.openxmlformats.org/officeDocument/2006/relationships/slide" Target="slides/slide7.xml"/><Relationship Id="rId43" Type="http://schemas.openxmlformats.org/officeDocument/2006/relationships/slide" Target="slides/slide6.xml"/><Relationship Id="rId42" Type="http://schemas.openxmlformats.org/officeDocument/2006/relationships/slide" Target="slides/slide5.xml"/><Relationship Id="rId41" Type="http://schemas.openxmlformats.org/officeDocument/2006/relationships/slide" Target="slides/slide4.xml"/><Relationship Id="rId40" Type="http://schemas.openxmlformats.org/officeDocument/2006/relationships/slide" Target="slides/slide3.xml"/><Relationship Id="rId4" Type="http://schemas.openxmlformats.org/officeDocument/2006/relationships/slideMaster" Target="slideMasters/slideMaster3.xml"/><Relationship Id="rId39" Type="http://schemas.openxmlformats.org/officeDocument/2006/relationships/slide" Target="slides/slide2.xml"/><Relationship Id="rId38" Type="http://schemas.openxmlformats.org/officeDocument/2006/relationships/slide" Target="slides/slide1.xml"/><Relationship Id="rId37" Type="http://schemas.openxmlformats.org/officeDocument/2006/relationships/slideMaster" Target="slideMasters/slideMaster36.xml"/><Relationship Id="rId36" Type="http://schemas.openxmlformats.org/officeDocument/2006/relationships/slideMaster" Target="slideMasters/slideMaster35.xml"/><Relationship Id="rId35" Type="http://schemas.openxmlformats.org/officeDocument/2006/relationships/slideMaster" Target="slideMasters/slideMaster34.xml"/><Relationship Id="rId34" Type="http://schemas.openxmlformats.org/officeDocument/2006/relationships/slideMaster" Target="slideMasters/slideMaster33.xml"/><Relationship Id="rId33" Type="http://schemas.openxmlformats.org/officeDocument/2006/relationships/slideMaster" Target="slideMasters/slideMaster32.xml"/><Relationship Id="rId32" Type="http://schemas.openxmlformats.org/officeDocument/2006/relationships/slideMaster" Target="slideMasters/slideMaster31.xml"/><Relationship Id="rId31" Type="http://schemas.openxmlformats.org/officeDocument/2006/relationships/slideMaster" Target="slideMasters/slideMaster30.xml"/><Relationship Id="rId30" Type="http://schemas.openxmlformats.org/officeDocument/2006/relationships/slideMaster" Target="slideMasters/slideMaster29.xml"/><Relationship Id="rId3" Type="http://schemas.openxmlformats.org/officeDocument/2006/relationships/slideMaster" Target="slideMasters/slideMaster2.xml"/><Relationship Id="rId29" Type="http://schemas.openxmlformats.org/officeDocument/2006/relationships/slideMaster" Target="slideMasters/slideMaster28.xml"/><Relationship Id="rId28" Type="http://schemas.openxmlformats.org/officeDocument/2006/relationships/slideMaster" Target="slideMasters/slideMaster27.xml"/><Relationship Id="rId27" Type="http://schemas.openxmlformats.org/officeDocument/2006/relationships/slideMaster" Target="slideMasters/slideMaster26.xml"/><Relationship Id="rId26" Type="http://schemas.openxmlformats.org/officeDocument/2006/relationships/slideMaster" Target="slideMasters/slideMaster25.xml"/><Relationship Id="rId25" Type="http://schemas.openxmlformats.org/officeDocument/2006/relationships/slideMaster" Target="slideMasters/slideMaster24.xml"/><Relationship Id="rId24" Type="http://schemas.openxmlformats.org/officeDocument/2006/relationships/slideMaster" Target="slideMasters/slideMaster23.xml"/><Relationship Id="rId23" Type="http://schemas.openxmlformats.org/officeDocument/2006/relationships/slideMaster" Target="slideMasters/slideMaster22.xml"/><Relationship Id="rId22" Type="http://schemas.openxmlformats.org/officeDocument/2006/relationships/slideMaster" Target="slideMasters/slideMaster21.xml"/><Relationship Id="rId21" Type="http://schemas.openxmlformats.org/officeDocument/2006/relationships/slideMaster" Target="slideMasters/slideMaster20.xml"/><Relationship Id="rId20" Type="http://schemas.openxmlformats.org/officeDocument/2006/relationships/slideMaster" Target="slideMasters/slideMaster19.xml"/><Relationship Id="rId2" Type="http://schemas.openxmlformats.org/officeDocument/2006/relationships/theme" Target="theme/theme1.xml"/><Relationship Id="rId19" Type="http://schemas.openxmlformats.org/officeDocument/2006/relationships/slideMaster" Target="slideMasters/slideMaster18.xml"/><Relationship Id="rId18" Type="http://schemas.openxmlformats.org/officeDocument/2006/relationships/slideMaster" Target="slideMasters/slideMaster17.xml"/><Relationship Id="rId17" Type="http://schemas.openxmlformats.org/officeDocument/2006/relationships/slideMaster" Target="slideMasters/slideMaster16.xml"/><Relationship Id="rId16" Type="http://schemas.openxmlformats.org/officeDocument/2006/relationships/slideMaster" Target="slideMasters/slideMaster15.xml"/><Relationship Id="rId15" Type="http://schemas.openxmlformats.org/officeDocument/2006/relationships/slideMaster" Target="slideMasters/slideMaster14.xml"/><Relationship Id="rId14" Type="http://schemas.openxmlformats.org/officeDocument/2006/relationships/slideMaster" Target="slideMasters/slideMaster13.xml"/><Relationship Id="rId13" Type="http://schemas.openxmlformats.org/officeDocument/2006/relationships/slideMaster" Target="slideMasters/slideMaster12.xml"/><Relationship Id="rId12" Type="http://schemas.openxmlformats.org/officeDocument/2006/relationships/slideMaster" Target="slideMasters/slideMaster11.xml"/><Relationship Id="rId11" Type="http://schemas.openxmlformats.org/officeDocument/2006/relationships/slideMaster" Target="slideMasters/slideMaster10.xml"/><Relationship Id="rId10" Type="http://schemas.openxmlformats.org/officeDocument/2006/relationships/slideMaster" Target="slideMasters/slideMaster9.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4.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6.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7.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8.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9.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0.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1.xml"/></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5.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9.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2.xml"/></Relationships>
</file>

<file path=ppt/slideLayouts/_rels/slideLayout25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5.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6.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7.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8.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9.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0.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1.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3.xml"/></Relationships>
</file>

<file path=ppt/slideLayouts/_rels/slideLayout266.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7.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8.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9.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0.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1.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2.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4.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5.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6.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4.xml"/></Relationships>
</file>

<file path=ppt/slideLayouts/_rels/slideLayout278.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79.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0.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1.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2.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3.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5.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6.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7.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8.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0.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1.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2.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3.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4.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6.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7.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8.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9.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00.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0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6.xml"/></Relationships>
</file>

<file path=ppt/slideLayouts/_rels/slideLayout302.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3.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4.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5.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6.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7.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8.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9.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0.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11.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12.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7.xml"/></Relationships>
</file>

<file path=ppt/slideLayouts/_rels/slideLayout314.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5.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6.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7.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8.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9.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0.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1.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2.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3.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4.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8.xml"/></Relationships>
</file>

<file path=ppt/slideLayouts/_rels/slideLayout326.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27.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28.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29.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0.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1.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2.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3.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4.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5.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6.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9.xml"/></Relationships>
</file>

<file path=ppt/slideLayouts/_rels/slideLayout338.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39.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0.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1.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2.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3.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4.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5.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6.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7.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8.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0.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0.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1.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2.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3.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4.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5.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6.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7.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8.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9.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0.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6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1.xml"/></Relationships>
</file>

<file path=ppt/slideLayouts/_rels/slideLayout362.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3.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4.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5.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6.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7.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8.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9.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70.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71.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72.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7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2.xml"/></Relationships>
</file>

<file path=ppt/slideLayouts/_rels/slideLayout374.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5.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6.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7.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8.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9.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0.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81.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82.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83.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84.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8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3.xml"/></Relationships>
</file>

<file path=ppt/slideLayouts/_rels/slideLayout386.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87.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88.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89.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0.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91.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92.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93.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94.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95.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96.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9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4.xml"/></Relationships>
</file>

<file path=ppt/slideLayouts/_rels/slideLayout398.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99.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00.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1.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2.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3.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4.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5.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6.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7.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8.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0.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1.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2.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3.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4.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5.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6.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7.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8.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9.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0.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6.xml"/></Relationships>
</file>

<file path=ppt/slideLayouts/_rels/slideLayout422.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23.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24.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25.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26.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27.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28.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29.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0.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31.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32.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solidFill>
        <a:effectLst/>
      </p:bgPr>
    </p:bg>
    <p:spTree>
      <p:nvGrpSpPr>
        <p:cNvPr id="1" name=""/>
        <p:cNvGrpSpPr/>
        <p:nvPr/>
      </p:nvGrpSpPr>
      <p:grpSpPr/>
      <p:grpSp>
        <p:nvGrpSpPr>
          <p:cNvPr id="2050" name="组合 36754"/>
          <p:cNvGrpSpPr/>
          <p:nvPr/>
        </p:nvGrpSpPr>
        <p:grpSpPr>
          <a:xfrm>
            <a:off x="0" y="0"/>
            <a:ext cx="9144000" cy="6858000"/>
            <a:chOff x="0" y="0"/>
            <a:chExt cx="5760" cy="4320"/>
          </a:xfrm>
        </p:grpSpPr>
        <p:grpSp>
          <p:nvGrpSpPr>
            <p:cNvPr id="2051" name="组合 36753"/>
            <p:cNvGrpSpPr/>
            <p:nvPr userDrawn="1"/>
          </p:nvGrpSpPr>
          <p:grpSpPr>
            <a:xfrm>
              <a:off x="0" y="0"/>
              <a:ext cx="5760" cy="4320"/>
              <a:chOff x="0" y="0"/>
              <a:chExt cx="5760" cy="4320"/>
            </a:xfrm>
          </p:grpSpPr>
          <p:sp>
            <p:nvSpPr>
              <p:cNvPr id="2052" name="矩形 35841"/>
              <p:cNvSpPr/>
              <p:nvPr userDrawn="1"/>
            </p:nvSpPr>
            <p:spPr>
              <a:xfrm>
                <a:off x="0" y="1248"/>
                <a:ext cx="5760" cy="1104"/>
              </a:xfrm>
              <a:prstGeom prst="rect">
                <a:avLst/>
              </a:prstGeom>
              <a:solidFill>
                <a:schemeClr val="accent2"/>
              </a:solidFill>
              <a:ln w="9525">
                <a:noFill/>
              </a:ln>
            </p:spPr>
            <p:txBody>
              <a:bodyPr anchor="t" anchorCtr="0"/>
              <a:p>
                <a:pPr lvl="0"/>
                <a:endParaRPr lang="zh-CN" altLang="en-US">
                  <a:latin typeface="Times New Roman" panose="02020603050405020304" pitchFamily="18" charset="0"/>
                </a:endParaRPr>
              </a:p>
            </p:txBody>
          </p:sp>
          <p:sp>
            <p:nvSpPr>
              <p:cNvPr id="2053" name="矩形 35843" descr="Cacback"/>
              <p:cNvSpPr/>
              <p:nvPr userDrawn="1"/>
            </p:nvSpPr>
            <p:spPr>
              <a:xfrm>
                <a:off x="0" y="0"/>
                <a:ext cx="1119" cy="4320"/>
              </a:xfrm>
              <a:prstGeom prst="rect">
                <a:avLst/>
              </a:prstGeom>
              <a:blipFill rotWithShape="0">
                <a:blip r:embed="rId2"/>
              </a:blipFill>
              <a:ln w="9525">
                <a:noFill/>
              </a:ln>
            </p:spPr>
            <p:txBody>
              <a:bodyPr anchor="t" anchorCtr="0"/>
              <a:p>
                <a:pPr lvl="0"/>
                <a:endParaRPr lang="zh-CN" altLang="en-US">
                  <a:latin typeface="Times New Roman" panose="02020603050405020304" pitchFamily="18" charset="0"/>
                </a:endParaRPr>
              </a:p>
            </p:txBody>
          </p:sp>
        </p:grpSp>
        <p:sp>
          <p:nvSpPr>
            <p:cNvPr id="2054" name="矩形 36743"/>
            <p:cNvSpPr/>
            <p:nvPr/>
          </p:nvSpPr>
          <p:spPr>
            <a:xfrm>
              <a:off x="816" y="2592"/>
              <a:ext cx="701" cy="1728"/>
            </a:xfrm>
            <a:prstGeom prst="rect">
              <a:avLst/>
            </a:prstGeom>
            <a:solidFill>
              <a:schemeClr val="bg1">
                <a:alpha val="50000"/>
              </a:schemeClr>
            </a:solidFill>
            <a:ln w="9525">
              <a:noFill/>
            </a:ln>
          </p:spPr>
          <p:txBody>
            <a:bodyPr anchor="t" anchorCtr="0"/>
            <a:p>
              <a:pPr lvl="0"/>
              <a:endParaRPr lang="zh-CN" altLang="en-US">
                <a:latin typeface="Times New Roman" panose="02020603050405020304" pitchFamily="18" charset="0"/>
              </a:endParaRPr>
            </a:p>
          </p:txBody>
        </p:sp>
      </p:grpSp>
      <p:grpSp>
        <p:nvGrpSpPr>
          <p:cNvPr id="2055" name="组合 36751"/>
          <p:cNvGrpSpPr/>
          <p:nvPr/>
        </p:nvGrpSpPr>
        <p:grpSpPr>
          <a:xfrm>
            <a:off x="0" y="1371600"/>
            <a:ext cx="8405813" cy="1246188"/>
            <a:chOff x="0" y="864"/>
            <a:chExt cx="5295" cy="785"/>
          </a:xfrm>
        </p:grpSpPr>
        <p:sp>
          <p:nvSpPr>
            <p:cNvPr id="2056" name="任意多边形 36731"/>
            <p:cNvSpPr/>
            <p:nvPr userDrawn="1"/>
          </p:nvSpPr>
          <p:spPr>
            <a:xfrm rot="-507431">
              <a:off x="0" y="1477"/>
              <a:ext cx="1059" cy="172"/>
            </a:xfrm>
            <a:custGeom>
              <a:avLst/>
              <a:gdLst/>
              <a:ahLst/>
              <a:cxnLst/>
              <a:pathLst>
                <a:path w="1059" h="172">
                  <a:moveTo>
                    <a:pt x="1059" y="0"/>
                  </a:moveTo>
                  <a:cubicBezTo>
                    <a:pt x="543" y="45"/>
                    <a:pt x="291" y="112"/>
                    <a:pt x="147" y="144"/>
                  </a:cubicBezTo>
                  <a:cubicBezTo>
                    <a:pt x="0" y="172"/>
                    <a:pt x="153" y="147"/>
                    <a:pt x="177" y="171"/>
                  </a:cubicBezTo>
                  <a:cubicBezTo>
                    <a:pt x="329" y="151"/>
                    <a:pt x="339" y="99"/>
                    <a:pt x="1059" y="24"/>
                  </a:cubicBezTo>
                  <a:cubicBezTo>
                    <a:pt x="1059" y="24"/>
                    <a:pt x="1059" y="0"/>
                    <a:pt x="1059" y="0"/>
                  </a:cubicBezTo>
                  <a:close/>
                </a:path>
              </a:pathLst>
            </a:custGeom>
            <a:gradFill rotWithShape="0">
              <a:gsLst>
                <a:gs pos="0">
                  <a:schemeClr val="accent1"/>
                </a:gs>
                <a:gs pos="100000">
                  <a:schemeClr val="bg2"/>
                </a:gs>
              </a:gsLst>
              <a:lin ang="0" scaled="1"/>
              <a:tileRect/>
            </a:gradFill>
            <a:ln w="9525">
              <a:noFill/>
            </a:ln>
          </p:spPr>
          <p:txBody>
            <a:bodyPr/>
            <a:p>
              <a:endParaRPr lang="zh-CN" altLang="en-US"/>
            </a:p>
          </p:txBody>
        </p:sp>
        <p:sp>
          <p:nvSpPr>
            <p:cNvPr id="2057" name="任意多边形 36732"/>
            <p:cNvSpPr/>
            <p:nvPr userDrawn="1"/>
          </p:nvSpPr>
          <p:spPr>
            <a:xfrm rot="-507431">
              <a:off x="1173" y="864"/>
              <a:ext cx="4122" cy="630"/>
            </a:xfrm>
            <a:custGeom>
              <a:avLst/>
              <a:gdLst/>
              <a:ahLst/>
              <a:cxnLst/>
              <a:pathLst>
                <a:path w="4122" h="630">
                  <a:moveTo>
                    <a:pt x="0" y="204"/>
                  </a:moveTo>
                  <a:cubicBezTo>
                    <a:pt x="255" y="198"/>
                    <a:pt x="1686" y="0"/>
                    <a:pt x="3544" y="348"/>
                  </a:cubicBezTo>
                  <a:cubicBezTo>
                    <a:pt x="4122" y="464"/>
                    <a:pt x="3754" y="614"/>
                    <a:pt x="3680" y="630"/>
                  </a:cubicBezTo>
                  <a:cubicBezTo>
                    <a:pt x="3680" y="630"/>
                    <a:pt x="3642" y="626"/>
                    <a:pt x="3616" y="624"/>
                  </a:cubicBezTo>
                  <a:cubicBezTo>
                    <a:pt x="3678" y="612"/>
                    <a:pt x="4118" y="488"/>
                    <a:pt x="3534" y="368"/>
                  </a:cubicBezTo>
                  <a:cubicBezTo>
                    <a:pt x="2029" y="98"/>
                    <a:pt x="696" y="156"/>
                    <a:pt x="17" y="231"/>
                  </a:cubicBezTo>
                  <a:cubicBezTo>
                    <a:pt x="17" y="231"/>
                    <a:pt x="0" y="204"/>
                    <a:pt x="0" y="204"/>
                  </a:cubicBezTo>
                  <a:close/>
                </a:path>
              </a:pathLst>
            </a:custGeom>
            <a:solidFill>
              <a:schemeClr val="bg2"/>
            </a:solidFill>
            <a:ln w="9525">
              <a:noFill/>
            </a:ln>
          </p:spPr>
          <p:txBody>
            <a:bodyPr/>
            <a:p>
              <a:endParaRPr lang="zh-CN" altLang="en-US"/>
            </a:p>
          </p:txBody>
        </p:sp>
        <p:grpSp>
          <p:nvGrpSpPr>
            <p:cNvPr id="2058" name="组合 36733"/>
            <p:cNvGrpSpPr/>
            <p:nvPr userDrawn="1"/>
          </p:nvGrpSpPr>
          <p:grpSpPr>
            <a:xfrm>
              <a:off x="1008" y="1248"/>
              <a:ext cx="288" cy="288"/>
              <a:chOff x="1033" y="326"/>
              <a:chExt cx="192" cy="192"/>
            </a:xfrm>
          </p:grpSpPr>
          <p:sp>
            <p:nvSpPr>
              <p:cNvPr id="2059" name="椭圆 36734"/>
              <p:cNvSpPr/>
              <p:nvPr/>
            </p:nvSpPr>
            <p:spPr>
              <a:xfrm>
                <a:off x="1033" y="326"/>
                <a:ext cx="192" cy="192"/>
              </a:xfrm>
              <a:prstGeom prst="ellipse">
                <a:avLst/>
              </a:prstGeom>
              <a:gradFill rotWithShape="0">
                <a:gsLst>
                  <a:gs pos="0">
                    <a:schemeClr val="bg2"/>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0" name="椭圆 36735"/>
              <p:cNvSpPr/>
              <p:nvPr/>
            </p:nvSpPr>
            <p:spPr>
              <a:xfrm>
                <a:off x="1129" y="377"/>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1" name="椭圆 36736"/>
              <p:cNvSpPr/>
              <p:nvPr/>
            </p:nvSpPr>
            <p:spPr>
              <a:xfrm>
                <a:off x="1063" y="350"/>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2" name="椭圆 36737"/>
              <p:cNvSpPr/>
              <p:nvPr/>
            </p:nvSpPr>
            <p:spPr>
              <a:xfrm>
                <a:off x="1063" y="404"/>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3" name="椭圆 36738"/>
              <p:cNvSpPr/>
              <p:nvPr/>
            </p:nvSpPr>
            <p:spPr>
              <a:xfrm>
                <a:off x="1108" y="422"/>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4" name="椭圆 36739"/>
              <p:cNvSpPr/>
              <p:nvPr/>
            </p:nvSpPr>
            <p:spPr>
              <a:xfrm>
                <a:off x="1168" y="416"/>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5" name="椭圆 36740"/>
              <p:cNvSpPr/>
              <p:nvPr/>
            </p:nvSpPr>
            <p:spPr>
              <a:xfrm>
                <a:off x="1120" y="461"/>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6" name="椭圆 36741"/>
              <p:cNvSpPr/>
              <p:nvPr/>
            </p:nvSpPr>
            <p:spPr>
              <a:xfrm>
                <a:off x="1063" y="452"/>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7" name="椭圆 36742"/>
              <p:cNvSpPr/>
              <p:nvPr/>
            </p:nvSpPr>
            <p:spPr>
              <a:xfrm>
                <a:off x="1117" y="329"/>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grpSp>
      </p:grpSp>
      <p:sp>
        <p:nvSpPr>
          <p:cNvPr id="36745" name="标题 36744"/>
          <p:cNvSpPr>
            <a:spLocks noGrp="1"/>
          </p:cNvSpPr>
          <p:nvPr>
            <p:ph type="ctrTitle"/>
          </p:nvPr>
        </p:nvSpPr>
        <p:spPr>
          <a:xfrm>
            <a:off x="1828800" y="2133600"/>
            <a:ext cx="7315200" cy="1600200"/>
          </a:xfrm>
          <a:prstGeom prst="rect">
            <a:avLst/>
          </a:prstGeom>
          <a:noFill/>
          <a:ln w="9525">
            <a:noFill/>
          </a:ln>
        </p:spPr>
        <p:txBody>
          <a:bodyPr anchor="ctr"/>
          <a:lstStyle>
            <a:lvl1pPr lvl="0" algn="l">
              <a:buClrTx/>
              <a:buSzTx/>
              <a:buFontTx/>
              <a:defRPr/>
            </a:lvl1pPr>
          </a:lstStyle>
          <a:p>
            <a:pPr lvl="0" fontAlgn="base"/>
            <a:r>
              <a:rPr lang="zh-CN" altLang="en-US" strike="noStrike" noProof="1" dirty="0"/>
              <a:t>单击此处编辑母版标题样式</a:t>
            </a:r>
            <a:endParaRPr lang="zh-CN" altLang="en-US" strike="noStrike" noProof="1" dirty="0"/>
          </a:p>
        </p:txBody>
      </p:sp>
      <p:sp>
        <p:nvSpPr>
          <p:cNvPr id="36746" name="副标题 36745"/>
          <p:cNvSpPr>
            <a:spLocks noGrp="1"/>
          </p:cNvSpPr>
          <p:nvPr>
            <p:ph type="subTitle" idx="1"/>
          </p:nvPr>
        </p:nvSpPr>
        <p:spPr>
          <a:xfrm>
            <a:off x="1371600" y="4267200"/>
            <a:ext cx="6400800" cy="1752600"/>
          </a:xfrm>
          <a:prstGeom prst="rect">
            <a:avLst/>
          </a:prstGeom>
          <a:noFill/>
          <a:ln w="9525">
            <a:noFill/>
          </a:ln>
        </p:spPr>
        <p:txBody>
          <a:bodyPr anchor="t"/>
          <a:lstStyle>
            <a:lvl1pPr marL="0" lvl="0" indent="0">
              <a:buClrTx/>
              <a:buSzTx/>
              <a:buFontTx/>
              <a:buNone/>
              <a:defRPr/>
            </a:lvl1pPr>
            <a:lvl2pPr marL="457200" lvl="1" indent="0" algn="ctr">
              <a:buClrTx/>
              <a:buSzTx/>
              <a:buFontTx/>
              <a:buNone/>
              <a:defRPr/>
            </a:lvl2pPr>
            <a:lvl3pPr marL="914400" lvl="2" indent="0" algn="ctr">
              <a:buClrTx/>
              <a:buSzTx/>
              <a:buFontTx/>
              <a:buNone/>
              <a:defRPr/>
            </a:lvl3pPr>
            <a:lvl4pPr marL="1371600" lvl="3" indent="0" algn="ctr">
              <a:buClrTx/>
              <a:buSzTx/>
              <a:buFontTx/>
              <a:buNone/>
              <a:defRPr/>
            </a:lvl4pPr>
            <a:lvl5pPr marL="1828800" lvl="4" indent="0" algn="ctr">
              <a:buClrTx/>
              <a:buSzTx/>
              <a:buFontTx/>
              <a:buNone/>
              <a:defRPr/>
            </a:lvl5pPr>
          </a:lstStyle>
          <a:p>
            <a:pPr lvl="0" fontAlgn="base"/>
            <a:r>
              <a:rPr lang="zh-CN" altLang="en-US" strike="noStrike" noProof="1" dirty="0"/>
              <a:t>单击此处编辑母版副标题样式</a:t>
            </a:r>
            <a:endParaRPr lang="zh-CN" altLang="en-US" strike="noStrike" noProof="1" dirty="0"/>
          </a:p>
        </p:txBody>
      </p:sp>
      <p:sp>
        <p:nvSpPr>
          <p:cNvPr id="36747" name="日期占位符 36746"/>
          <p:cNvSpPr>
            <a:spLocks noGrp="1"/>
          </p:cNvSpPr>
          <p:nvPr>
            <p:ph type="dt" sz="half" idx="2"/>
          </p:nvPr>
        </p:nvSpPr>
        <p:spPr>
          <a:xfrm>
            <a:off x="1371600" y="6248400"/>
            <a:ext cx="1905000" cy="457200"/>
          </a:xfrm>
          <a:prstGeom prst="rect">
            <a:avLst/>
          </a:prstGeom>
          <a:noFill/>
          <a:ln w="9525">
            <a:noFill/>
          </a:ln>
        </p:spPr>
        <p:txBody>
          <a:bodyPr anchor="t"/>
          <a:lstStyle>
            <a:lvl1pPr>
              <a:defRPr sz="1400"/>
            </a:lvl1pPr>
          </a:lstStyle>
          <a:p>
            <a:pPr fontAlgn="base"/>
            <a:fld id="{BB962C8B-B14F-4D97-AF65-F5344CB8AC3E}" type="datetime1">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
        <p:nvSpPr>
          <p:cNvPr id="36748" name="页脚占位符 36747"/>
          <p:cNvSpPr>
            <a:spLocks noGrp="1"/>
          </p:cNvSpPr>
          <p:nvPr>
            <p:ph type="ftr" sz="quarter" idx="3"/>
          </p:nvPr>
        </p:nvSpPr>
        <p:spPr>
          <a:xfrm>
            <a:off x="3733800" y="6248400"/>
            <a:ext cx="2895600" cy="457200"/>
          </a:xfrm>
          <a:prstGeom prst="rect">
            <a:avLst/>
          </a:prstGeom>
          <a:noFill/>
          <a:ln w="9525">
            <a:noFill/>
          </a:ln>
        </p:spPr>
        <p:txBody>
          <a:bodyPr anchor="t"/>
          <a:lstStyle>
            <a:lvl1pPr algn="ctr">
              <a:defRPr sz="1400"/>
            </a:lvl1pPr>
          </a:lstStyle>
          <a:p>
            <a:pPr fontAlgn="base"/>
            <a:endParaRPr lang="zh-CN" altLang="en-US" strike="noStrike" noProof="1" dirty="0">
              <a:latin typeface="Arial Narrow" pitchFamily="34" charset="0"/>
            </a:endParaRPr>
          </a:p>
        </p:txBody>
      </p:sp>
      <p:sp>
        <p:nvSpPr>
          <p:cNvPr id="36749" name="灯片编号占位符 36748"/>
          <p:cNvSpPr>
            <a:spLocks noGrp="1"/>
          </p:cNvSpPr>
          <p:nvPr>
            <p:ph type="sldNum" sz="quarter" idx="4"/>
          </p:nvPr>
        </p:nvSpPr>
        <p:spPr>
          <a:xfrm>
            <a:off x="7086600" y="6248400"/>
            <a:ext cx="1905000" cy="457200"/>
          </a:xfrm>
          <a:prstGeom prst="rect">
            <a:avLst/>
          </a:prstGeom>
          <a:noFill/>
          <a:ln w="9525">
            <a:noFill/>
          </a:ln>
        </p:spPr>
        <p:txBody>
          <a:bodyPr anchor="t"/>
          <a:lstStyle>
            <a:lvl1pPr algn="r">
              <a:defRPr sz="1400"/>
            </a:lvl1pPr>
          </a:lstStyle>
          <a:p>
            <a:pPr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85800" y="1981200"/>
            <a:ext cx="3808476" cy="4114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9724" y="1981200"/>
            <a:ext cx="3808476" cy="4114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8" name="页脚占位符 7"/>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9" name="灯片编号占位符 8"/>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4" name="页脚占位符 3"/>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3" name="页脚占位符 2"/>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66335" y="457200"/>
            <a:ext cx="2060178" cy="56388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85800" y="457200"/>
            <a:ext cx="6061104" cy="56388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6286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solidFill>
        <a:effectLst/>
      </p:bgPr>
    </p:bg>
    <p:spTree>
      <p:nvGrpSpPr>
        <p:cNvPr id="1" name=""/>
        <p:cNvGrpSpPr/>
        <p:nvPr/>
      </p:nvGrpSpPr>
      <p:grpSpPr/>
      <p:grpSp>
        <p:nvGrpSpPr>
          <p:cNvPr id="2050" name="组合 36754"/>
          <p:cNvGrpSpPr/>
          <p:nvPr/>
        </p:nvGrpSpPr>
        <p:grpSpPr>
          <a:xfrm>
            <a:off x="0" y="0"/>
            <a:ext cx="9144000" cy="6858000"/>
            <a:chOff x="0" y="0"/>
            <a:chExt cx="5760" cy="4320"/>
          </a:xfrm>
        </p:grpSpPr>
        <p:grpSp>
          <p:nvGrpSpPr>
            <p:cNvPr id="2051" name="组合 36753"/>
            <p:cNvGrpSpPr/>
            <p:nvPr userDrawn="1"/>
          </p:nvGrpSpPr>
          <p:grpSpPr>
            <a:xfrm>
              <a:off x="0" y="0"/>
              <a:ext cx="5760" cy="4320"/>
              <a:chOff x="0" y="0"/>
              <a:chExt cx="5760" cy="4320"/>
            </a:xfrm>
          </p:grpSpPr>
          <p:sp>
            <p:nvSpPr>
              <p:cNvPr id="2052" name="矩形 35841"/>
              <p:cNvSpPr/>
              <p:nvPr userDrawn="1"/>
            </p:nvSpPr>
            <p:spPr>
              <a:xfrm>
                <a:off x="0" y="1248"/>
                <a:ext cx="5760" cy="1104"/>
              </a:xfrm>
              <a:prstGeom prst="rect">
                <a:avLst/>
              </a:prstGeom>
              <a:solidFill>
                <a:schemeClr val="accent2"/>
              </a:solidFill>
              <a:ln w="9525">
                <a:noFill/>
              </a:ln>
            </p:spPr>
            <p:txBody>
              <a:bodyPr anchor="t" anchorCtr="0"/>
              <a:p>
                <a:pPr lvl="0"/>
                <a:endParaRPr lang="zh-CN" altLang="en-US">
                  <a:latin typeface="Times New Roman" panose="02020603050405020304" pitchFamily="18" charset="0"/>
                </a:endParaRPr>
              </a:p>
            </p:txBody>
          </p:sp>
          <p:sp>
            <p:nvSpPr>
              <p:cNvPr id="2053" name="矩形 35843" descr="Cacback"/>
              <p:cNvSpPr/>
              <p:nvPr userDrawn="1"/>
            </p:nvSpPr>
            <p:spPr>
              <a:xfrm>
                <a:off x="0" y="0"/>
                <a:ext cx="1119" cy="4320"/>
              </a:xfrm>
              <a:prstGeom prst="rect">
                <a:avLst/>
              </a:prstGeom>
              <a:blipFill rotWithShape="0">
                <a:blip r:embed="rId2"/>
              </a:blipFill>
              <a:ln w="9525">
                <a:noFill/>
              </a:ln>
            </p:spPr>
            <p:txBody>
              <a:bodyPr anchor="t" anchorCtr="0"/>
              <a:p>
                <a:pPr lvl="0"/>
                <a:endParaRPr lang="zh-CN" altLang="en-US">
                  <a:latin typeface="Times New Roman" panose="02020603050405020304" pitchFamily="18" charset="0"/>
                </a:endParaRPr>
              </a:p>
            </p:txBody>
          </p:sp>
        </p:grpSp>
        <p:sp>
          <p:nvSpPr>
            <p:cNvPr id="2054" name="矩形 36743"/>
            <p:cNvSpPr/>
            <p:nvPr/>
          </p:nvSpPr>
          <p:spPr>
            <a:xfrm>
              <a:off x="816" y="2592"/>
              <a:ext cx="701" cy="1728"/>
            </a:xfrm>
            <a:prstGeom prst="rect">
              <a:avLst/>
            </a:prstGeom>
            <a:solidFill>
              <a:schemeClr val="bg1">
                <a:alpha val="50000"/>
              </a:schemeClr>
            </a:solidFill>
            <a:ln w="9525">
              <a:noFill/>
            </a:ln>
          </p:spPr>
          <p:txBody>
            <a:bodyPr anchor="t" anchorCtr="0"/>
            <a:p>
              <a:pPr lvl="0"/>
              <a:endParaRPr lang="zh-CN" altLang="en-US">
                <a:latin typeface="Times New Roman" panose="02020603050405020304" pitchFamily="18" charset="0"/>
              </a:endParaRPr>
            </a:p>
          </p:txBody>
        </p:sp>
      </p:grpSp>
      <p:grpSp>
        <p:nvGrpSpPr>
          <p:cNvPr id="2055" name="组合 36751"/>
          <p:cNvGrpSpPr/>
          <p:nvPr/>
        </p:nvGrpSpPr>
        <p:grpSpPr>
          <a:xfrm>
            <a:off x="0" y="1371600"/>
            <a:ext cx="8405813" cy="1246188"/>
            <a:chOff x="0" y="864"/>
            <a:chExt cx="5295" cy="785"/>
          </a:xfrm>
        </p:grpSpPr>
        <p:sp>
          <p:nvSpPr>
            <p:cNvPr id="2056" name="任意多边形 36731"/>
            <p:cNvSpPr/>
            <p:nvPr userDrawn="1"/>
          </p:nvSpPr>
          <p:spPr>
            <a:xfrm rot="-507431">
              <a:off x="0" y="1477"/>
              <a:ext cx="1059" cy="172"/>
            </a:xfrm>
            <a:custGeom>
              <a:avLst/>
              <a:gdLst/>
              <a:ahLst/>
              <a:cxnLst/>
              <a:pathLst>
                <a:path w="1059" h="172">
                  <a:moveTo>
                    <a:pt x="1059" y="0"/>
                  </a:moveTo>
                  <a:cubicBezTo>
                    <a:pt x="543" y="45"/>
                    <a:pt x="291" y="112"/>
                    <a:pt x="147" y="144"/>
                  </a:cubicBezTo>
                  <a:cubicBezTo>
                    <a:pt x="0" y="172"/>
                    <a:pt x="153" y="147"/>
                    <a:pt x="177" y="171"/>
                  </a:cubicBezTo>
                  <a:cubicBezTo>
                    <a:pt x="329" y="151"/>
                    <a:pt x="339" y="99"/>
                    <a:pt x="1059" y="24"/>
                  </a:cubicBezTo>
                  <a:cubicBezTo>
                    <a:pt x="1059" y="24"/>
                    <a:pt x="1059" y="0"/>
                    <a:pt x="1059" y="0"/>
                  </a:cubicBezTo>
                  <a:close/>
                </a:path>
              </a:pathLst>
            </a:custGeom>
            <a:gradFill rotWithShape="0">
              <a:gsLst>
                <a:gs pos="0">
                  <a:schemeClr val="accent1"/>
                </a:gs>
                <a:gs pos="100000">
                  <a:schemeClr val="bg2"/>
                </a:gs>
              </a:gsLst>
              <a:lin ang="0" scaled="1"/>
              <a:tileRect/>
            </a:gradFill>
            <a:ln w="9525">
              <a:noFill/>
            </a:ln>
          </p:spPr>
          <p:txBody>
            <a:bodyPr/>
            <a:p>
              <a:endParaRPr lang="zh-CN" altLang="en-US"/>
            </a:p>
          </p:txBody>
        </p:sp>
        <p:sp>
          <p:nvSpPr>
            <p:cNvPr id="2057" name="任意多边形 36732"/>
            <p:cNvSpPr/>
            <p:nvPr userDrawn="1"/>
          </p:nvSpPr>
          <p:spPr>
            <a:xfrm rot="-507431">
              <a:off x="1173" y="864"/>
              <a:ext cx="4122" cy="630"/>
            </a:xfrm>
            <a:custGeom>
              <a:avLst/>
              <a:gdLst/>
              <a:ahLst/>
              <a:cxnLst/>
              <a:pathLst>
                <a:path w="4122" h="630">
                  <a:moveTo>
                    <a:pt x="0" y="204"/>
                  </a:moveTo>
                  <a:cubicBezTo>
                    <a:pt x="255" y="198"/>
                    <a:pt x="1686" y="0"/>
                    <a:pt x="3544" y="348"/>
                  </a:cubicBezTo>
                  <a:cubicBezTo>
                    <a:pt x="4122" y="464"/>
                    <a:pt x="3754" y="614"/>
                    <a:pt x="3680" y="630"/>
                  </a:cubicBezTo>
                  <a:cubicBezTo>
                    <a:pt x="3680" y="630"/>
                    <a:pt x="3642" y="626"/>
                    <a:pt x="3616" y="624"/>
                  </a:cubicBezTo>
                  <a:cubicBezTo>
                    <a:pt x="3678" y="612"/>
                    <a:pt x="4118" y="488"/>
                    <a:pt x="3534" y="368"/>
                  </a:cubicBezTo>
                  <a:cubicBezTo>
                    <a:pt x="2029" y="98"/>
                    <a:pt x="696" y="156"/>
                    <a:pt x="17" y="231"/>
                  </a:cubicBezTo>
                  <a:cubicBezTo>
                    <a:pt x="17" y="231"/>
                    <a:pt x="0" y="204"/>
                    <a:pt x="0" y="204"/>
                  </a:cubicBezTo>
                  <a:close/>
                </a:path>
              </a:pathLst>
            </a:custGeom>
            <a:solidFill>
              <a:schemeClr val="bg2"/>
            </a:solidFill>
            <a:ln w="9525">
              <a:noFill/>
            </a:ln>
          </p:spPr>
          <p:txBody>
            <a:bodyPr/>
            <a:p>
              <a:endParaRPr lang="zh-CN" altLang="en-US"/>
            </a:p>
          </p:txBody>
        </p:sp>
        <p:grpSp>
          <p:nvGrpSpPr>
            <p:cNvPr id="2058" name="组合 36733"/>
            <p:cNvGrpSpPr/>
            <p:nvPr userDrawn="1"/>
          </p:nvGrpSpPr>
          <p:grpSpPr>
            <a:xfrm>
              <a:off x="1008" y="1248"/>
              <a:ext cx="288" cy="288"/>
              <a:chOff x="1033" y="326"/>
              <a:chExt cx="192" cy="192"/>
            </a:xfrm>
          </p:grpSpPr>
          <p:sp>
            <p:nvSpPr>
              <p:cNvPr id="2059" name="椭圆 36734"/>
              <p:cNvSpPr/>
              <p:nvPr/>
            </p:nvSpPr>
            <p:spPr>
              <a:xfrm>
                <a:off x="1033" y="326"/>
                <a:ext cx="192" cy="192"/>
              </a:xfrm>
              <a:prstGeom prst="ellipse">
                <a:avLst/>
              </a:prstGeom>
              <a:gradFill rotWithShape="0">
                <a:gsLst>
                  <a:gs pos="0">
                    <a:schemeClr val="bg2"/>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0" name="椭圆 36735"/>
              <p:cNvSpPr/>
              <p:nvPr/>
            </p:nvSpPr>
            <p:spPr>
              <a:xfrm>
                <a:off x="1129" y="377"/>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1" name="椭圆 36736"/>
              <p:cNvSpPr/>
              <p:nvPr/>
            </p:nvSpPr>
            <p:spPr>
              <a:xfrm>
                <a:off x="1063" y="350"/>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2" name="椭圆 36737"/>
              <p:cNvSpPr/>
              <p:nvPr/>
            </p:nvSpPr>
            <p:spPr>
              <a:xfrm>
                <a:off x="1063" y="404"/>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3" name="椭圆 36738"/>
              <p:cNvSpPr/>
              <p:nvPr/>
            </p:nvSpPr>
            <p:spPr>
              <a:xfrm>
                <a:off x="1108" y="422"/>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4" name="椭圆 36739"/>
              <p:cNvSpPr/>
              <p:nvPr/>
            </p:nvSpPr>
            <p:spPr>
              <a:xfrm>
                <a:off x="1168" y="416"/>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5" name="椭圆 36740"/>
              <p:cNvSpPr/>
              <p:nvPr/>
            </p:nvSpPr>
            <p:spPr>
              <a:xfrm>
                <a:off x="1120" y="461"/>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6" name="椭圆 36741"/>
              <p:cNvSpPr/>
              <p:nvPr/>
            </p:nvSpPr>
            <p:spPr>
              <a:xfrm>
                <a:off x="1063" y="452"/>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7" name="椭圆 36742"/>
              <p:cNvSpPr/>
              <p:nvPr/>
            </p:nvSpPr>
            <p:spPr>
              <a:xfrm>
                <a:off x="1117" y="329"/>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grpSp>
      </p:grpSp>
      <p:sp>
        <p:nvSpPr>
          <p:cNvPr id="36745" name="标题 36744"/>
          <p:cNvSpPr>
            <a:spLocks noGrp="1"/>
          </p:cNvSpPr>
          <p:nvPr>
            <p:ph type="ctrTitle"/>
          </p:nvPr>
        </p:nvSpPr>
        <p:spPr>
          <a:xfrm>
            <a:off x="1828800" y="2133600"/>
            <a:ext cx="7315200" cy="1600200"/>
          </a:xfrm>
          <a:prstGeom prst="rect">
            <a:avLst/>
          </a:prstGeom>
          <a:noFill/>
          <a:ln w="9525">
            <a:noFill/>
          </a:ln>
        </p:spPr>
        <p:txBody>
          <a:bodyPr anchor="ctr"/>
          <a:lstStyle>
            <a:lvl1pPr lvl="0" algn="l">
              <a:buClrTx/>
              <a:buSzTx/>
              <a:buFontTx/>
              <a:defRPr/>
            </a:lvl1pPr>
          </a:lstStyle>
          <a:p>
            <a:pPr lvl="0" fontAlgn="base"/>
            <a:r>
              <a:rPr lang="zh-CN" altLang="en-US" strike="noStrike" noProof="1" dirty="0"/>
              <a:t>单击此处编辑母版标题样式</a:t>
            </a:r>
            <a:endParaRPr lang="zh-CN" altLang="en-US" strike="noStrike" noProof="1" dirty="0"/>
          </a:p>
        </p:txBody>
      </p:sp>
      <p:sp>
        <p:nvSpPr>
          <p:cNvPr id="36746" name="副标题 36745"/>
          <p:cNvSpPr>
            <a:spLocks noGrp="1"/>
          </p:cNvSpPr>
          <p:nvPr>
            <p:ph type="subTitle" idx="1"/>
          </p:nvPr>
        </p:nvSpPr>
        <p:spPr>
          <a:xfrm>
            <a:off x="1371600" y="4267200"/>
            <a:ext cx="6400800" cy="1752600"/>
          </a:xfrm>
          <a:prstGeom prst="rect">
            <a:avLst/>
          </a:prstGeom>
          <a:noFill/>
          <a:ln w="9525">
            <a:noFill/>
          </a:ln>
        </p:spPr>
        <p:txBody>
          <a:bodyPr anchor="t"/>
          <a:lstStyle>
            <a:lvl1pPr marL="0" lvl="0" indent="0">
              <a:buClrTx/>
              <a:buSzTx/>
              <a:buFontTx/>
              <a:buNone/>
              <a:defRPr/>
            </a:lvl1pPr>
            <a:lvl2pPr marL="457200" lvl="1" indent="0" algn="ctr">
              <a:buClrTx/>
              <a:buSzTx/>
              <a:buFontTx/>
              <a:buNone/>
              <a:defRPr/>
            </a:lvl2pPr>
            <a:lvl3pPr marL="914400" lvl="2" indent="0" algn="ctr">
              <a:buClrTx/>
              <a:buSzTx/>
              <a:buFontTx/>
              <a:buNone/>
              <a:defRPr/>
            </a:lvl3pPr>
            <a:lvl4pPr marL="1371600" lvl="3" indent="0" algn="ctr">
              <a:buClrTx/>
              <a:buSzTx/>
              <a:buFontTx/>
              <a:buNone/>
              <a:defRPr/>
            </a:lvl4pPr>
            <a:lvl5pPr marL="1828800" lvl="4" indent="0" algn="ctr">
              <a:buClrTx/>
              <a:buSzTx/>
              <a:buFontTx/>
              <a:buNone/>
              <a:defRPr/>
            </a:lvl5pPr>
          </a:lstStyle>
          <a:p>
            <a:pPr lvl="0" fontAlgn="base"/>
            <a:r>
              <a:rPr lang="zh-CN" altLang="en-US" strike="noStrike" noProof="1" dirty="0"/>
              <a:t>单击此处编辑母版副标题样式</a:t>
            </a:r>
            <a:endParaRPr lang="zh-CN" altLang="en-US" strike="noStrike" noProof="1" dirty="0"/>
          </a:p>
        </p:txBody>
      </p:sp>
      <p:sp>
        <p:nvSpPr>
          <p:cNvPr id="36747" name="日期占位符 36746"/>
          <p:cNvSpPr>
            <a:spLocks noGrp="1"/>
          </p:cNvSpPr>
          <p:nvPr>
            <p:ph type="dt" sz="half" idx="2"/>
          </p:nvPr>
        </p:nvSpPr>
        <p:spPr>
          <a:xfrm>
            <a:off x="1371600" y="6248400"/>
            <a:ext cx="1905000" cy="457200"/>
          </a:xfrm>
          <a:prstGeom prst="rect">
            <a:avLst/>
          </a:prstGeom>
          <a:noFill/>
          <a:ln w="9525">
            <a:noFill/>
          </a:ln>
        </p:spPr>
        <p:txBody>
          <a:bodyPr anchor="t"/>
          <a:lstStyle>
            <a:lvl1pPr>
              <a:defRPr sz="1400"/>
            </a:lvl1pPr>
          </a:lstStyle>
          <a:p>
            <a:pPr fontAlgn="base"/>
            <a:fld id="{BB962C8B-B14F-4D97-AF65-F5344CB8AC3E}" type="datetime1">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
        <p:nvSpPr>
          <p:cNvPr id="36748" name="页脚占位符 36747"/>
          <p:cNvSpPr>
            <a:spLocks noGrp="1"/>
          </p:cNvSpPr>
          <p:nvPr>
            <p:ph type="ftr" sz="quarter" idx="3"/>
          </p:nvPr>
        </p:nvSpPr>
        <p:spPr>
          <a:xfrm>
            <a:off x="3733800" y="6248400"/>
            <a:ext cx="2895600" cy="457200"/>
          </a:xfrm>
          <a:prstGeom prst="rect">
            <a:avLst/>
          </a:prstGeom>
          <a:noFill/>
          <a:ln w="9525">
            <a:noFill/>
          </a:ln>
        </p:spPr>
        <p:txBody>
          <a:bodyPr anchor="t"/>
          <a:lstStyle>
            <a:lvl1pPr algn="ctr">
              <a:defRPr sz="1400"/>
            </a:lvl1pPr>
          </a:lstStyle>
          <a:p>
            <a:pPr fontAlgn="base"/>
            <a:endParaRPr lang="zh-CN" altLang="en-US" strike="noStrike" noProof="1" dirty="0">
              <a:latin typeface="Arial Narrow" pitchFamily="34" charset="0"/>
            </a:endParaRPr>
          </a:p>
        </p:txBody>
      </p:sp>
      <p:sp>
        <p:nvSpPr>
          <p:cNvPr id="36749" name="灯片编号占位符 36748"/>
          <p:cNvSpPr>
            <a:spLocks noGrp="1"/>
          </p:cNvSpPr>
          <p:nvPr>
            <p:ph type="sldNum" sz="quarter" idx="4"/>
          </p:nvPr>
        </p:nvSpPr>
        <p:spPr>
          <a:xfrm>
            <a:off x="7086600" y="6248400"/>
            <a:ext cx="1905000" cy="457200"/>
          </a:xfrm>
          <a:prstGeom prst="rect">
            <a:avLst/>
          </a:prstGeom>
          <a:noFill/>
          <a:ln w="9525">
            <a:noFill/>
          </a:ln>
        </p:spPr>
        <p:txBody>
          <a:bodyPr anchor="t"/>
          <a:lstStyle>
            <a:lvl1pPr algn="r">
              <a:defRPr sz="1400"/>
            </a:lvl1pPr>
          </a:lstStyle>
          <a:p>
            <a:pPr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66335" y="457200"/>
            <a:ext cx="2060178" cy="56388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85800" y="457200"/>
            <a:ext cx="6061104" cy="56388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85800" y="1981200"/>
            <a:ext cx="3808476" cy="4114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9724" y="1981200"/>
            <a:ext cx="3808476" cy="4114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8" name="页脚占位符 7"/>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9" name="灯片编号占位符 8"/>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4" name="页脚占位符 3"/>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3" name="页脚占位符 2"/>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66335" y="457200"/>
            <a:ext cx="2060178" cy="56388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85800" y="457200"/>
            <a:ext cx="6061104" cy="56388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6286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6286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solidFill>
        <a:effectLst/>
      </p:bgPr>
    </p:bg>
    <p:spTree>
      <p:nvGrpSpPr>
        <p:cNvPr id="1" name=""/>
        <p:cNvGrpSpPr/>
        <p:nvPr/>
      </p:nvGrpSpPr>
      <p:grpSpPr/>
      <p:grpSp>
        <p:nvGrpSpPr>
          <p:cNvPr id="2050" name="组合 36754"/>
          <p:cNvGrpSpPr/>
          <p:nvPr/>
        </p:nvGrpSpPr>
        <p:grpSpPr>
          <a:xfrm>
            <a:off x="0" y="0"/>
            <a:ext cx="9144000" cy="6858000"/>
            <a:chOff x="0" y="0"/>
            <a:chExt cx="5760" cy="4320"/>
          </a:xfrm>
        </p:grpSpPr>
        <p:grpSp>
          <p:nvGrpSpPr>
            <p:cNvPr id="2051" name="组合 36753"/>
            <p:cNvGrpSpPr/>
            <p:nvPr userDrawn="1"/>
          </p:nvGrpSpPr>
          <p:grpSpPr>
            <a:xfrm>
              <a:off x="0" y="0"/>
              <a:ext cx="5760" cy="4320"/>
              <a:chOff x="0" y="0"/>
              <a:chExt cx="5760" cy="4320"/>
            </a:xfrm>
          </p:grpSpPr>
          <p:sp>
            <p:nvSpPr>
              <p:cNvPr id="2052" name="矩形 35841"/>
              <p:cNvSpPr/>
              <p:nvPr userDrawn="1"/>
            </p:nvSpPr>
            <p:spPr>
              <a:xfrm>
                <a:off x="0" y="1248"/>
                <a:ext cx="5760" cy="1104"/>
              </a:xfrm>
              <a:prstGeom prst="rect">
                <a:avLst/>
              </a:prstGeom>
              <a:solidFill>
                <a:schemeClr val="accent2"/>
              </a:solidFill>
              <a:ln w="9525">
                <a:noFill/>
              </a:ln>
            </p:spPr>
            <p:txBody>
              <a:bodyPr anchor="t" anchorCtr="0"/>
              <a:p>
                <a:pPr lvl="0"/>
                <a:endParaRPr lang="zh-CN" altLang="en-US">
                  <a:latin typeface="Times New Roman" panose="02020603050405020304" pitchFamily="18" charset="0"/>
                </a:endParaRPr>
              </a:p>
            </p:txBody>
          </p:sp>
          <p:sp>
            <p:nvSpPr>
              <p:cNvPr id="2053" name="矩形 35843" descr="Cacback"/>
              <p:cNvSpPr/>
              <p:nvPr userDrawn="1"/>
            </p:nvSpPr>
            <p:spPr>
              <a:xfrm>
                <a:off x="0" y="0"/>
                <a:ext cx="1119" cy="4320"/>
              </a:xfrm>
              <a:prstGeom prst="rect">
                <a:avLst/>
              </a:prstGeom>
              <a:blipFill rotWithShape="0">
                <a:blip r:embed="rId2"/>
              </a:blipFill>
              <a:ln w="9525">
                <a:noFill/>
              </a:ln>
            </p:spPr>
            <p:txBody>
              <a:bodyPr anchor="t" anchorCtr="0"/>
              <a:p>
                <a:pPr lvl="0"/>
                <a:endParaRPr lang="zh-CN" altLang="en-US">
                  <a:latin typeface="Times New Roman" panose="02020603050405020304" pitchFamily="18" charset="0"/>
                </a:endParaRPr>
              </a:p>
            </p:txBody>
          </p:sp>
        </p:grpSp>
        <p:sp>
          <p:nvSpPr>
            <p:cNvPr id="2054" name="矩形 36743"/>
            <p:cNvSpPr/>
            <p:nvPr/>
          </p:nvSpPr>
          <p:spPr>
            <a:xfrm>
              <a:off x="816" y="2592"/>
              <a:ext cx="701" cy="1728"/>
            </a:xfrm>
            <a:prstGeom prst="rect">
              <a:avLst/>
            </a:prstGeom>
            <a:solidFill>
              <a:schemeClr val="bg1">
                <a:alpha val="50000"/>
              </a:schemeClr>
            </a:solidFill>
            <a:ln w="9525">
              <a:noFill/>
            </a:ln>
          </p:spPr>
          <p:txBody>
            <a:bodyPr anchor="t" anchorCtr="0"/>
            <a:p>
              <a:pPr lvl="0"/>
              <a:endParaRPr lang="zh-CN" altLang="en-US">
                <a:latin typeface="Times New Roman" panose="02020603050405020304" pitchFamily="18" charset="0"/>
              </a:endParaRPr>
            </a:p>
          </p:txBody>
        </p:sp>
      </p:grpSp>
      <p:grpSp>
        <p:nvGrpSpPr>
          <p:cNvPr id="2055" name="组合 36751"/>
          <p:cNvGrpSpPr/>
          <p:nvPr/>
        </p:nvGrpSpPr>
        <p:grpSpPr>
          <a:xfrm>
            <a:off x="0" y="1371600"/>
            <a:ext cx="8405813" cy="1246188"/>
            <a:chOff x="0" y="864"/>
            <a:chExt cx="5295" cy="785"/>
          </a:xfrm>
        </p:grpSpPr>
        <p:sp>
          <p:nvSpPr>
            <p:cNvPr id="2056" name="任意多边形 36731"/>
            <p:cNvSpPr/>
            <p:nvPr userDrawn="1"/>
          </p:nvSpPr>
          <p:spPr>
            <a:xfrm rot="-507431">
              <a:off x="0" y="1477"/>
              <a:ext cx="1059" cy="172"/>
            </a:xfrm>
            <a:custGeom>
              <a:avLst/>
              <a:gdLst/>
              <a:ahLst/>
              <a:cxnLst/>
              <a:pathLst>
                <a:path w="1059" h="172">
                  <a:moveTo>
                    <a:pt x="1059" y="0"/>
                  </a:moveTo>
                  <a:cubicBezTo>
                    <a:pt x="543" y="45"/>
                    <a:pt x="291" y="112"/>
                    <a:pt x="147" y="144"/>
                  </a:cubicBezTo>
                  <a:cubicBezTo>
                    <a:pt x="0" y="172"/>
                    <a:pt x="153" y="147"/>
                    <a:pt x="177" y="171"/>
                  </a:cubicBezTo>
                  <a:cubicBezTo>
                    <a:pt x="329" y="151"/>
                    <a:pt x="339" y="99"/>
                    <a:pt x="1059" y="24"/>
                  </a:cubicBezTo>
                  <a:cubicBezTo>
                    <a:pt x="1059" y="24"/>
                    <a:pt x="1059" y="0"/>
                    <a:pt x="1059" y="0"/>
                  </a:cubicBezTo>
                  <a:close/>
                </a:path>
              </a:pathLst>
            </a:custGeom>
            <a:gradFill rotWithShape="0">
              <a:gsLst>
                <a:gs pos="0">
                  <a:schemeClr val="accent1"/>
                </a:gs>
                <a:gs pos="100000">
                  <a:schemeClr val="bg2"/>
                </a:gs>
              </a:gsLst>
              <a:lin ang="0" scaled="1"/>
              <a:tileRect/>
            </a:gradFill>
            <a:ln w="9525">
              <a:noFill/>
            </a:ln>
          </p:spPr>
          <p:txBody>
            <a:bodyPr/>
            <a:p>
              <a:endParaRPr lang="zh-CN" altLang="en-US"/>
            </a:p>
          </p:txBody>
        </p:sp>
        <p:sp>
          <p:nvSpPr>
            <p:cNvPr id="2057" name="任意多边形 36732"/>
            <p:cNvSpPr/>
            <p:nvPr userDrawn="1"/>
          </p:nvSpPr>
          <p:spPr>
            <a:xfrm rot="-507431">
              <a:off x="1173" y="864"/>
              <a:ext cx="4122" cy="630"/>
            </a:xfrm>
            <a:custGeom>
              <a:avLst/>
              <a:gdLst/>
              <a:ahLst/>
              <a:cxnLst/>
              <a:pathLst>
                <a:path w="4122" h="630">
                  <a:moveTo>
                    <a:pt x="0" y="204"/>
                  </a:moveTo>
                  <a:cubicBezTo>
                    <a:pt x="255" y="198"/>
                    <a:pt x="1686" y="0"/>
                    <a:pt x="3544" y="348"/>
                  </a:cubicBezTo>
                  <a:cubicBezTo>
                    <a:pt x="4122" y="464"/>
                    <a:pt x="3754" y="614"/>
                    <a:pt x="3680" y="630"/>
                  </a:cubicBezTo>
                  <a:cubicBezTo>
                    <a:pt x="3680" y="630"/>
                    <a:pt x="3642" y="626"/>
                    <a:pt x="3616" y="624"/>
                  </a:cubicBezTo>
                  <a:cubicBezTo>
                    <a:pt x="3678" y="612"/>
                    <a:pt x="4118" y="488"/>
                    <a:pt x="3534" y="368"/>
                  </a:cubicBezTo>
                  <a:cubicBezTo>
                    <a:pt x="2029" y="98"/>
                    <a:pt x="696" y="156"/>
                    <a:pt x="17" y="231"/>
                  </a:cubicBezTo>
                  <a:cubicBezTo>
                    <a:pt x="17" y="231"/>
                    <a:pt x="0" y="204"/>
                    <a:pt x="0" y="204"/>
                  </a:cubicBezTo>
                  <a:close/>
                </a:path>
              </a:pathLst>
            </a:custGeom>
            <a:solidFill>
              <a:schemeClr val="bg2"/>
            </a:solidFill>
            <a:ln w="9525">
              <a:noFill/>
            </a:ln>
          </p:spPr>
          <p:txBody>
            <a:bodyPr/>
            <a:p>
              <a:endParaRPr lang="zh-CN" altLang="en-US"/>
            </a:p>
          </p:txBody>
        </p:sp>
        <p:grpSp>
          <p:nvGrpSpPr>
            <p:cNvPr id="2058" name="组合 36733"/>
            <p:cNvGrpSpPr/>
            <p:nvPr userDrawn="1"/>
          </p:nvGrpSpPr>
          <p:grpSpPr>
            <a:xfrm>
              <a:off x="1008" y="1248"/>
              <a:ext cx="288" cy="288"/>
              <a:chOff x="1033" y="326"/>
              <a:chExt cx="192" cy="192"/>
            </a:xfrm>
          </p:grpSpPr>
          <p:sp>
            <p:nvSpPr>
              <p:cNvPr id="2059" name="椭圆 36734"/>
              <p:cNvSpPr/>
              <p:nvPr/>
            </p:nvSpPr>
            <p:spPr>
              <a:xfrm>
                <a:off x="1033" y="326"/>
                <a:ext cx="192" cy="192"/>
              </a:xfrm>
              <a:prstGeom prst="ellipse">
                <a:avLst/>
              </a:prstGeom>
              <a:gradFill rotWithShape="0">
                <a:gsLst>
                  <a:gs pos="0">
                    <a:schemeClr val="bg2"/>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0" name="椭圆 36735"/>
              <p:cNvSpPr/>
              <p:nvPr/>
            </p:nvSpPr>
            <p:spPr>
              <a:xfrm>
                <a:off x="1129" y="377"/>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1" name="椭圆 36736"/>
              <p:cNvSpPr/>
              <p:nvPr/>
            </p:nvSpPr>
            <p:spPr>
              <a:xfrm>
                <a:off x="1063" y="350"/>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2" name="椭圆 36737"/>
              <p:cNvSpPr/>
              <p:nvPr/>
            </p:nvSpPr>
            <p:spPr>
              <a:xfrm>
                <a:off x="1063" y="404"/>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3" name="椭圆 36738"/>
              <p:cNvSpPr/>
              <p:nvPr/>
            </p:nvSpPr>
            <p:spPr>
              <a:xfrm>
                <a:off x="1108" y="422"/>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4" name="椭圆 36739"/>
              <p:cNvSpPr/>
              <p:nvPr/>
            </p:nvSpPr>
            <p:spPr>
              <a:xfrm>
                <a:off x="1168" y="416"/>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5" name="椭圆 36740"/>
              <p:cNvSpPr/>
              <p:nvPr/>
            </p:nvSpPr>
            <p:spPr>
              <a:xfrm>
                <a:off x="1120" y="461"/>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6" name="椭圆 36741"/>
              <p:cNvSpPr/>
              <p:nvPr/>
            </p:nvSpPr>
            <p:spPr>
              <a:xfrm>
                <a:off x="1063" y="452"/>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7" name="椭圆 36742"/>
              <p:cNvSpPr/>
              <p:nvPr/>
            </p:nvSpPr>
            <p:spPr>
              <a:xfrm>
                <a:off x="1117" y="329"/>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grpSp>
      </p:grpSp>
      <p:sp>
        <p:nvSpPr>
          <p:cNvPr id="36745" name="标题 36744"/>
          <p:cNvSpPr>
            <a:spLocks noGrp="1"/>
          </p:cNvSpPr>
          <p:nvPr>
            <p:ph type="ctrTitle"/>
          </p:nvPr>
        </p:nvSpPr>
        <p:spPr>
          <a:xfrm>
            <a:off x="1828800" y="2133600"/>
            <a:ext cx="7315200" cy="1600200"/>
          </a:xfrm>
          <a:prstGeom prst="rect">
            <a:avLst/>
          </a:prstGeom>
          <a:noFill/>
          <a:ln w="9525">
            <a:noFill/>
          </a:ln>
        </p:spPr>
        <p:txBody>
          <a:bodyPr anchor="ctr"/>
          <a:lstStyle>
            <a:lvl1pPr lvl="0" algn="l">
              <a:buClrTx/>
              <a:buSzTx/>
              <a:buFontTx/>
              <a:defRPr/>
            </a:lvl1pPr>
          </a:lstStyle>
          <a:p>
            <a:pPr lvl="0" fontAlgn="base"/>
            <a:r>
              <a:rPr lang="zh-CN" altLang="en-US" strike="noStrike" noProof="1" dirty="0"/>
              <a:t>单击此处编辑母版标题样式</a:t>
            </a:r>
            <a:endParaRPr lang="zh-CN" altLang="en-US" strike="noStrike" noProof="1" dirty="0"/>
          </a:p>
        </p:txBody>
      </p:sp>
      <p:sp>
        <p:nvSpPr>
          <p:cNvPr id="36746" name="副标题 36745"/>
          <p:cNvSpPr>
            <a:spLocks noGrp="1"/>
          </p:cNvSpPr>
          <p:nvPr>
            <p:ph type="subTitle" idx="1"/>
          </p:nvPr>
        </p:nvSpPr>
        <p:spPr>
          <a:xfrm>
            <a:off x="1371600" y="4267200"/>
            <a:ext cx="6400800" cy="1752600"/>
          </a:xfrm>
          <a:prstGeom prst="rect">
            <a:avLst/>
          </a:prstGeom>
          <a:noFill/>
          <a:ln w="9525">
            <a:noFill/>
          </a:ln>
        </p:spPr>
        <p:txBody>
          <a:bodyPr anchor="t"/>
          <a:lstStyle>
            <a:lvl1pPr marL="0" lvl="0" indent="0">
              <a:buClrTx/>
              <a:buSzTx/>
              <a:buFontTx/>
              <a:buNone/>
              <a:defRPr/>
            </a:lvl1pPr>
            <a:lvl2pPr marL="457200" lvl="1" indent="0" algn="ctr">
              <a:buClrTx/>
              <a:buSzTx/>
              <a:buFontTx/>
              <a:buNone/>
              <a:defRPr/>
            </a:lvl2pPr>
            <a:lvl3pPr marL="914400" lvl="2" indent="0" algn="ctr">
              <a:buClrTx/>
              <a:buSzTx/>
              <a:buFontTx/>
              <a:buNone/>
              <a:defRPr/>
            </a:lvl3pPr>
            <a:lvl4pPr marL="1371600" lvl="3" indent="0" algn="ctr">
              <a:buClrTx/>
              <a:buSzTx/>
              <a:buFontTx/>
              <a:buNone/>
              <a:defRPr/>
            </a:lvl4pPr>
            <a:lvl5pPr marL="1828800" lvl="4" indent="0" algn="ctr">
              <a:buClrTx/>
              <a:buSzTx/>
              <a:buFontTx/>
              <a:buNone/>
              <a:defRPr/>
            </a:lvl5pPr>
          </a:lstStyle>
          <a:p>
            <a:pPr lvl="0" fontAlgn="base"/>
            <a:r>
              <a:rPr lang="zh-CN" altLang="en-US" strike="noStrike" noProof="1" dirty="0"/>
              <a:t>单击此处编辑母版副标题样式</a:t>
            </a:r>
            <a:endParaRPr lang="zh-CN" altLang="en-US" strike="noStrike" noProof="1" dirty="0"/>
          </a:p>
        </p:txBody>
      </p:sp>
      <p:sp>
        <p:nvSpPr>
          <p:cNvPr id="36747" name="日期占位符 36746"/>
          <p:cNvSpPr>
            <a:spLocks noGrp="1"/>
          </p:cNvSpPr>
          <p:nvPr>
            <p:ph type="dt" sz="half" idx="2"/>
          </p:nvPr>
        </p:nvSpPr>
        <p:spPr>
          <a:xfrm>
            <a:off x="1371600" y="6248400"/>
            <a:ext cx="1905000" cy="457200"/>
          </a:xfrm>
          <a:prstGeom prst="rect">
            <a:avLst/>
          </a:prstGeom>
          <a:noFill/>
          <a:ln w="9525">
            <a:noFill/>
          </a:ln>
        </p:spPr>
        <p:txBody>
          <a:bodyPr anchor="t"/>
          <a:lstStyle>
            <a:lvl1pPr>
              <a:defRPr sz="1400"/>
            </a:lvl1pPr>
          </a:lstStyle>
          <a:p>
            <a:pPr fontAlgn="base"/>
            <a:fld id="{BB962C8B-B14F-4D97-AF65-F5344CB8AC3E}" type="datetime1">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
        <p:nvSpPr>
          <p:cNvPr id="36748" name="页脚占位符 36747"/>
          <p:cNvSpPr>
            <a:spLocks noGrp="1"/>
          </p:cNvSpPr>
          <p:nvPr>
            <p:ph type="ftr" sz="quarter" idx="3"/>
          </p:nvPr>
        </p:nvSpPr>
        <p:spPr>
          <a:xfrm>
            <a:off x="3733800" y="6248400"/>
            <a:ext cx="2895600" cy="457200"/>
          </a:xfrm>
          <a:prstGeom prst="rect">
            <a:avLst/>
          </a:prstGeom>
          <a:noFill/>
          <a:ln w="9525">
            <a:noFill/>
          </a:ln>
        </p:spPr>
        <p:txBody>
          <a:bodyPr anchor="t"/>
          <a:lstStyle>
            <a:lvl1pPr algn="ctr">
              <a:defRPr sz="1400"/>
            </a:lvl1pPr>
          </a:lstStyle>
          <a:p>
            <a:pPr fontAlgn="base"/>
            <a:endParaRPr lang="zh-CN" altLang="en-US" strike="noStrike" noProof="1" dirty="0">
              <a:latin typeface="Arial Narrow" pitchFamily="34" charset="0"/>
            </a:endParaRPr>
          </a:p>
        </p:txBody>
      </p:sp>
      <p:sp>
        <p:nvSpPr>
          <p:cNvPr id="36749" name="灯片编号占位符 36748"/>
          <p:cNvSpPr>
            <a:spLocks noGrp="1"/>
          </p:cNvSpPr>
          <p:nvPr>
            <p:ph type="sldNum" sz="quarter" idx="4"/>
          </p:nvPr>
        </p:nvSpPr>
        <p:spPr>
          <a:xfrm>
            <a:off x="7086600" y="6248400"/>
            <a:ext cx="1905000" cy="457200"/>
          </a:xfrm>
          <a:prstGeom prst="rect">
            <a:avLst/>
          </a:prstGeom>
          <a:noFill/>
          <a:ln w="9525">
            <a:noFill/>
          </a:ln>
        </p:spPr>
        <p:txBody>
          <a:bodyPr anchor="t"/>
          <a:lstStyle>
            <a:lvl1pPr algn="r">
              <a:defRPr sz="1400"/>
            </a:lvl1pPr>
          </a:lstStyle>
          <a:p>
            <a:pPr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hf sldNum="0" hdr="0" ftr="0" dt="0"/>
</p:sldLayout>
</file>

<file path=ppt/slideLayouts/slideLayout12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85800" y="1981200"/>
            <a:ext cx="3808476" cy="4114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9724" y="1981200"/>
            <a:ext cx="3808476" cy="4114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8" name="页脚占位符 7"/>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9" name="灯片编号占位符 8"/>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4" name="页脚占位符 3"/>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3" name="页脚占位符 2"/>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solidFill>
        <a:effectLst/>
      </p:bgPr>
    </p:bg>
    <p:spTree>
      <p:nvGrpSpPr>
        <p:cNvPr id="1" name=""/>
        <p:cNvGrpSpPr/>
        <p:nvPr/>
      </p:nvGrpSpPr>
      <p:grpSpPr/>
      <p:grpSp>
        <p:nvGrpSpPr>
          <p:cNvPr id="2050" name="组合 36754"/>
          <p:cNvGrpSpPr/>
          <p:nvPr/>
        </p:nvGrpSpPr>
        <p:grpSpPr>
          <a:xfrm>
            <a:off x="0" y="0"/>
            <a:ext cx="9144000" cy="6858000"/>
            <a:chOff x="0" y="0"/>
            <a:chExt cx="5760" cy="4320"/>
          </a:xfrm>
        </p:grpSpPr>
        <p:grpSp>
          <p:nvGrpSpPr>
            <p:cNvPr id="2051" name="组合 36753"/>
            <p:cNvGrpSpPr/>
            <p:nvPr userDrawn="1"/>
          </p:nvGrpSpPr>
          <p:grpSpPr>
            <a:xfrm>
              <a:off x="0" y="0"/>
              <a:ext cx="5760" cy="4320"/>
              <a:chOff x="0" y="0"/>
              <a:chExt cx="5760" cy="4320"/>
            </a:xfrm>
          </p:grpSpPr>
          <p:sp>
            <p:nvSpPr>
              <p:cNvPr id="2052" name="矩形 35841"/>
              <p:cNvSpPr/>
              <p:nvPr userDrawn="1"/>
            </p:nvSpPr>
            <p:spPr>
              <a:xfrm>
                <a:off x="0" y="1248"/>
                <a:ext cx="5760" cy="1104"/>
              </a:xfrm>
              <a:prstGeom prst="rect">
                <a:avLst/>
              </a:prstGeom>
              <a:solidFill>
                <a:schemeClr val="accent2"/>
              </a:solidFill>
              <a:ln w="9525">
                <a:noFill/>
              </a:ln>
            </p:spPr>
            <p:txBody>
              <a:bodyPr anchor="t" anchorCtr="0"/>
              <a:p>
                <a:pPr lvl="0"/>
                <a:endParaRPr lang="zh-CN" altLang="en-US">
                  <a:latin typeface="Times New Roman" panose="02020603050405020304" pitchFamily="18" charset="0"/>
                </a:endParaRPr>
              </a:p>
            </p:txBody>
          </p:sp>
          <p:sp>
            <p:nvSpPr>
              <p:cNvPr id="2053" name="矩形 35843" descr="Cacback"/>
              <p:cNvSpPr/>
              <p:nvPr userDrawn="1"/>
            </p:nvSpPr>
            <p:spPr>
              <a:xfrm>
                <a:off x="0" y="0"/>
                <a:ext cx="1119" cy="4320"/>
              </a:xfrm>
              <a:prstGeom prst="rect">
                <a:avLst/>
              </a:prstGeom>
              <a:blipFill rotWithShape="0">
                <a:blip r:embed="rId2"/>
              </a:blipFill>
              <a:ln w="9525">
                <a:noFill/>
              </a:ln>
            </p:spPr>
            <p:txBody>
              <a:bodyPr anchor="t" anchorCtr="0"/>
              <a:p>
                <a:pPr lvl="0"/>
                <a:endParaRPr lang="zh-CN" altLang="en-US">
                  <a:latin typeface="Times New Roman" panose="02020603050405020304" pitchFamily="18" charset="0"/>
                </a:endParaRPr>
              </a:p>
            </p:txBody>
          </p:sp>
        </p:grpSp>
        <p:sp>
          <p:nvSpPr>
            <p:cNvPr id="2054" name="矩形 36743"/>
            <p:cNvSpPr/>
            <p:nvPr/>
          </p:nvSpPr>
          <p:spPr>
            <a:xfrm>
              <a:off x="816" y="2592"/>
              <a:ext cx="701" cy="1728"/>
            </a:xfrm>
            <a:prstGeom prst="rect">
              <a:avLst/>
            </a:prstGeom>
            <a:solidFill>
              <a:schemeClr val="bg1">
                <a:alpha val="50000"/>
              </a:schemeClr>
            </a:solidFill>
            <a:ln w="9525">
              <a:noFill/>
            </a:ln>
          </p:spPr>
          <p:txBody>
            <a:bodyPr anchor="t" anchorCtr="0"/>
            <a:p>
              <a:pPr lvl="0"/>
              <a:endParaRPr lang="zh-CN" altLang="en-US">
                <a:latin typeface="Times New Roman" panose="02020603050405020304" pitchFamily="18" charset="0"/>
              </a:endParaRPr>
            </a:p>
          </p:txBody>
        </p:sp>
      </p:grpSp>
      <p:grpSp>
        <p:nvGrpSpPr>
          <p:cNvPr id="2055" name="组合 36751"/>
          <p:cNvGrpSpPr/>
          <p:nvPr/>
        </p:nvGrpSpPr>
        <p:grpSpPr>
          <a:xfrm>
            <a:off x="0" y="1371600"/>
            <a:ext cx="8405813" cy="1246188"/>
            <a:chOff x="0" y="864"/>
            <a:chExt cx="5295" cy="785"/>
          </a:xfrm>
        </p:grpSpPr>
        <p:sp>
          <p:nvSpPr>
            <p:cNvPr id="2056" name="任意多边形 36731"/>
            <p:cNvSpPr/>
            <p:nvPr userDrawn="1"/>
          </p:nvSpPr>
          <p:spPr>
            <a:xfrm rot="-507431">
              <a:off x="0" y="1477"/>
              <a:ext cx="1059" cy="172"/>
            </a:xfrm>
            <a:custGeom>
              <a:avLst/>
              <a:gdLst/>
              <a:ahLst/>
              <a:cxnLst/>
              <a:pathLst>
                <a:path w="1059" h="172">
                  <a:moveTo>
                    <a:pt x="1059" y="0"/>
                  </a:moveTo>
                  <a:cubicBezTo>
                    <a:pt x="543" y="45"/>
                    <a:pt x="291" y="112"/>
                    <a:pt x="147" y="144"/>
                  </a:cubicBezTo>
                  <a:cubicBezTo>
                    <a:pt x="0" y="172"/>
                    <a:pt x="153" y="147"/>
                    <a:pt x="177" y="171"/>
                  </a:cubicBezTo>
                  <a:cubicBezTo>
                    <a:pt x="329" y="151"/>
                    <a:pt x="339" y="99"/>
                    <a:pt x="1059" y="24"/>
                  </a:cubicBezTo>
                  <a:cubicBezTo>
                    <a:pt x="1059" y="24"/>
                    <a:pt x="1059" y="0"/>
                    <a:pt x="1059" y="0"/>
                  </a:cubicBezTo>
                  <a:close/>
                </a:path>
              </a:pathLst>
            </a:custGeom>
            <a:gradFill rotWithShape="0">
              <a:gsLst>
                <a:gs pos="0">
                  <a:schemeClr val="accent1"/>
                </a:gs>
                <a:gs pos="100000">
                  <a:schemeClr val="bg2"/>
                </a:gs>
              </a:gsLst>
              <a:lin ang="0" scaled="1"/>
              <a:tileRect/>
            </a:gradFill>
            <a:ln w="9525">
              <a:noFill/>
            </a:ln>
          </p:spPr>
          <p:txBody>
            <a:bodyPr/>
            <a:p>
              <a:endParaRPr lang="zh-CN" altLang="en-US"/>
            </a:p>
          </p:txBody>
        </p:sp>
        <p:sp>
          <p:nvSpPr>
            <p:cNvPr id="2057" name="任意多边形 36732"/>
            <p:cNvSpPr/>
            <p:nvPr userDrawn="1"/>
          </p:nvSpPr>
          <p:spPr>
            <a:xfrm rot="-507431">
              <a:off x="1173" y="864"/>
              <a:ext cx="4122" cy="630"/>
            </a:xfrm>
            <a:custGeom>
              <a:avLst/>
              <a:gdLst/>
              <a:ahLst/>
              <a:cxnLst/>
              <a:pathLst>
                <a:path w="4122" h="630">
                  <a:moveTo>
                    <a:pt x="0" y="204"/>
                  </a:moveTo>
                  <a:cubicBezTo>
                    <a:pt x="255" y="198"/>
                    <a:pt x="1686" y="0"/>
                    <a:pt x="3544" y="348"/>
                  </a:cubicBezTo>
                  <a:cubicBezTo>
                    <a:pt x="4122" y="464"/>
                    <a:pt x="3754" y="614"/>
                    <a:pt x="3680" y="630"/>
                  </a:cubicBezTo>
                  <a:cubicBezTo>
                    <a:pt x="3680" y="630"/>
                    <a:pt x="3642" y="626"/>
                    <a:pt x="3616" y="624"/>
                  </a:cubicBezTo>
                  <a:cubicBezTo>
                    <a:pt x="3678" y="612"/>
                    <a:pt x="4118" y="488"/>
                    <a:pt x="3534" y="368"/>
                  </a:cubicBezTo>
                  <a:cubicBezTo>
                    <a:pt x="2029" y="98"/>
                    <a:pt x="696" y="156"/>
                    <a:pt x="17" y="231"/>
                  </a:cubicBezTo>
                  <a:cubicBezTo>
                    <a:pt x="17" y="231"/>
                    <a:pt x="0" y="204"/>
                    <a:pt x="0" y="204"/>
                  </a:cubicBezTo>
                  <a:close/>
                </a:path>
              </a:pathLst>
            </a:custGeom>
            <a:solidFill>
              <a:schemeClr val="bg2"/>
            </a:solidFill>
            <a:ln w="9525">
              <a:noFill/>
            </a:ln>
          </p:spPr>
          <p:txBody>
            <a:bodyPr/>
            <a:p>
              <a:endParaRPr lang="zh-CN" altLang="en-US"/>
            </a:p>
          </p:txBody>
        </p:sp>
        <p:grpSp>
          <p:nvGrpSpPr>
            <p:cNvPr id="2058" name="组合 36733"/>
            <p:cNvGrpSpPr/>
            <p:nvPr userDrawn="1"/>
          </p:nvGrpSpPr>
          <p:grpSpPr>
            <a:xfrm>
              <a:off x="1008" y="1248"/>
              <a:ext cx="288" cy="288"/>
              <a:chOff x="1033" y="326"/>
              <a:chExt cx="192" cy="192"/>
            </a:xfrm>
          </p:grpSpPr>
          <p:sp>
            <p:nvSpPr>
              <p:cNvPr id="2059" name="椭圆 36734"/>
              <p:cNvSpPr/>
              <p:nvPr/>
            </p:nvSpPr>
            <p:spPr>
              <a:xfrm>
                <a:off x="1033" y="326"/>
                <a:ext cx="192" cy="192"/>
              </a:xfrm>
              <a:prstGeom prst="ellipse">
                <a:avLst/>
              </a:prstGeom>
              <a:gradFill rotWithShape="0">
                <a:gsLst>
                  <a:gs pos="0">
                    <a:schemeClr val="bg2"/>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0" name="椭圆 36735"/>
              <p:cNvSpPr/>
              <p:nvPr/>
            </p:nvSpPr>
            <p:spPr>
              <a:xfrm>
                <a:off x="1129" y="377"/>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1" name="椭圆 36736"/>
              <p:cNvSpPr/>
              <p:nvPr/>
            </p:nvSpPr>
            <p:spPr>
              <a:xfrm>
                <a:off x="1063" y="350"/>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2" name="椭圆 36737"/>
              <p:cNvSpPr/>
              <p:nvPr/>
            </p:nvSpPr>
            <p:spPr>
              <a:xfrm>
                <a:off x="1063" y="404"/>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3" name="椭圆 36738"/>
              <p:cNvSpPr/>
              <p:nvPr/>
            </p:nvSpPr>
            <p:spPr>
              <a:xfrm>
                <a:off x="1108" y="422"/>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4" name="椭圆 36739"/>
              <p:cNvSpPr/>
              <p:nvPr/>
            </p:nvSpPr>
            <p:spPr>
              <a:xfrm>
                <a:off x="1168" y="416"/>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5" name="椭圆 36740"/>
              <p:cNvSpPr/>
              <p:nvPr/>
            </p:nvSpPr>
            <p:spPr>
              <a:xfrm>
                <a:off x="1120" y="461"/>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6" name="椭圆 36741"/>
              <p:cNvSpPr/>
              <p:nvPr/>
            </p:nvSpPr>
            <p:spPr>
              <a:xfrm>
                <a:off x="1063" y="452"/>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7" name="椭圆 36742"/>
              <p:cNvSpPr/>
              <p:nvPr/>
            </p:nvSpPr>
            <p:spPr>
              <a:xfrm>
                <a:off x="1117" y="329"/>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grpSp>
      </p:grpSp>
      <p:sp>
        <p:nvSpPr>
          <p:cNvPr id="36745" name="标题 36744"/>
          <p:cNvSpPr>
            <a:spLocks noGrp="1"/>
          </p:cNvSpPr>
          <p:nvPr>
            <p:ph type="ctrTitle"/>
          </p:nvPr>
        </p:nvSpPr>
        <p:spPr>
          <a:xfrm>
            <a:off x="1828800" y="2133600"/>
            <a:ext cx="7315200" cy="1600200"/>
          </a:xfrm>
          <a:prstGeom prst="rect">
            <a:avLst/>
          </a:prstGeom>
          <a:noFill/>
          <a:ln w="9525">
            <a:noFill/>
          </a:ln>
        </p:spPr>
        <p:txBody>
          <a:bodyPr anchor="ctr"/>
          <a:lstStyle>
            <a:lvl1pPr lvl="0" algn="l">
              <a:buClrTx/>
              <a:buSzTx/>
              <a:buFontTx/>
              <a:defRPr/>
            </a:lvl1pPr>
          </a:lstStyle>
          <a:p>
            <a:pPr lvl="0" fontAlgn="base"/>
            <a:r>
              <a:rPr lang="zh-CN" altLang="en-US" strike="noStrike" noProof="1" dirty="0"/>
              <a:t>单击此处编辑母版标题样式</a:t>
            </a:r>
            <a:endParaRPr lang="zh-CN" altLang="en-US" strike="noStrike" noProof="1" dirty="0"/>
          </a:p>
        </p:txBody>
      </p:sp>
      <p:sp>
        <p:nvSpPr>
          <p:cNvPr id="36746" name="副标题 36745"/>
          <p:cNvSpPr>
            <a:spLocks noGrp="1"/>
          </p:cNvSpPr>
          <p:nvPr>
            <p:ph type="subTitle" idx="1"/>
          </p:nvPr>
        </p:nvSpPr>
        <p:spPr>
          <a:xfrm>
            <a:off x="1371600" y="4267200"/>
            <a:ext cx="6400800" cy="1752600"/>
          </a:xfrm>
          <a:prstGeom prst="rect">
            <a:avLst/>
          </a:prstGeom>
          <a:noFill/>
          <a:ln w="9525">
            <a:noFill/>
          </a:ln>
        </p:spPr>
        <p:txBody>
          <a:bodyPr anchor="t"/>
          <a:lstStyle>
            <a:lvl1pPr marL="0" lvl="0" indent="0">
              <a:buClrTx/>
              <a:buSzTx/>
              <a:buFontTx/>
              <a:buNone/>
              <a:defRPr/>
            </a:lvl1pPr>
            <a:lvl2pPr marL="457200" lvl="1" indent="0" algn="ctr">
              <a:buClrTx/>
              <a:buSzTx/>
              <a:buFontTx/>
              <a:buNone/>
              <a:defRPr/>
            </a:lvl2pPr>
            <a:lvl3pPr marL="914400" lvl="2" indent="0" algn="ctr">
              <a:buClrTx/>
              <a:buSzTx/>
              <a:buFontTx/>
              <a:buNone/>
              <a:defRPr/>
            </a:lvl3pPr>
            <a:lvl4pPr marL="1371600" lvl="3" indent="0" algn="ctr">
              <a:buClrTx/>
              <a:buSzTx/>
              <a:buFontTx/>
              <a:buNone/>
              <a:defRPr/>
            </a:lvl4pPr>
            <a:lvl5pPr marL="1828800" lvl="4" indent="0" algn="ctr">
              <a:buClrTx/>
              <a:buSzTx/>
              <a:buFontTx/>
              <a:buNone/>
              <a:defRPr/>
            </a:lvl5pPr>
          </a:lstStyle>
          <a:p>
            <a:pPr lvl="0" fontAlgn="base"/>
            <a:r>
              <a:rPr lang="zh-CN" altLang="en-US" strike="noStrike" noProof="1" dirty="0"/>
              <a:t>单击此处编辑母版副标题样式</a:t>
            </a:r>
            <a:endParaRPr lang="zh-CN" altLang="en-US" strike="noStrike" noProof="1" dirty="0"/>
          </a:p>
        </p:txBody>
      </p:sp>
      <p:sp>
        <p:nvSpPr>
          <p:cNvPr id="36747" name="日期占位符 36746"/>
          <p:cNvSpPr>
            <a:spLocks noGrp="1"/>
          </p:cNvSpPr>
          <p:nvPr>
            <p:ph type="dt" sz="half" idx="2"/>
          </p:nvPr>
        </p:nvSpPr>
        <p:spPr>
          <a:xfrm>
            <a:off x="1371600" y="6248400"/>
            <a:ext cx="1905000" cy="457200"/>
          </a:xfrm>
          <a:prstGeom prst="rect">
            <a:avLst/>
          </a:prstGeom>
          <a:noFill/>
          <a:ln w="9525">
            <a:noFill/>
          </a:ln>
        </p:spPr>
        <p:txBody>
          <a:bodyPr anchor="t"/>
          <a:lstStyle>
            <a:lvl1pPr>
              <a:defRPr sz="1400"/>
            </a:lvl1pPr>
          </a:lstStyle>
          <a:p>
            <a:pPr fontAlgn="base"/>
            <a:fld id="{BB962C8B-B14F-4D97-AF65-F5344CB8AC3E}" type="datetime1">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
        <p:nvSpPr>
          <p:cNvPr id="36748" name="页脚占位符 36747"/>
          <p:cNvSpPr>
            <a:spLocks noGrp="1"/>
          </p:cNvSpPr>
          <p:nvPr>
            <p:ph type="ftr" sz="quarter" idx="3"/>
          </p:nvPr>
        </p:nvSpPr>
        <p:spPr>
          <a:xfrm>
            <a:off x="3733800" y="6248400"/>
            <a:ext cx="2895600" cy="457200"/>
          </a:xfrm>
          <a:prstGeom prst="rect">
            <a:avLst/>
          </a:prstGeom>
          <a:noFill/>
          <a:ln w="9525">
            <a:noFill/>
          </a:ln>
        </p:spPr>
        <p:txBody>
          <a:bodyPr anchor="t"/>
          <a:lstStyle>
            <a:lvl1pPr algn="ctr">
              <a:defRPr sz="1400"/>
            </a:lvl1pPr>
          </a:lstStyle>
          <a:p>
            <a:pPr fontAlgn="base"/>
            <a:endParaRPr lang="zh-CN" altLang="en-US" strike="noStrike" noProof="1" dirty="0">
              <a:latin typeface="Arial Narrow" pitchFamily="34" charset="0"/>
            </a:endParaRPr>
          </a:p>
        </p:txBody>
      </p:sp>
      <p:sp>
        <p:nvSpPr>
          <p:cNvPr id="36749" name="灯片编号占位符 36748"/>
          <p:cNvSpPr>
            <a:spLocks noGrp="1"/>
          </p:cNvSpPr>
          <p:nvPr>
            <p:ph type="sldNum" sz="quarter" idx="4"/>
          </p:nvPr>
        </p:nvSpPr>
        <p:spPr>
          <a:xfrm>
            <a:off x="7086600" y="6248400"/>
            <a:ext cx="1905000" cy="457200"/>
          </a:xfrm>
          <a:prstGeom prst="rect">
            <a:avLst/>
          </a:prstGeom>
          <a:noFill/>
          <a:ln w="9525">
            <a:noFill/>
          </a:ln>
        </p:spPr>
        <p:txBody>
          <a:bodyPr anchor="t"/>
          <a:lstStyle>
            <a:lvl1pPr algn="r">
              <a:defRPr sz="1400"/>
            </a:lvl1pPr>
          </a:lstStyle>
          <a:p>
            <a:pPr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hf sldNum="0" hdr="0" ftr="0" dt="0"/>
</p:sldLayout>
</file>

<file path=ppt/slideLayouts/slideLayout13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66335" y="457200"/>
            <a:ext cx="2060178" cy="56388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85800" y="457200"/>
            <a:ext cx="6061104" cy="56388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6286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solidFill>
        <a:effectLst/>
      </p:bgPr>
    </p:bg>
    <p:spTree>
      <p:nvGrpSpPr>
        <p:cNvPr id="1" name=""/>
        <p:cNvGrpSpPr/>
        <p:nvPr/>
      </p:nvGrpSpPr>
      <p:grpSpPr/>
      <p:grpSp>
        <p:nvGrpSpPr>
          <p:cNvPr id="2050" name="组合 36754"/>
          <p:cNvGrpSpPr/>
          <p:nvPr/>
        </p:nvGrpSpPr>
        <p:grpSpPr>
          <a:xfrm>
            <a:off x="0" y="0"/>
            <a:ext cx="9144000" cy="6858000"/>
            <a:chOff x="0" y="0"/>
            <a:chExt cx="5760" cy="4320"/>
          </a:xfrm>
        </p:grpSpPr>
        <p:grpSp>
          <p:nvGrpSpPr>
            <p:cNvPr id="2051" name="组合 36753"/>
            <p:cNvGrpSpPr/>
            <p:nvPr userDrawn="1"/>
          </p:nvGrpSpPr>
          <p:grpSpPr>
            <a:xfrm>
              <a:off x="0" y="0"/>
              <a:ext cx="5760" cy="4320"/>
              <a:chOff x="0" y="0"/>
              <a:chExt cx="5760" cy="4320"/>
            </a:xfrm>
          </p:grpSpPr>
          <p:sp>
            <p:nvSpPr>
              <p:cNvPr id="2052" name="矩形 35841"/>
              <p:cNvSpPr/>
              <p:nvPr userDrawn="1"/>
            </p:nvSpPr>
            <p:spPr>
              <a:xfrm>
                <a:off x="0" y="1248"/>
                <a:ext cx="5760" cy="1104"/>
              </a:xfrm>
              <a:prstGeom prst="rect">
                <a:avLst/>
              </a:prstGeom>
              <a:solidFill>
                <a:schemeClr val="accent2"/>
              </a:solidFill>
              <a:ln w="9525">
                <a:noFill/>
              </a:ln>
            </p:spPr>
            <p:txBody>
              <a:bodyPr anchor="t" anchorCtr="0"/>
              <a:p>
                <a:pPr lvl="0"/>
                <a:endParaRPr lang="zh-CN" altLang="en-US">
                  <a:latin typeface="Times New Roman" panose="02020603050405020304" pitchFamily="18" charset="0"/>
                </a:endParaRPr>
              </a:p>
            </p:txBody>
          </p:sp>
          <p:sp>
            <p:nvSpPr>
              <p:cNvPr id="2053" name="矩形 35843" descr="Cacback"/>
              <p:cNvSpPr/>
              <p:nvPr userDrawn="1"/>
            </p:nvSpPr>
            <p:spPr>
              <a:xfrm>
                <a:off x="0" y="0"/>
                <a:ext cx="1119" cy="4320"/>
              </a:xfrm>
              <a:prstGeom prst="rect">
                <a:avLst/>
              </a:prstGeom>
              <a:blipFill rotWithShape="0">
                <a:blip r:embed="rId2"/>
              </a:blipFill>
              <a:ln w="9525">
                <a:noFill/>
              </a:ln>
            </p:spPr>
            <p:txBody>
              <a:bodyPr anchor="t" anchorCtr="0"/>
              <a:p>
                <a:pPr lvl="0"/>
                <a:endParaRPr lang="zh-CN" altLang="en-US">
                  <a:latin typeface="Times New Roman" panose="02020603050405020304" pitchFamily="18" charset="0"/>
                </a:endParaRPr>
              </a:p>
            </p:txBody>
          </p:sp>
        </p:grpSp>
        <p:sp>
          <p:nvSpPr>
            <p:cNvPr id="2054" name="矩形 36743"/>
            <p:cNvSpPr/>
            <p:nvPr/>
          </p:nvSpPr>
          <p:spPr>
            <a:xfrm>
              <a:off x="816" y="2592"/>
              <a:ext cx="701" cy="1728"/>
            </a:xfrm>
            <a:prstGeom prst="rect">
              <a:avLst/>
            </a:prstGeom>
            <a:solidFill>
              <a:schemeClr val="bg1">
                <a:alpha val="50000"/>
              </a:schemeClr>
            </a:solidFill>
            <a:ln w="9525">
              <a:noFill/>
            </a:ln>
          </p:spPr>
          <p:txBody>
            <a:bodyPr anchor="t" anchorCtr="0"/>
            <a:p>
              <a:pPr lvl="0"/>
              <a:endParaRPr lang="zh-CN" altLang="en-US">
                <a:latin typeface="Times New Roman" panose="02020603050405020304" pitchFamily="18" charset="0"/>
              </a:endParaRPr>
            </a:p>
          </p:txBody>
        </p:sp>
      </p:grpSp>
      <p:grpSp>
        <p:nvGrpSpPr>
          <p:cNvPr id="2055" name="组合 36751"/>
          <p:cNvGrpSpPr/>
          <p:nvPr/>
        </p:nvGrpSpPr>
        <p:grpSpPr>
          <a:xfrm>
            <a:off x="0" y="1371600"/>
            <a:ext cx="8405813" cy="1246188"/>
            <a:chOff x="0" y="864"/>
            <a:chExt cx="5295" cy="785"/>
          </a:xfrm>
        </p:grpSpPr>
        <p:sp>
          <p:nvSpPr>
            <p:cNvPr id="2056" name="任意多边形 36731"/>
            <p:cNvSpPr/>
            <p:nvPr userDrawn="1"/>
          </p:nvSpPr>
          <p:spPr>
            <a:xfrm rot="-507431">
              <a:off x="0" y="1477"/>
              <a:ext cx="1059" cy="172"/>
            </a:xfrm>
            <a:custGeom>
              <a:avLst/>
              <a:gdLst/>
              <a:ahLst/>
              <a:cxnLst/>
              <a:pathLst>
                <a:path w="1059" h="172">
                  <a:moveTo>
                    <a:pt x="1059" y="0"/>
                  </a:moveTo>
                  <a:cubicBezTo>
                    <a:pt x="543" y="45"/>
                    <a:pt x="291" y="112"/>
                    <a:pt x="147" y="144"/>
                  </a:cubicBezTo>
                  <a:cubicBezTo>
                    <a:pt x="0" y="172"/>
                    <a:pt x="153" y="147"/>
                    <a:pt x="177" y="171"/>
                  </a:cubicBezTo>
                  <a:cubicBezTo>
                    <a:pt x="329" y="151"/>
                    <a:pt x="339" y="99"/>
                    <a:pt x="1059" y="24"/>
                  </a:cubicBezTo>
                  <a:cubicBezTo>
                    <a:pt x="1059" y="24"/>
                    <a:pt x="1059" y="0"/>
                    <a:pt x="1059" y="0"/>
                  </a:cubicBezTo>
                  <a:close/>
                </a:path>
              </a:pathLst>
            </a:custGeom>
            <a:gradFill rotWithShape="0">
              <a:gsLst>
                <a:gs pos="0">
                  <a:schemeClr val="accent1"/>
                </a:gs>
                <a:gs pos="100000">
                  <a:schemeClr val="bg2"/>
                </a:gs>
              </a:gsLst>
              <a:lin ang="0" scaled="1"/>
              <a:tileRect/>
            </a:gradFill>
            <a:ln w="9525">
              <a:noFill/>
            </a:ln>
          </p:spPr>
          <p:txBody>
            <a:bodyPr/>
            <a:p>
              <a:endParaRPr lang="zh-CN" altLang="en-US"/>
            </a:p>
          </p:txBody>
        </p:sp>
        <p:sp>
          <p:nvSpPr>
            <p:cNvPr id="2057" name="任意多边形 36732"/>
            <p:cNvSpPr/>
            <p:nvPr userDrawn="1"/>
          </p:nvSpPr>
          <p:spPr>
            <a:xfrm rot="-507431">
              <a:off x="1173" y="864"/>
              <a:ext cx="4122" cy="630"/>
            </a:xfrm>
            <a:custGeom>
              <a:avLst/>
              <a:gdLst/>
              <a:ahLst/>
              <a:cxnLst/>
              <a:pathLst>
                <a:path w="4122" h="630">
                  <a:moveTo>
                    <a:pt x="0" y="204"/>
                  </a:moveTo>
                  <a:cubicBezTo>
                    <a:pt x="255" y="198"/>
                    <a:pt x="1686" y="0"/>
                    <a:pt x="3544" y="348"/>
                  </a:cubicBezTo>
                  <a:cubicBezTo>
                    <a:pt x="4122" y="464"/>
                    <a:pt x="3754" y="614"/>
                    <a:pt x="3680" y="630"/>
                  </a:cubicBezTo>
                  <a:cubicBezTo>
                    <a:pt x="3680" y="630"/>
                    <a:pt x="3642" y="626"/>
                    <a:pt x="3616" y="624"/>
                  </a:cubicBezTo>
                  <a:cubicBezTo>
                    <a:pt x="3678" y="612"/>
                    <a:pt x="4118" y="488"/>
                    <a:pt x="3534" y="368"/>
                  </a:cubicBezTo>
                  <a:cubicBezTo>
                    <a:pt x="2029" y="98"/>
                    <a:pt x="696" y="156"/>
                    <a:pt x="17" y="231"/>
                  </a:cubicBezTo>
                  <a:cubicBezTo>
                    <a:pt x="17" y="231"/>
                    <a:pt x="0" y="204"/>
                    <a:pt x="0" y="204"/>
                  </a:cubicBezTo>
                  <a:close/>
                </a:path>
              </a:pathLst>
            </a:custGeom>
            <a:solidFill>
              <a:schemeClr val="bg2"/>
            </a:solidFill>
            <a:ln w="9525">
              <a:noFill/>
            </a:ln>
          </p:spPr>
          <p:txBody>
            <a:bodyPr/>
            <a:p>
              <a:endParaRPr lang="zh-CN" altLang="en-US"/>
            </a:p>
          </p:txBody>
        </p:sp>
        <p:grpSp>
          <p:nvGrpSpPr>
            <p:cNvPr id="2058" name="组合 36733"/>
            <p:cNvGrpSpPr/>
            <p:nvPr userDrawn="1"/>
          </p:nvGrpSpPr>
          <p:grpSpPr>
            <a:xfrm>
              <a:off x="1008" y="1248"/>
              <a:ext cx="288" cy="288"/>
              <a:chOff x="1033" y="326"/>
              <a:chExt cx="192" cy="192"/>
            </a:xfrm>
          </p:grpSpPr>
          <p:sp>
            <p:nvSpPr>
              <p:cNvPr id="2059" name="椭圆 36734"/>
              <p:cNvSpPr/>
              <p:nvPr/>
            </p:nvSpPr>
            <p:spPr>
              <a:xfrm>
                <a:off x="1033" y="326"/>
                <a:ext cx="192" cy="192"/>
              </a:xfrm>
              <a:prstGeom prst="ellipse">
                <a:avLst/>
              </a:prstGeom>
              <a:gradFill rotWithShape="0">
                <a:gsLst>
                  <a:gs pos="0">
                    <a:schemeClr val="bg2"/>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0" name="椭圆 36735"/>
              <p:cNvSpPr/>
              <p:nvPr/>
            </p:nvSpPr>
            <p:spPr>
              <a:xfrm>
                <a:off x="1129" y="377"/>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1" name="椭圆 36736"/>
              <p:cNvSpPr/>
              <p:nvPr/>
            </p:nvSpPr>
            <p:spPr>
              <a:xfrm>
                <a:off x="1063" y="350"/>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2" name="椭圆 36737"/>
              <p:cNvSpPr/>
              <p:nvPr/>
            </p:nvSpPr>
            <p:spPr>
              <a:xfrm>
                <a:off x="1063" y="404"/>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3" name="椭圆 36738"/>
              <p:cNvSpPr/>
              <p:nvPr/>
            </p:nvSpPr>
            <p:spPr>
              <a:xfrm>
                <a:off x="1108" y="422"/>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4" name="椭圆 36739"/>
              <p:cNvSpPr/>
              <p:nvPr/>
            </p:nvSpPr>
            <p:spPr>
              <a:xfrm>
                <a:off x="1168" y="416"/>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5" name="椭圆 36740"/>
              <p:cNvSpPr/>
              <p:nvPr/>
            </p:nvSpPr>
            <p:spPr>
              <a:xfrm>
                <a:off x="1120" y="461"/>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6" name="椭圆 36741"/>
              <p:cNvSpPr/>
              <p:nvPr/>
            </p:nvSpPr>
            <p:spPr>
              <a:xfrm>
                <a:off x="1063" y="452"/>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7" name="椭圆 36742"/>
              <p:cNvSpPr/>
              <p:nvPr/>
            </p:nvSpPr>
            <p:spPr>
              <a:xfrm>
                <a:off x="1117" y="329"/>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grpSp>
      </p:grpSp>
      <p:sp>
        <p:nvSpPr>
          <p:cNvPr id="36745" name="标题 36744"/>
          <p:cNvSpPr>
            <a:spLocks noGrp="1"/>
          </p:cNvSpPr>
          <p:nvPr>
            <p:ph type="ctrTitle"/>
          </p:nvPr>
        </p:nvSpPr>
        <p:spPr>
          <a:xfrm>
            <a:off x="1828800" y="2133600"/>
            <a:ext cx="7315200" cy="1600200"/>
          </a:xfrm>
          <a:prstGeom prst="rect">
            <a:avLst/>
          </a:prstGeom>
          <a:noFill/>
          <a:ln w="9525">
            <a:noFill/>
          </a:ln>
        </p:spPr>
        <p:txBody>
          <a:bodyPr anchor="ctr"/>
          <a:lstStyle>
            <a:lvl1pPr lvl="0" algn="l">
              <a:buClrTx/>
              <a:buSzTx/>
              <a:buFontTx/>
              <a:defRPr/>
            </a:lvl1pPr>
          </a:lstStyle>
          <a:p>
            <a:pPr lvl="0" fontAlgn="base"/>
            <a:r>
              <a:rPr lang="zh-CN" altLang="en-US" strike="noStrike" noProof="1" dirty="0"/>
              <a:t>单击此处编辑母版标题样式</a:t>
            </a:r>
            <a:endParaRPr lang="zh-CN" altLang="en-US" strike="noStrike" noProof="1" dirty="0"/>
          </a:p>
        </p:txBody>
      </p:sp>
      <p:sp>
        <p:nvSpPr>
          <p:cNvPr id="36746" name="副标题 36745"/>
          <p:cNvSpPr>
            <a:spLocks noGrp="1"/>
          </p:cNvSpPr>
          <p:nvPr>
            <p:ph type="subTitle" idx="1"/>
          </p:nvPr>
        </p:nvSpPr>
        <p:spPr>
          <a:xfrm>
            <a:off x="1371600" y="4267200"/>
            <a:ext cx="6400800" cy="1752600"/>
          </a:xfrm>
          <a:prstGeom prst="rect">
            <a:avLst/>
          </a:prstGeom>
          <a:noFill/>
          <a:ln w="9525">
            <a:noFill/>
          </a:ln>
        </p:spPr>
        <p:txBody>
          <a:bodyPr anchor="t"/>
          <a:lstStyle>
            <a:lvl1pPr marL="0" lvl="0" indent="0">
              <a:buClrTx/>
              <a:buSzTx/>
              <a:buFontTx/>
              <a:buNone/>
              <a:defRPr/>
            </a:lvl1pPr>
            <a:lvl2pPr marL="457200" lvl="1" indent="0" algn="ctr">
              <a:buClrTx/>
              <a:buSzTx/>
              <a:buFontTx/>
              <a:buNone/>
              <a:defRPr/>
            </a:lvl2pPr>
            <a:lvl3pPr marL="914400" lvl="2" indent="0" algn="ctr">
              <a:buClrTx/>
              <a:buSzTx/>
              <a:buFontTx/>
              <a:buNone/>
              <a:defRPr/>
            </a:lvl3pPr>
            <a:lvl4pPr marL="1371600" lvl="3" indent="0" algn="ctr">
              <a:buClrTx/>
              <a:buSzTx/>
              <a:buFontTx/>
              <a:buNone/>
              <a:defRPr/>
            </a:lvl4pPr>
            <a:lvl5pPr marL="1828800" lvl="4" indent="0" algn="ctr">
              <a:buClrTx/>
              <a:buSzTx/>
              <a:buFontTx/>
              <a:buNone/>
              <a:defRPr/>
            </a:lvl5pPr>
          </a:lstStyle>
          <a:p>
            <a:pPr lvl="0" fontAlgn="base"/>
            <a:r>
              <a:rPr lang="zh-CN" altLang="en-US" strike="noStrike" noProof="1" dirty="0"/>
              <a:t>单击此处编辑母版副标题样式</a:t>
            </a:r>
            <a:endParaRPr lang="zh-CN" altLang="en-US" strike="noStrike" noProof="1" dirty="0"/>
          </a:p>
        </p:txBody>
      </p:sp>
      <p:sp>
        <p:nvSpPr>
          <p:cNvPr id="36747" name="日期占位符 36746"/>
          <p:cNvSpPr>
            <a:spLocks noGrp="1"/>
          </p:cNvSpPr>
          <p:nvPr>
            <p:ph type="dt" sz="half" idx="2"/>
          </p:nvPr>
        </p:nvSpPr>
        <p:spPr>
          <a:xfrm>
            <a:off x="1371600" y="6248400"/>
            <a:ext cx="1905000" cy="457200"/>
          </a:xfrm>
          <a:prstGeom prst="rect">
            <a:avLst/>
          </a:prstGeom>
          <a:noFill/>
          <a:ln w="9525">
            <a:noFill/>
          </a:ln>
        </p:spPr>
        <p:txBody>
          <a:bodyPr anchor="t"/>
          <a:lstStyle>
            <a:lvl1pPr>
              <a:defRPr sz="1400"/>
            </a:lvl1pPr>
          </a:lstStyle>
          <a:p>
            <a:pPr fontAlgn="base"/>
            <a:fld id="{BB962C8B-B14F-4D97-AF65-F5344CB8AC3E}" type="datetime1">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
        <p:nvSpPr>
          <p:cNvPr id="36748" name="页脚占位符 36747"/>
          <p:cNvSpPr>
            <a:spLocks noGrp="1"/>
          </p:cNvSpPr>
          <p:nvPr>
            <p:ph type="ftr" sz="quarter" idx="3"/>
          </p:nvPr>
        </p:nvSpPr>
        <p:spPr>
          <a:xfrm>
            <a:off x="3733800" y="6248400"/>
            <a:ext cx="2895600" cy="457200"/>
          </a:xfrm>
          <a:prstGeom prst="rect">
            <a:avLst/>
          </a:prstGeom>
          <a:noFill/>
          <a:ln w="9525">
            <a:noFill/>
          </a:ln>
        </p:spPr>
        <p:txBody>
          <a:bodyPr anchor="t"/>
          <a:lstStyle>
            <a:lvl1pPr algn="ctr">
              <a:defRPr sz="1400"/>
            </a:lvl1pPr>
          </a:lstStyle>
          <a:p>
            <a:pPr fontAlgn="base"/>
            <a:endParaRPr lang="zh-CN" altLang="en-US" strike="noStrike" noProof="1" dirty="0">
              <a:latin typeface="Arial Narrow" pitchFamily="34" charset="0"/>
            </a:endParaRPr>
          </a:p>
        </p:txBody>
      </p:sp>
      <p:sp>
        <p:nvSpPr>
          <p:cNvPr id="36749" name="灯片编号占位符 36748"/>
          <p:cNvSpPr>
            <a:spLocks noGrp="1"/>
          </p:cNvSpPr>
          <p:nvPr>
            <p:ph type="sldNum" sz="quarter" idx="4"/>
          </p:nvPr>
        </p:nvSpPr>
        <p:spPr>
          <a:xfrm>
            <a:off x="7086600" y="6248400"/>
            <a:ext cx="1905000" cy="457200"/>
          </a:xfrm>
          <a:prstGeom prst="rect">
            <a:avLst/>
          </a:prstGeom>
          <a:noFill/>
          <a:ln w="9525">
            <a:noFill/>
          </a:ln>
        </p:spPr>
        <p:txBody>
          <a:bodyPr anchor="t"/>
          <a:lstStyle>
            <a:lvl1pPr algn="r">
              <a:defRPr sz="1400"/>
            </a:lvl1pPr>
          </a:lstStyle>
          <a:p>
            <a:pPr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hf sldNum="0" hdr="0" ftr="0" dt="0"/>
</p:sldLayout>
</file>

<file path=ppt/slideLayouts/slideLayout13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85800" y="1981200"/>
            <a:ext cx="3808476" cy="4114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9724" y="1981200"/>
            <a:ext cx="3808476" cy="4114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8" name="页脚占位符 7"/>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9" name="灯片编号占位符 8"/>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4" name="页脚占位符 3"/>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3" name="页脚占位符 2"/>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66335" y="457200"/>
            <a:ext cx="2060178" cy="56388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85800" y="457200"/>
            <a:ext cx="6061104" cy="56388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6286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solidFill>
        <a:effectLst/>
      </p:bgPr>
    </p:bg>
    <p:spTree>
      <p:nvGrpSpPr>
        <p:cNvPr id="1" name=""/>
        <p:cNvGrpSpPr/>
        <p:nvPr/>
      </p:nvGrpSpPr>
      <p:grpSpPr/>
      <p:grpSp>
        <p:nvGrpSpPr>
          <p:cNvPr id="2050" name="组合 36754"/>
          <p:cNvGrpSpPr/>
          <p:nvPr/>
        </p:nvGrpSpPr>
        <p:grpSpPr>
          <a:xfrm>
            <a:off x="0" y="0"/>
            <a:ext cx="9144000" cy="6858000"/>
            <a:chOff x="0" y="0"/>
            <a:chExt cx="5760" cy="4320"/>
          </a:xfrm>
        </p:grpSpPr>
        <p:grpSp>
          <p:nvGrpSpPr>
            <p:cNvPr id="2051" name="组合 36753"/>
            <p:cNvGrpSpPr/>
            <p:nvPr userDrawn="1"/>
          </p:nvGrpSpPr>
          <p:grpSpPr>
            <a:xfrm>
              <a:off x="0" y="0"/>
              <a:ext cx="5760" cy="4320"/>
              <a:chOff x="0" y="0"/>
              <a:chExt cx="5760" cy="4320"/>
            </a:xfrm>
          </p:grpSpPr>
          <p:sp>
            <p:nvSpPr>
              <p:cNvPr id="2052" name="矩形 35841"/>
              <p:cNvSpPr/>
              <p:nvPr userDrawn="1"/>
            </p:nvSpPr>
            <p:spPr>
              <a:xfrm>
                <a:off x="0" y="1248"/>
                <a:ext cx="5760" cy="1104"/>
              </a:xfrm>
              <a:prstGeom prst="rect">
                <a:avLst/>
              </a:prstGeom>
              <a:solidFill>
                <a:schemeClr val="accent2"/>
              </a:solidFill>
              <a:ln w="9525">
                <a:noFill/>
              </a:ln>
            </p:spPr>
            <p:txBody>
              <a:bodyPr anchor="t" anchorCtr="0"/>
              <a:p>
                <a:pPr lvl="0"/>
                <a:endParaRPr lang="zh-CN" altLang="en-US">
                  <a:latin typeface="Times New Roman" panose="02020603050405020304" pitchFamily="18" charset="0"/>
                </a:endParaRPr>
              </a:p>
            </p:txBody>
          </p:sp>
          <p:sp>
            <p:nvSpPr>
              <p:cNvPr id="2053" name="矩形 35843" descr="Cacback"/>
              <p:cNvSpPr/>
              <p:nvPr userDrawn="1"/>
            </p:nvSpPr>
            <p:spPr>
              <a:xfrm>
                <a:off x="0" y="0"/>
                <a:ext cx="1119" cy="4320"/>
              </a:xfrm>
              <a:prstGeom prst="rect">
                <a:avLst/>
              </a:prstGeom>
              <a:blipFill rotWithShape="0">
                <a:blip r:embed="rId2"/>
              </a:blipFill>
              <a:ln w="9525">
                <a:noFill/>
              </a:ln>
            </p:spPr>
            <p:txBody>
              <a:bodyPr anchor="t" anchorCtr="0"/>
              <a:p>
                <a:pPr lvl="0"/>
                <a:endParaRPr lang="zh-CN" altLang="en-US">
                  <a:latin typeface="Times New Roman" panose="02020603050405020304" pitchFamily="18" charset="0"/>
                </a:endParaRPr>
              </a:p>
            </p:txBody>
          </p:sp>
        </p:grpSp>
        <p:sp>
          <p:nvSpPr>
            <p:cNvPr id="2054" name="矩形 36743"/>
            <p:cNvSpPr/>
            <p:nvPr/>
          </p:nvSpPr>
          <p:spPr>
            <a:xfrm>
              <a:off x="816" y="2592"/>
              <a:ext cx="701" cy="1728"/>
            </a:xfrm>
            <a:prstGeom prst="rect">
              <a:avLst/>
            </a:prstGeom>
            <a:solidFill>
              <a:schemeClr val="bg1">
                <a:alpha val="50000"/>
              </a:schemeClr>
            </a:solidFill>
            <a:ln w="9525">
              <a:noFill/>
            </a:ln>
          </p:spPr>
          <p:txBody>
            <a:bodyPr anchor="t" anchorCtr="0"/>
            <a:p>
              <a:pPr lvl="0"/>
              <a:endParaRPr lang="zh-CN" altLang="en-US">
                <a:latin typeface="Times New Roman" panose="02020603050405020304" pitchFamily="18" charset="0"/>
              </a:endParaRPr>
            </a:p>
          </p:txBody>
        </p:sp>
      </p:grpSp>
      <p:grpSp>
        <p:nvGrpSpPr>
          <p:cNvPr id="2055" name="组合 36751"/>
          <p:cNvGrpSpPr/>
          <p:nvPr/>
        </p:nvGrpSpPr>
        <p:grpSpPr>
          <a:xfrm>
            <a:off x="0" y="1371600"/>
            <a:ext cx="8405813" cy="1246188"/>
            <a:chOff x="0" y="864"/>
            <a:chExt cx="5295" cy="785"/>
          </a:xfrm>
        </p:grpSpPr>
        <p:sp>
          <p:nvSpPr>
            <p:cNvPr id="2056" name="任意多边形 36731"/>
            <p:cNvSpPr/>
            <p:nvPr userDrawn="1"/>
          </p:nvSpPr>
          <p:spPr>
            <a:xfrm rot="-507431">
              <a:off x="0" y="1477"/>
              <a:ext cx="1059" cy="172"/>
            </a:xfrm>
            <a:custGeom>
              <a:avLst/>
              <a:gdLst/>
              <a:ahLst/>
              <a:cxnLst/>
              <a:pathLst>
                <a:path w="1059" h="172">
                  <a:moveTo>
                    <a:pt x="1059" y="0"/>
                  </a:moveTo>
                  <a:cubicBezTo>
                    <a:pt x="543" y="45"/>
                    <a:pt x="291" y="112"/>
                    <a:pt x="147" y="144"/>
                  </a:cubicBezTo>
                  <a:cubicBezTo>
                    <a:pt x="0" y="172"/>
                    <a:pt x="153" y="147"/>
                    <a:pt x="177" y="171"/>
                  </a:cubicBezTo>
                  <a:cubicBezTo>
                    <a:pt x="329" y="151"/>
                    <a:pt x="339" y="99"/>
                    <a:pt x="1059" y="24"/>
                  </a:cubicBezTo>
                  <a:cubicBezTo>
                    <a:pt x="1059" y="24"/>
                    <a:pt x="1059" y="0"/>
                    <a:pt x="1059" y="0"/>
                  </a:cubicBezTo>
                  <a:close/>
                </a:path>
              </a:pathLst>
            </a:custGeom>
            <a:gradFill rotWithShape="0">
              <a:gsLst>
                <a:gs pos="0">
                  <a:schemeClr val="accent1"/>
                </a:gs>
                <a:gs pos="100000">
                  <a:schemeClr val="bg2"/>
                </a:gs>
              </a:gsLst>
              <a:lin ang="0" scaled="1"/>
              <a:tileRect/>
            </a:gradFill>
            <a:ln w="9525">
              <a:noFill/>
            </a:ln>
          </p:spPr>
          <p:txBody>
            <a:bodyPr/>
            <a:p>
              <a:endParaRPr lang="zh-CN" altLang="en-US"/>
            </a:p>
          </p:txBody>
        </p:sp>
        <p:sp>
          <p:nvSpPr>
            <p:cNvPr id="2057" name="任意多边形 36732"/>
            <p:cNvSpPr/>
            <p:nvPr userDrawn="1"/>
          </p:nvSpPr>
          <p:spPr>
            <a:xfrm rot="-507431">
              <a:off x="1173" y="864"/>
              <a:ext cx="4122" cy="630"/>
            </a:xfrm>
            <a:custGeom>
              <a:avLst/>
              <a:gdLst/>
              <a:ahLst/>
              <a:cxnLst/>
              <a:pathLst>
                <a:path w="4122" h="630">
                  <a:moveTo>
                    <a:pt x="0" y="204"/>
                  </a:moveTo>
                  <a:cubicBezTo>
                    <a:pt x="255" y="198"/>
                    <a:pt x="1686" y="0"/>
                    <a:pt x="3544" y="348"/>
                  </a:cubicBezTo>
                  <a:cubicBezTo>
                    <a:pt x="4122" y="464"/>
                    <a:pt x="3754" y="614"/>
                    <a:pt x="3680" y="630"/>
                  </a:cubicBezTo>
                  <a:cubicBezTo>
                    <a:pt x="3680" y="630"/>
                    <a:pt x="3642" y="626"/>
                    <a:pt x="3616" y="624"/>
                  </a:cubicBezTo>
                  <a:cubicBezTo>
                    <a:pt x="3678" y="612"/>
                    <a:pt x="4118" y="488"/>
                    <a:pt x="3534" y="368"/>
                  </a:cubicBezTo>
                  <a:cubicBezTo>
                    <a:pt x="2029" y="98"/>
                    <a:pt x="696" y="156"/>
                    <a:pt x="17" y="231"/>
                  </a:cubicBezTo>
                  <a:cubicBezTo>
                    <a:pt x="17" y="231"/>
                    <a:pt x="0" y="204"/>
                    <a:pt x="0" y="204"/>
                  </a:cubicBezTo>
                  <a:close/>
                </a:path>
              </a:pathLst>
            </a:custGeom>
            <a:solidFill>
              <a:schemeClr val="bg2"/>
            </a:solidFill>
            <a:ln w="9525">
              <a:noFill/>
            </a:ln>
          </p:spPr>
          <p:txBody>
            <a:bodyPr/>
            <a:p>
              <a:endParaRPr lang="zh-CN" altLang="en-US"/>
            </a:p>
          </p:txBody>
        </p:sp>
        <p:grpSp>
          <p:nvGrpSpPr>
            <p:cNvPr id="2058" name="组合 36733"/>
            <p:cNvGrpSpPr/>
            <p:nvPr userDrawn="1"/>
          </p:nvGrpSpPr>
          <p:grpSpPr>
            <a:xfrm>
              <a:off x="1008" y="1248"/>
              <a:ext cx="288" cy="288"/>
              <a:chOff x="1033" y="326"/>
              <a:chExt cx="192" cy="192"/>
            </a:xfrm>
          </p:grpSpPr>
          <p:sp>
            <p:nvSpPr>
              <p:cNvPr id="2059" name="椭圆 36734"/>
              <p:cNvSpPr/>
              <p:nvPr/>
            </p:nvSpPr>
            <p:spPr>
              <a:xfrm>
                <a:off x="1033" y="326"/>
                <a:ext cx="192" cy="192"/>
              </a:xfrm>
              <a:prstGeom prst="ellipse">
                <a:avLst/>
              </a:prstGeom>
              <a:gradFill rotWithShape="0">
                <a:gsLst>
                  <a:gs pos="0">
                    <a:schemeClr val="bg2"/>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0" name="椭圆 36735"/>
              <p:cNvSpPr/>
              <p:nvPr/>
            </p:nvSpPr>
            <p:spPr>
              <a:xfrm>
                <a:off x="1129" y="377"/>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1" name="椭圆 36736"/>
              <p:cNvSpPr/>
              <p:nvPr/>
            </p:nvSpPr>
            <p:spPr>
              <a:xfrm>
                <a:off x="1063" y="350"/>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2" name="椭圆 36737"/>
              <p:cNvSpPr/>
              <p:nvPr/>
            </p:nvSpPr>
            <p:spPr>
              <a:xfrm>
                <a:off x="1063" y="404"/>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3" name="椭圆 36738"/>
              <p:cNvSpPr/>
              <p:nvPr/>
            </p:nvSpPr>
            <p:spPr>
              <a:xfrm>
                <a:off x="1108" y="422"/>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4" name="椭圆 36739"/>
              <p:cNvSpPr/>
              <p:nvPr/>
            </p:nvSpPr>
            <p:spPr>
              <a:xfrm>
                <a:off x="1168" y="416"/>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5" name="椭圆 36740"/>
              <p:cNvSpPr/>
              <p:nvPr/>
            </p:nvSpPr>
            <p:spPr>
              <a:xfrm>
                <a:off x="1120" y="461"/>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6" name="椭圆 36741"/>
              <p:cNvSpPr/>
              <p:nvPr/>
            </p:nvSpPr>
            <p:spPr>
              <a:xfrm>
                <a:off x="1063" y="452"/>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7" name="椭圆 36742"/>
              <p:cNvSpPr/>
              <p:nvPr/>
            </p:nvSpPr>
            <p:spPr>
              <a:xfrm>
                <a:off x="1117" y="329"/>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grpSp>
      </p:grpSp>
      <p:sp>
        <p:nvSpPr>
          <p:cNvPr id="36745" name="标题 36744"/>
          <p:cNvSpPr>
            <a:spLocks noGrp="1"/>
          </p:cNvSpPr>
          <p:nvPr>
            <p:ph type="ctrTitle"/>
          </p:nvPr>
        </p:nvSpPr>
        <p:spPr>
          <a:xfrm>
            <a:off x="1828800" y="2133600"/>
            <a:ext cx="7315200" cy="1600200"/>
          </a:xfrm>
          <a:prstGeom prst="rect">
            <a:avLst/>
          </a:prstGeom>
          <a:noFill/>
          <a:ln w="9525">
            <a:noFill/>
          </a:ln>
        </p:spPr>
        <p:txBody>
          <a:bodyPr anchor="ctr"/>
          <a:lstStyle>
            <a:lvl1pPr lvl="0" algn="l">
              <a:buClrTx/>
              <a:buSzTx/>
              <a:buFontTx/>
              <a:defRPr/>
            </a:lvl1pPr>
          </a:lstStyle>
          <a:p>
            <a:pPr lvl="0" fontAlgn="base"/>
            <a:r>
              <a:rPr lang="zh-CN" altLang="en-US" strike="noStrike" noProof="1" dirty="0"/>
              <a:t>单击此处编辑母版标题样式</a:t>
            </a:r>
            <a:endParaRPr lang="zh-CN" altLang="en-US" strike="noStrike" noProof="1" dirty="0"/>
          </a:p>
        </p:txBody>
      </p:sp>
      <p:sp>
        <p:nvSpPr>
          <p:cNvPr id="36746" name="副标题 36745"/>
          <p:cNvSpPr>
            <a:spLocks noGrp="1"/>
          </p:cNvSpPr>
          <p:nvPr>
            <p:ph type="subTitle" idx="1"/>
          </p:nvPr>
        </p:nvSpPr>
        <p:spPr>
          <a:xfrm>
            <a:off x="1371600" y="4267200"/>
            <a:ext cx="6400800" cy="1752600"/>
          </a:xfrm>
          <a:prstGeom prst="rect">
            <a:avLst/>
          </a:prstGeom>
          <a:noFill/>
          <a:ln w="9525">
            <a:noFill/>
          </a:ln>
        </p:spPr>
        <p:txBody>
          <a:bodyPr anchor="t"/>
          <a:lstStyle>
            <a:lvl1pPr marL="0" lvl="0" indent="0">
              <a:buClrTx/>
              <a:buSzTx/>
              <a:buFontTx/>
              <a:buNone/>
              <a:defRPr/>
            </a:lvl1pPr>
            <a:lvl2pPr marL="457200" lvl="1" indent="0" algn="ctr">
              <a:buClrTx/>
              <a:buSzTx/>
              <a:buFontTx/>
              <a:buNone/>
              <a:defRPr/>
            </a:lvl2pPr>
            <a:lvl3pPr marL="914400" lvl="2" indent="0" algn="ctr">
              <a:buClrTx/>
              <a:buSzTx/>
              <a:buFontTx/>
              <a:buNone/>
              <a:defRPr/>
            </a:lvl3pPr>
            <a:lvl4pPr marL="1371600" lvl="3" indent="0" algn="ctr">
              <a:buClrTx/>
              <a:buSzTx/>
              <a:buFontTx/>
              <a:buNone/>
              <a:defRPr/>
            </a:lvl4pPr>
            <a:lvl5pPr marL="1828800" lvl="4" indent="0" algn="ctr">
              <a:buClrTx/>
              <a:buSzTx/>
              <a:buFontTx/>
              <a:buNone/>
              <a:defRPr/>
            </a:lvl5pPr>
          </a:lstStyle>
          <a:p>
            <a:pPr lvl="0" fontAlgn="base"/>
            <a:r>
              <a:rPr lang="zh-CN" altLang="en-US" strike="noStrike" noProof="1" dirty="0"/>
              <a:t>单击此处编辑母版副标题样式</a:t>
            </a:r>
            <a:endParaRPr lang="zh-CN" altLang="en-US" strike="noStrike" noProof="1" dirty="0"/>
          </a:p>
        </p:txBody>
      </p:sp>
      <p:sp>
        <p:nvSpPr>
          <p:cNvPr id="36747" name="日期占位符 36746"/>
          <p:cNvSpPr>
            <a:spLocks noGrp="1"/>
          </p:cNvSpPr>
          <p:nvPr>
            <p:ph type="dt" sz="half" idx="2"/>
          </p:nvPr>
        </p:nvSpPr>
        <p:spPr>
          <a:xfrm>
            <a:off x="1371600" y="6248400"/>
            <a:ext cx="1905000" cy="457200"/>
          </a:xfrm>
          <a:prstGeom prst="rect">
            <a:avLst/>
          </a:prstGeom>
          <a:noFill/>
          <a:ln w="9525">
            <a:noFill/>
          </a:ln>
        </p:spPr>
        <p:txBody>
          <a:bodyPr anchor="t"/>
          <a:lstStyle>
            <a:lvl1pPr>
              <a:defRPr sz="1400"/>
            </a:lvl1pPr>
          </a:lstStyle>
          <a:p>
            <a:pPr fontAlgn="base"/>
            <a:fld id="{BB962C8B-B14F-4D97-AF65-F5344CB8AC3E}" type="datetime1">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
        <p:nvSpPr>
          <p:cNvPr id="36748" name="页脚占位符 36747"/>
          <p:cNvSpPr>
            <a:spLocks noGrp="1"/>
          </p:cNvSpPr>
          <p:nvPr>
            <p:ph type="ftr" sz="quarter" idx="3"/>
          </p:nvPr>
        </p:nvSpPr>
        <p:spPr>
          <a:xfrm>
            <a:off x="3733800" y="6248400"/>
            <a:ext cx="2895600" cy="457200"/>
          </a:xfrm>
          <a:prstGeom prst="rect">
            <a:avLst/>
          </a:prstGeom>
          <a:noFill/>
          <a:ln w="9525">
            <a:noFill/>
          </a:ln>
        </p:spPr>
        <p:txBody>
          <a:bodyPr anchor="t"/>
          <a:lstStyle>
            <a:lvl1pPr algn="ctr">
              <a:defRPr sz="1400"/>
            </a:lvl1pPr>
          </a:lstStyle>
          <a:p>
            <a:pPr fontAlgn="base"/>
            <a:endParaRPr lang="zh-CN" altLang="en-US" strike="noStrike" noProof="1" dirty="0">
              <a:latin typeface="Arial Narrow" pitchFamily="34" charset="0"/>
            </a:endParaRPr>
          </a:p>
        </p:txBody>
      </p:sp>
      <p:sp>
        <p:nvSpPr>
          <p:cNvPr id="36749" name="灯片编号占位符 36748"/>
          <p:cNvSpPr>
            <a:spLocks noGrp="1"/>
          </p:cNvSpPr>
          <p:nvPr>
            <p:ph type="sldNum" sz="quarter" idx="4"/>
          </p:nvPr>
        </p:nvSpPr>
        <p:spPr>
          <a:xfrm>
            <a:off x="7086600" y="6248400"/>
            <a:ext cx="1905000" cy="457200"/>
          </a:xfrm>
          <a:prstGeom prst="rect">
            <a:avLst/>
          </a:prstGeom>
          <a:noFill/>
          <a:ln w="9525">
            <a:noFill/>
          </a:ln>
        </p:spPr>
        <p:txBody>
          <a:bodyPr anchor="t"/>
          <a:lstStyle>
            <a:lvl1pPr algn="r">
              <a:defRPr sz="1400"/>
            </a:lvl1pPr>
          </a:lstStyle>
          <a:p>
            <a:pPr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hf sldNum="0" hdr="0" ftr="0" dt="0"/>
</p:sldLayout>
</file>

<file path=ppt/slideLayouts/slideLayout1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85800" y="1981200"/>
            <a:ext cx="3808476" cy="4114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9724" y="1981200"/>
            <a:ext cx="3808476" cy="4114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8" name="页脚占位符 7"/>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9" name="灯片编号占位符 8"/>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4" name="页脚占位符 3"/>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3" name="页脚占位符 2"/>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66335" y="457200"/>
            <a:ext cx="2060178" cy="56388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85800" y="457200"/>
            <a:ext cx="6061104" cy="56388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6286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solidFill>
        <a:effectLst/>
      </p:bgPr>
    </p:bg>
    <p:spTree>
      <p:nvGrpSpPr>
        <p:cNvPr id="1" name=""/>
        <p:cNvGrpSpPr/>
        <p:nvPr/>
      </p:nvGrpSpPr>
      <p:grpSpPr/>
      <p:grpSp>
        <p:nvGrpSpPr>
          <p:cNvPr id="2050" name="组合 36754"/>
          <p:cNvGrpSpPr/>
          <p:nvPr/>
        </p:nvGrpSpPr>
        <p:grpSpPr>
          <a:xfrm>
            <a:off x="0" y="0"/>
            <a:ext cx="9144000" cy="6858000"/>
            <a:chOff x="0" y="0"/>
            <a:chExt cx="5760" cy="4320"/>
          </a:xfrm>
        </p:grpSpPr>
        <p:grpSp>
          <p:nvGrpSpPr>
            <p:cNvPr id="2051" name="组合 36753"/>
            <p:cNvGrpSpPr/>
            <p:nvPr userDrawn="1"/>
          </p:nvGrpSpPr>
          <p:grpSpPr>
            <a:xfrm>
              <a:off x="0" y="0"/>
              <a:ext cx="5760" cy="4320"/>
              <a:chOff x="0" y="0"/>
              <a:chExt cx="5760" cy="4320"/>
            </a:xfrm>
          </p:grpSpPr>
          <p:sp>
            <p:nvSpPr>
              <p:cNvPr id="2052" name="矩形 35841"/>
              <p:cNvSpPr/>
              <p:nvPr userDrawn="1"/>
            </p:nvSpPr>
            <p:spPr>
              <a:xfrm>
                <a:off x="0" y="1248"/>
                <a:ext cx="5760" cy="1104"/>
              </a:xfrm>
              <a:prstGeom prst="rect">
                <a:avLst/>
              </a:prstGeom>
              <a:solidFill>
                <a:schemeClr val="accent2"/>
              </a:solidFill>
              <a:ln w="9525">
                <a:noFill/>
              </a:ln>
            </p:spPr>
            <p:txBody>
              <a:bodyPr anchor="t" anchorCtr="0"/>
              <a:p>
                <a:pPr lvl="0"/>
                <a:endParaRPr lang="zh-CN" altLang="en-US">
                  <a:latin typeface="Times New Roman" panose="02020603050405020304" pitchFamily="18" charset="0"/>
                </a:endParaRPr>
              </a:p>
            </p:txBody>
          </p:sp>
          <p:sp>
            <p:nvSpPr>
              <p:cNvPr id="2053" name="矩形 35843" descr="Cacback"/>
              <p:cNvSpPr/>
              <p:nvPr userDrawn="1"/>
            </p:nvSpPr>
            <p:spPr>
              <a:xfrm>
                <a:off x="0" y="0"/>
                <a:ext cx="1119" cy="4320"/>
              </a:xfrm>
              <a:prstGeom prst="rect">
                <a:avLst/>
              </a:prstGeom>
              <a:blipFill rotWithShape="0">
                <a:blip r:embed="rId2"/>
              </a:blipFill>
              <a:ln w="9525">
                <a:noFill/>
              </a:ln>
            </p:spPr>
            <p:txBody>
              <a:bodyPr anchor="t" anchorCtr="0"/>
              <a:p>
                <a:pPr lvl="0"/>
                <a:endParaRPr lang="zh-CN" altLang="en-US">
                  <a:latin typeface="Times New Roman" panose="02020603050405020304" pitchFamily="18" charset="0"/>
                </a:endParaRPr>
              </a:p>
            </p:txBody>
          </p:sp>
        </p:grpSp>
        <p:sp>
          <p:nvSpPr>
            <p:cNvPr id="2054" name="矩形 36743"/>
            <p:cNvSpPr/>
            <p:nvPr/>
          </p:nvSpPr>
          <p:spPr>
            <a:xfrm>
              <a:off x="816" y="2592"/>
              <a:ext cx="701" cy="1728"/>
            </a:xfrm>
            <a:prstGeom prst="rect">
              <a:avLst/>
            </a:prstGeom>
            <a:solidFill>
              <a:schemeClr val="bg1">
                <a:alpha val="50000"/>
              </a:schemeClr>
            </a:solidFill>
            <a:ln w="9525">
              <a:noFill/>
            </a:ln>
          </p:spPr>
          <p:txBody>
            <a:bodyPr anchor="t" anchorCtr="0"/>
            <a:p>
              <a:pPr lvl="0"/>
              <a:endParaRPr lang="zh-CN" altLang="en-US">
                <a:latin typeface="Times New Roman" panose="02020603050405020304" pitchFamily="18" charset="0"/>
              </a:endParaRPr>
            </a:p>
          </p:txBody>
        </p:sp>
      </p:grpSp>
      <p:grpSp>
        <p:nvGrpSpPr>
          <p:cNvPr id="2055" name="组合 36751"/>
          <p:cNvGrpSpPr/>
          <p:nvPr/>
        </p:nvGrpSpPr>
        <p:grpSpPr>
          <a:xfrm>
            <a:off x="0" y="1371600"/>
            <a:ext cx="8405813" cy="1246188"/>
            <a:chOff x="0" y="864"/>
            <a:chExt cx="5295" cy="785"/>
          </a:xfrm>
        </p:grpSpPr>
        <p:sp>
          <p:nvSpPr>
            <p:cNvPr id="2056" name="任意多边形 36731"/>
            <p:cNvSpPr/>
            <p:nvPr userDrawn="1"/>
          </p:nvSpPr>
          <p:spPr>
            <a:xfrm rot="-507431">
              <a:off x="0" y="1477"/>
              <a:ext cx="1059" cy="172"/>
            </a:xfrm>
            <a:custGeom>
              <a:avLst/>
              <a:gdLst/>
              <a:ahLst/>
              <a:cxnLst/>
              <a:pathLst>
                <a:path w="1059" h="172">
                  <a:moveTo>
                    <a:pt x="1059" y="0"/>
                  </a:moveTo>
                  <a:cubicBezTo>
                    <a:pt x="543" y="45"/>
                    <a:pt x="291" y="112"/>
                    <a:pt x="147" y="144"/>
                  </a:cubicBezTo>
                  <a:cubicBezTo>
                    <a:pt x="0" y="172"/>
                    <a:pt x="153" y="147"/>
                    <a:pt x="177" y="171"/>
                  </a:cubicBezTo>
                  <a:cubicBezTo>
                    <a:pt x="329" y="151"/>
                    <a:pt x="339" y="99"/>
                    <a:pt x="1059" y="24"/>
                  </a:cubicBezTo>
                  <a:cubicBezTo>
                    <a:pt x="1059" y="24"/>
                    <a:pt x="1059" y="0"/>
                    <a:pt x="1059" y="0"/>
                  </a:cubicBezTo>
                  <a:close/>
                </a:path>
              </a:pathLst>
            </a:custGeom>
            <a:gradFill rotWithShape="0">
              <a:gsLst>
                <a:gs pos="0">
                  <a:schemeClr val="accent1"/>
                </a:gs>
                <a:gs pos="100000">
                  <a:schemeClr val="bg2"/>
                </a:gs>
              </a:gsLst>
              <a:lin ang="0" scaled="1"/>
              <a:tileRect/>
            </a:gradFill>
            <a:ln w="9525">
              <a:noFill/>
            </a:ln>
          </p:spPr>
          <p:txBody>
            <a:bodyPr/>
            <a:p>
              <a:endParaRPr lang="zh-CN" altLang="en-US"/>
            </a:p>
          </p:txBody>
        </p:sp>
        <p:sp>
          <p:nvSpPr>
            <p:cNvPr id="2057" name="任意多边形 36732"/>
            <p:cNvSpPr/>
            <p:nvPr userDrawn="1"/>
          </p:nvSpPr>
          <p:spPr>
            <a:xfrm rot="-507431">
              <a:off x="1173" y="864"/>
              <a:ext cx="4122" cy="630"/>
            </a:xfrm>
            <a:custGeom>
              <a:avLst/>
              <a:gdLst/>
              <a:ahLst/>
              <a:cxnLst/>
              <a:pathLst>
                <a:path w="4122" h="630">
                  <a:moveTo>
                    <a:pt x="0" y="204"/>
                  </a:moveTo>
                  <a:cubicBezTo>
                    <a:pt x="255" y="198"/>
                    <a:pt x="1686" y="0"/>
                    <a:pt x="3544" y="348"/>
                  </a:cubicBezTo>
                  <a:cubicBezTo>
                    <a:pt x="4122" y="464"/>
                    <a:pt x="3754" y="614"/>
                    <a:pt x="3680" y="630"/>
                  </a:cubicBezTo>
                  <a:cubicBezTo>
                    <a:pt x="3680" y="630"/>
                    <a:pt x="3642" y="626"/>
                    <a:pt x="3616" y="624"/>
                  </a:cubicBezTo>
                  <a:cubicBezTo>
                    <a:pt x="3678" y="612"/>
                    <a:pt x="4118" y="488"/>
                    <a:pt x="3534" y="368"/>
                  </a:cubicBezTo>
                  <a:cubicBezTo>
                    <a:pt x="2029" y="98"/>
                    <a:pt x="696" y="156"/>
                    <a:pt x="17" y="231"/>
                  </a:cubicBezTo>
                  <a:cubicBezTo>
                    <a:pt x="17" y="231"/>
                    <a:pt x="0" y="204"/>
                    <a:pt x="0" y="204"/>
                  </a:cubicBezTo>
                  <a:close/>
                </a:path>
              </a:pathLst>
            </a:custGeom>
            <a:solidFill>
              <a:schemeClr val="bg2"/>
            </a:solidFill>
            <a:ln w="9525">
              <a:noFill/>
            </a:ln>
          </p:spPr>
          <p:txBody>
            <a:bodyPr/>
            <a:p>
              <a:endParaRPr lang="zh-CN" altLang="en-US"/>
            </a:p>
          </p:txBody>
        </p:sp>
        <p:grpSp>
          <p:nvGrpSpPr>
            <p:cNvPr id="2058" name="组合 36733"/>
            <p:cNvGrpSpPr/>
            <p:nvPr userDrawn="1"/>
          </p:nvGrpSpPr>
          <p:grpSpPr>
            <a:xfrm>
              <a:off x="1008" y="1248"/>
              <a:ext cx="288" cy="288"/>
              <a:chOff x="1033" y="326"/>
              <a:chExt cx="192" cy="192"/>
            </a:xfrm>
          </p:grpSpPr>
          <p:sp>
            <p:nvSpPr>
              <p:cNvPr id="2059" name="椭圆 36734"/>
              <p:cNvSpPr/>
              <p:nvPr/>
            </p:nvSpPr>
            <p:spPr>
              <a:xfrm>
                <a:off x="1033" y="326"/>
                <a:ext cx="192" cy="192"/>
              </a:xfrm>
              <a:prstGeom prst="ellipse">
                <a:avLst/>
              </a:prstGeom>
              <a:gradFill rotWithShape="0">
                <a:gsLst>
                  <a:gs pos="0">
                    <a:schemeClr val="bg2"/>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0" name="椭圆 36735"/>
              <p:cNvSpPr/>
              <p:nvPr/>
            </p:nvSpPr>
            <p:spPr>
              <a:xfrm>
                <a:off x="1129" y="377"/>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1" name="椭圆 36736"/>
              <p:cNvSpPr/>
              <p:nvPr/>
            </p:nvSpPr>
            <p:spPr>
              <a:xfrm>
                <a:off x="1063" y="350"/>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2" name="椭圆 36737"/>
              <p:cNvSpPr/>
              <p:nvPr/>
            </p:nvSpPr>
            <p:spPr>
              <a:xfrm>
                <a:off x="1063" y="404"/>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3" name="椭圆 36738"/>
              <p:cNvSpPr/>
              <p:nvPr/>
            </p:nvSpPr>
            <p:spPr>
              <a:xfrm>
                <a:off x="1108" y="422"/>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4" name="椭圆 36739"/>
              <p:cNvSpPr/>
              <p:nvPr/>
            </p:nvSpPr>
            <p:spPr>
              <a:xfrm>
                <a:off x="1168" y="416"/>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5" name="椭圆 36740"/>
              <p:cNvSpPr/>
              <p:nvPr/>
            </p:nvSpPr>
            <p:spPr>
              <a:xfrm>
                <a:off x="1120" y="461"/>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6" name="椭圆 36741"/>
              <p:cNvSpPr/>
              <p:nvPr/>
            </p:nvSpPr>
            <p:spPr>
              <a:xfrm>
                <a:off x="1063" y="452"/>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7" name="椭圆 36742"/>
              <p:cNvSpPr/>
              <p:nvPr/>
            </p:nvSpPr>
            <p:spPr>
              <a:xfrm>
                <a:off x="1117" y="329"/>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grpSp>
      </p:grpSp>
      <p:sp>
        <p:nvSpPr>
          <p:cNvPr id="36745" name="标题 36744"/>
          <p:cNvSpPr>
            <a:spLocks noGrp="1"/>
          </p:cNvSpPr>
          <p:nvPr>
            <p:ph type="ctrTitle"/>
          </p:nvPr>
        </p:nvSpPr>
        <p:spPr>
          <a:xfrm>
            <a:off x="1828800" y="2133600"/>
            <a:ext cx="7315200" cy="1600200"/>
          </a:xfrm>
          <a:prstGeom prst="rect">
            <a:avLst/>
          </a:prstGeom>
          <a:noFill/>
          <a:ln w="9525">
            <a:noFill/>
          </a:ln>
        </p:spPr>
        <p:txBody>
          <a:bodyPr anchor="ctr"/>
          <a:lstStyle>
            <a:lvl1pPr lvl="0" algn="l">
              <a:buClrTx/>
              <a:buSzTx/>
              <a:buFontTx/>
              <a:defRPr/>
            </a:lvl1pPr>
          </a:lstStyle>
          <a:p>
            <a:pPr lvl="0" fontAlgn="base"/>
            <a:r>
              <a:rPr lang="zh-CN" altLang="en-US" strike="noStrike" noProof="1" dirty="0"/>
              <a:t>单击此处编辑母版标题样式</a:t>
            </a:r>
            <a:endParaRPr lang="zh-CN" altLang="en-US" strike="noStrike" noProof="1" dirty="0"/>
          </a:p>
        </p:txBody>
      </p:sp>
      <p:sp>
        <p:nvSpPr>
          <p:cNvPr id="36746" name="副标题 36745"/>
          <p:cNvSpPr>
            <a:spLocks noGrp="1"/>
          </p:cNvSpPr>
          <p:nvPr>
            <p:ph type="subTitle" idx="1"/>
          </p:nvPr>
        </p:nvSpPr>
        <p:spPr>
          <a:xfrm>
            <a:off x="1371600" y="4267200"/>
            <a:ext cx="6400800" cy="1752600"/>
          </a:xfrm>
          <a:prstGeom prst="rect">
            <a:avLst/>
          </a:prstGeom>
          <a:noFill/>
          <a:ln w="9525">
            <a:noFill/>
          </a:ln>
        </p:spPr>
        <p:txBody>
          <a:bodyPr anchor="t"/>
          <a:lstStyle>
            <a:lvl1pPr marL="0" lvl="0" indent="0">
              <a:buClrTx/>
              <a:buSzTx/>
              <a:buFontTx/>
              <a:buNone/>
              <a:defRPr/>
            </a:lvl1pPr>
            <a:lvl2pPr marL="457200" lvl="1" indent="0" algn="ctr">
              <a:buClrTx/>
              <a:buSzTx/>
              <a:buFontTx/>
              <a:buNone/>
              <a:defRPr/>
            </a:lvl2pPr>
            <a:lvl3pPr marL="914400" lvl="2" indent="0" algn="ctr">
              <a:buClrTx/>
              <a:buSzTx/>
              <a:buFontTx/>
              <a:buNone/>
              <a:defRPr/>
            </a:lvl3pPr>
            <a:lvl4pPr marL="1371600" lvl="3" indent="0" algn="ctr">
              <a:buClrTx/>
              <a:buSzTx/>
              <a:buFontTx/>
              <a:buNone/>
              <a:defRPr/>
            </a:lvl4pPr>
            <a:lvl5pPr marL="1828800" lvl="4" indent="0" algn="ctr">
              <a:buClrTx/>
              <a:buSzTx/>
              <a:buFontTx/>
              <a:buNone/>
              <a:defRPr/>
            </a:lvl5pPr>
          </a:lstStyle>
          <a:p>
            <a:pPr lvl="0" fontAlgn="base"/>
            <a:r>
              <a:rPr lang="zh-CN" altLang="en-US" strike="noStrike" noProof="1" dirty="0"/>
              <a:t>单击此处编辑母版副标题样式</a:t>
            </a:r>
            <a:endParaRPr lang="zh-CN" altLang="en-US" strike="noStrike" noProof="1" dirty="0"/>
          </a:p>
        </p:txBody>
      </p:sp>
      <p:sp>
        <p:nvSpPr>
          <p:cNvPr id="36747" name="日期占位符 36746"/>
          <p:cNvSpPr>
            <a:spLocks noGrp="1"/>
          </p:cNvSpPr>
          <p:nvPr>
            <p:ph type="dt" sz="half" idx="2"/>
          </p:nvPr>
        </p:nvSpPr>
        <p:spPr>
          <a:xfrm>
            <a:off x="1371600" y="6248400"/>
            <a:ext cx="1905000" cy="457200"/>
          </a:xfrm>
          <a:prstGeom prst="rect">
            <a:avLst/>
          </a:prstGeom>
          <a:noFill/>
          <a:ln w="9525">
            <a:noFill/>
          </a:ln>
        </p:spPr>
        <p:txBody>
          <a:bodyPr anchor="t"/>
          <a:lstStyle>
            <a:lvl1pPr>
              <a:defRPr sz="1400"/>
            </a:lvl1pPr>
          </a:lstStyle>
          <a:p>
            <a:pPr fontAlgn="base"/>
            <a:fld id="{BB962C8B-B14F-4D97-AF65-F5344CB8AC3E}" type="datetime1">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
        <p:nvSpPr>
          <p:cNvPr id="36748" name="页脚占位符 36747"/>
          <p:cNvSpPr>
            <a:spLocks noGrp="1"/>
          </p:cNvSpPr>
          <p:nvPr>
            <p:ph type="ftr" sz="quarter" idx="3"/>
          </p:nvPr>
        </p:nvSpPr>
        <p:spPr>
          <a:xfrm>
            <a:off x="3733800" y="6248400"/>
            <a:ext cx="2895600" cy="457200"/>
          </a:xfrm>
          <a:prstGeom prst="rect">
            <a:avLst/>
          </a:prstGeom>
          <a:noFill/>
          <a:ln w="9525">
            <a:noFill/>
          </a:ln>
        </p:spPr>
        <p:txBody>
          <a:bodyPr anchor="t"/>
          <a:lstStyle>
            <a:lvl1pPr algn="ctr">
              <a:defRPr sz="1400"/>
            </a:lvl1pPr>
          </a:lstStyle>
          <a:p>
            <a:pPr fontAlgn="base"/>
            <a:endParaRPr lang="zh-CN" altLang="en-US" strike="noStrike" noProof="1" dirty="0">
              <a:latin typeface="Arial Narrow" pitchFamily="34" charset="0"/>
            </a:endParaRPr>
          </a:p>
        </p:txBody>
      </p:sp>
      <p:sp>
        <p:nvSpPr>
          <p:cNvPr id="36749" name="灯片编号占位符 36748"/>
          <p:cNvSpPr>
            <a:spLocks noGrp="1"/>
          </p:cNvSpPr>
          <p:nvPr>
            <p:ph type="sldNum" sz="quarter" idx="4"/>
          </p:nvPr>
        </p:nvSpPr>
        <p:spPr>
          <a:xfrm>
            <a:off x="7086600" y="6248400"/>
            <a:ext cx="1905000" cy="457200"/>
          </a:xfrm>
          <a:prstGeom prst="rect">
            <a:avLst/>
          </a:prstGeom>
          <a:noFill/>
          <a:ln w="9525">
            <a:noFill/>
          </a:ln>
        </p:spPr>
        <p:txBody>
          <a:bodyPr anchor="t"/>
          <a:lstStyle>
            <a:lvl1pPr algn="r">
              <a:defRPr sz="1400"/>
            </a:lvl1pPr>
          </a:lstStyle>
          <a:p>
            <a:pPr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hf sldNum="0" hdr="0" ftr="0" dt="0"/>
</p:sldLayout>
</file>

<file path=ppt/slideLayouts/slideLayout15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85800" y="1981200"/>
            <a:ext cx="3808476" cy="4114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9724" y="1981200"/>
            <a:ext cx="3808476" cy="4114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85800" y="1981200"/>
            <a:ext cx="3808476" cy="4114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9724" y="1981200"/>
            <a:ext cx="3808476" cy="4114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8" name="页脚占位符 7"/>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9" name="灯片编号占位符 8"/>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4" name="页脚占位符 3"/>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3" name="页脚占位符 2"/>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66335" y="457200"/>
            <a:ext cx="2060178" cy="56388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85800" y="457200"/>
            <a:ext cx="6061104" cy="56388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6286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solidFill>
        <a:effectLst/>
      </p:bgPr>
    </p:bg>
    <p:spTree>
      <p:nvGrpSpPr>
        <p:cNvPr id="1" name=""/>
        <p:cNvGrpSpPr/>
        <p:nvPr/>
      </p:nvGrpSpPr>
      <p:grpSpPr/>
      <p:grpSp>
        <p:nvGrpSpPr>
          <p:cNvPr id="2050" name="组合 36754"/>
          <p:cNvGrpSpPr/>
          <p:nvPr/>
        </p:nvGrpSpPr>
        <p:grpSpPr>
          <a:xfrm>
            <a:off x="0" y="0"/>
            <a:ext cx="9144000" cy="6858000"/>
            <a:chOff x="0" y="0"/>
            <a:chExt cx="5760" cy="4320"/>
          </a:xfrm>
        </p:grpSpPr>
        <p:grpSp>
          <p:nvGrpSpPr>
            <p:cNvPr id="2051" name="组合 36753"/>
            <p:cNvGrpSpPr/>
            <p:nvPr userDrawn="1"/>
          </p:nvGrpSpPr>
          <p:grpSpPr>
            <a:xfrm>
              <a:off x="0" y="0"/>
              <a:ext cx="5760" cy="4320"/>
              <a:chOff x="0" y="0"/>
              <a:chExt cx="5760" cy="4320"/>
            </a:xfrm>
          </p:grpSpPr>
          <p:sp>
            <p:nvSpPr>
              <p:cNvPr id="2052" name="矩形 35841"/>
              <p:cNvSpPr/>
              <p:nvPr userDrawn="1"/>
            </p:nvSpPr>
            <p:spPr>
              <a:xfrm>
                <a:off x="0" y="1248"/>
                <a:ext cx="5760" cy="1104"/>
              </a:xfrm>
              <a:prstGeom prst="rect">
                <a:avLst/>
              </a:prstGeom>
              <a:solidFill>
                <a:schemeClr val="accent2"/>
              </a:solidFill>
              <a:ln w="9525">
                <a:noFill/>
              </a:ln>
            </p:spPr>
            <p:txBody>
              <a:bodyPr anchor="t" anchorCtr="0"/>
              <a:p>
                <a:pPr lvl="0"/>
                <a:endParaRPr lang="zh-CN" altLang="en-US">
                  <a:latin typeface="Times New Roman" panose="02020603050405020304" pitchFamily="18" charset="0"/>
                </a:endParaRPr>
              </a:p>
            </p:txBody>
          </p:sp>
          <p:sp>
            <p:nvSpPr>
              <p:cNvPr id="2053" name="矩形 35843" descr="Cacback"/>
              <p:cNvSpPr/>
              <p:nvPr userDrawn="1"/>
            </p:nvSpPr>
            <p:spPr>
              <a:xfrm>
                <a:off x="0" y="0"/>
                <a:ext cx="1119" cy="4320"/>
              </a:xfrm>
              <a:prstGeom prst="rect">
                <a:avLst/>
              </a:prstGeom>
              <a:blipFill rotWithShape="0">
                <a:blip r:embed="rId2"/>
              </a:blipFill>
              <a:ln w="9525">
                <a:noFill/>
              </a:ln>
            </p:spPr>
            <p:txBody>
              <a:bodyPr anchor="t" anchorCtr="0"/>
              <a:p>
                <a:pPr lvl="0"/>
                <a:endParaRPr lang="zh-CN" altLang="en-US">
                  <a:latin typeface="Times New Roman" panose="02020603050405020304" pitchFamily="18" charset="0"/>
                </a:endParaRPr>
              </a:p>
            </p:txBody>
          </p:sp>
        </p:grpSp>
        <p:sp>
          <p:nvSpPr>
            <p:cNvPr id="2054" name="矩形 36743"/>
            <p:cNvSpPr/>
            <p:nvPr/>
          </p:nvSpPr>
          <p:spPr>
            <a:xfrm>
              <a:off x="816" y="2592"/>
              <a:ext cx="701" cy="1728"/>
            </a:xfrm>
            <a:prstGeom prst="rect">
              <a:avLst/>
            </a:prstGeom>
            <a:solidFill>
              <a:schemeClr val="bg1">
                <a:alpha val="50000"/>
              </a:schemeClr>
            </a:solidFill>
            <a:ln w="9525">
              <a:noFill/>
            </a:ln>
          </p:spPr>
          <p:txBody>
            <a:bodyPr anchor="t" anchorCtr="0"/>
            <a:p>
              <a:pPr lvl="0"/>
              <a:endParaRPr lang="zh-CN" altLang="en-US">
                <a:latin typeface="Times New Roman" panose="02020603050405020304" pitchFamily="18" charset="0"/>
              </a:endParaRPr>
            </a:p>
          </p:txBody>
        </p:sp>
      </p:grpSp>
      <p:grpSp>
        <p:nvGrpSpPr>
          <p:cNvPr id="2055" name="组合 36751"/>
          <p:cNvGrpSpPr/>
          <p:nvPr/>
        </p:nvGrpSpPr>
        <p:grpSpPr>
          <a:xfrm>
            <a:off x="0" y="1371600"/>
            <a:ext cx="8405813" cy="1246188"/>
            <a:chOff x="0" y="864"/>
            <a:chExt cx="5295" cy="785"/>
          </a:xfrm>
        </p:grpSpPr>
        <p:sp>
          <p:nvSpPr>
            <p:cNvPr id="2056" name="任意多边形 36731"/>
            <p:cNvSpPr/>
            <p:nvPr userDrawn="1"/>
          </p:nvSpPr>
          <p:spPr>
            <a:xfrm rot="-507431">
              <a:off x="0" y="1477"/>
              <a:ext cx="1059" cy="172"/>
            </a:xfrm>
            <a:custGeom>
              <a:avLst/>
              <a:gdLst/>
              <a:ahLst/>
              <a:cxnLst/>
              <a:pathLst>
                <a:path w="1059" h="172">
                  <a:moveTo>
                    <a:pt x="1059" y="0"/>
                  </a:moveTo>
                  <a:cubicBezTo>
                    <a:pt x="543" y="45"/>
                    <a:pt x="291" y="112"/>
                    <a:pt x="147" y="144"/>
                  </a:cubicBezTo>
                  <a:cubicBezTo>
                    <a:pt x="0" y="172"/>
                    <a:pt x="153" y="147"/>
                    <a:pt x="177" y="171"/>
                  </a:cubicBezTo>
                  <a:cubicBezTo>
                    <a:pt x="329" y="151"/>
                    <a:pt x="339" y="99"/>
                    <a:pt x="1059" y="24"/>
                  </a:cubicBezTo>
                  <a:cubicBezTo>
                    <a:pt x="1059" y="24"/>
                    <a:pt x="1059" y="0"/>
                    <a:pt x="1059" y="0"/>
                  </a:cubicBezTo>
                  <a:close/>
                </a:path>
              </a:pathLst>
            </a:custGeom>
            <a:gradFill rotWithShape="0">
              <a:gsLst>
                <a:gs pos="0">
                  <a:schemeClr val="accent1"/>
                </a:gs>
                <a:gs pos="100000">
                  <a:schemeClr val="bg2"/>
                </a:gs>
              </a:gsLst>
              <a:lin ang="0" scaled="1"/>
              <a:tileRect/>
            </a:gradFill>
            <a:ln w="9525">
              <a:noFill/>
            </a:ln>
          </p:spPr>
          <p:txBody>
            <a:bodyPr/>
            <a:p>
              <a:endParaRPr lang="zh-CN" altLang="en-US"/>
            </a:p>
          </p:txBody>
        </p:sp>
        <p:sp>
          <p:nvSpPr>
            <p:cNvPr id="2057" name="任意多边形 36732"/>
            <p:cNvSpPr/>
            <p:nvPr userDrawn="1"/>
          </p:nvSpPr>
          <p:spPr>
            <a:xfrm rot="-507431">
              <a:off x="1173" y="864"/>
              <a:ext cx="4122" cy="630"/>
            </a:xfrm>
            <a:custGeom>
              <a:avLst/>
              <a:gdLst/>
              <a:ahLst/>
              <a:cxnLst/>
              <a:pathLst>
                <a:path w="4122" h="630">
                  <a:moveTo>
                    <a:pt x="0" y="204"/>
                  </a:moveTo>
                  <a:cubicBezTo>
                    <a:pt x="255" y="198"/>
                    <a:pt x="1686" y="0"/>
                    <a:pt x="3544" y="348"/>
                  </a:cubicBezTo>
                  <a:cubicBezTo>
                    <a:pt x="4122" y="464"/>
                    <a:pt x="3754" y="614"/>
                    <a:pt x="3680" y="630"/>
                  </a:cubicBezTo>
                  <a:cubicBezTo>
                    <a:pt x="3680" y="630"/>
                    <a:pt x="3642" y="626"/>
                    <a:pt x="3616" y="624"/>
                  </a:cubicBezTo>
                  <a:cubicBezTo>
                    <a:pt x="3678" y="612"/>
                    <a:pt x="4118" y="488"/>
                    <a:pt x="3534" y="368"/>
                  </a:cubicBezTo>
                  <a:cubicBezTo>
                    <a:pt x="2029" y="98"/>
                    <a:pt x="696" y="156"/>
                    <a:pt x="17" y="231"/>
                  </a:cubicBezTo>
                  <a:cubicBezTo>
                    <a:pt x="17" y="231"/>
                    <a:pt x="0" y="204"/>
                    <a:pt x="0" y="204"/>
                  </a:cubicBezTo>
                  <a:close/>
                </a:path>
              </a:pathLst>
            </a:custGeom>
            <a:solidFill>
              <a:schemeClr val="bg2"/>
            </a:solidFill>
            <a:ln w="9525">
              <a:noFill/>
            </a:ln>
          </p:spPr>
          <p:txBody>
            <a:bodyPr/>
            <a:p>
              <a:endParaRPr lang="zh-CN" altLang="en-US"/>
            </a:p>
          </p:txBody>
        </p:sp>
        <p:grpSp>
          <p:nvGrpSpPr>
            <p:cNvPr id="2058" name="组合 36733"/>
            <p:cNvGrpSpPr/>
            <p:nvPr userDrawn="1"/>
          </p:nvGrpSpPr>
          <p:grpSpPr>
            <a:xfrm>
              <a:off x="1008" y="1248"/>
              <a:ext cx="288" cy="288"/>
              <a:chOff x="1033" y="326"/>
              <a:chExt cx="192" cy="192"/>
            </a:xfrm>
          </p:grpSpPr>
          <p:sp>
            <p:nvSpPr>
              <p:cNvPr id="2059" name="椭圆 36734"/>
              <p:cNvSpPr/>
              <p:nvPr/>
            </p:nvSpPr>
            <p:spPr>
              <a:xfrm>
                <a:off x="1033" y="326"/>
                <a:ext cx="192" cy="192"/>
              </a:xfrm>
              <a:prstGeom prst="ellipse">
                <a:avLst/>
              </a:prstGeom>
              <a:gradFill rotWithShape="0">
                <a:gsLst>
                  <a:gs pos="0">
                    <a:schemeClr val="bg2"/>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0" name="椭圆 36735"/>
              <p:cNvSpPr/>
              <p:nvPr/>
            </p:nvSpPr>
            <p:spPr>
              <a:xfrm>
                <a:off x="1129" y="377"/>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1" name="椭圆 36736"/>
              <p:cNvSpPr/>
              <p:nvPr/>
            </p:nvSpPr>
            <p:spPr>
              <a:xfrm>
                <a:off x="1063" y="350"/>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2" name="椭圆 36737"/>
              <p:cNvSpPr/>
              <p:nvPr/>
            </p:nvSpPr>
            <p:spPr>
              <a:xfrm>
                <a:off x="1063" y="404"/>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3" name="椭圆 36738"/>
              <p:cNvSpPr/>
              <p:nvPr/>
            </p:nvSpPr>
            <p:spPr>
              <a:xfrm>
                <a:off x="1108" y="422"/>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4" name="椭圆 36739"/>
              <p:cNvSpPr/>
              <p:nvPr/>
            </p:nvSpPr>
            <p:spPr>
              <a:xfrm>
                <a:off x="1168" y="416"/>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5" name="椭圆 36740"/>
              <p:cNvSpPr/>
              <p:nvPr/>
            </p:nvSpPr>
            <p:spPr>
              <a:xfrm>
                <a:off x="1120" y="461"/>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6" name="椭圆 36741"/>
              <p:cNvSpPr/>
              <p:nvPr/>
            </p:nvSpPr>
            <p:spPr>
              <a:xfrm>
                <a:off x="1063" y="452"/>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7" name="椭圆 36742"/>
              <p:cNvSpPr/>
              <p:nvPr/>
            </p:nvSpPr>
            <p:spPr>
              <a:xfrm>
                <a:off x="1117" y="329"/>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grpSp>
      </p:grpSp>
      <p:sp>
        <p:nvSpPr>
          <p:cNvPr id="36745" name="标题 36744"/>
          <p:cNvSpPr>
            <a:spLocks noGrp="1"/>
          </p:cNvSpPr>
          <p:nvPr>
            <p:ph type="ctrTitle"/>
          </p:nvPr>
        </p:nvSpPr>
        <p:spPr>
          <a:xfrm>
            <a:off x="1828800" y="2133600"/>
            <a:ext cx="7315200" cy="1600200"/>
          </a:xfrm>
          <a:prstGeom prst="rect">
            <a:avLst/>
          </a:prstGeom>
          <a:noFill/>
          <a:ln w="9525">
            <a:noFill/>
          </a:ln>
        </p:spPr>
        <p:txBody>
          <a:bodyPr anchor="ctr"/>
          <a:lstStyle>
            <a:lvl1pPr lvl="0" algn="l">
              <a:buClrTx/>
              <a:buSzTx/>
              <a:buFontTx/>
              <a:defRPr/>
            </a:lvl1pPr>
          </a:lstStyle>
          <a:p>
            <a:pPr lvl="0" fontAlgn="base"/>
            <a:r>
              <a:rPr lang="zh-CN" altLang="en-US" strike="noStrike" noProof="1" dirty="0"/>
              <a:t>单击此处编辑母版标题样式</a:t>
            </a:r>
            <a:endParaRPr lang="zh-CN" altLang="en-US" strike="noStrike" noProof="1" dirty="0"/>
          </a:p>
        </p:txBody>
      </p:sp>
      <p:sp>
        <p:nvSpPr>
          <p:cNvPr id="36746" name="副标题 36745"/>
          <p:cNvSpPr>
            <a:spLocks noGrp="1"/>
          </p:cNvSpPr>
          <p:nvPr>
            <p:ph type="subTitle" idx="1"/>
          </p:nvPr>
        </p:nvSpPr>
        <p:spPr>
          <a:xfrm>
            <a:off x="1371600" y="4267200"/>
            <a:ext cx="6400800" cy="1752600"/>
          </a:xfrm>
          <a:prstGeom prst="rect">
            <a:avLst/>
          </a:prstGeom>
          <a:noFill/>
          <a:ln w="9525">
            <a:noFill/>
          </a:ln>
        </p:spPr>
        <p:txBody>
          <a:bodyPr anchor="t"/>
          <a:lstStyle>
            <a:lvl1pPr marL="0" lvl="0" indent="0">
              <a:buClrTx/>
              <a:buSzTx/>
              <a:buFontTx/>
              <a:buNone/>
              <a:defRPr/>
            </a:lvl1pPr>
            <a:lvl2pPr marL="457200" lvl="1" indent="0" algn="ctr">
              <a:buClrTx/>
              <a:buSzTx/>
              <a:buFontTx/>
              <a:buNone/>
              <a:defRPr/>
            </a:lvl2pPr>
            <a:lvl3pPr marL="914400" lvl="2" indent="0" algn="ctr">
              <a:buClrTx/>
              <a:buSzTx/>
              <a:buFontTx/>
              <a:buNone/>
              <a:defRPr/>
            </a:lvl3pPr>
            <a:lvl4pPr marL="1371600" lvl="3" indent="0" algn="ctr">
              <a:buClrTx/>
              <a:buSzTx/>
              <a:buFontTx/>
              <a:buNone/>
              <a:defRPr/>
            </a:lvl4pPr>
            <a:lvl5pPr marL="1828800" lvl="4" indent="0" algn="ctr">
              <a:buClrTx/>
              <a:buSzTx/>
              <a:buFontTx/>
              <a:buNone/>
              <a:defRPr/>
            </a:lvl5pPr>
          </a:lstStyle>
          <a:p>
            <a:pPr lvl="0" fontAlgn="base"/>
            <a:r>
              <a:rPr lang="zh-CN" altLang="en-US" strike="noStrike" noProof="1" dirty="0"/>
              <a:t>单击此处编辑母版副标题样式</a:t>
            </a:r>
            <a:endParaRPr lang="zh-CN" altLang="en-US" strike="noStrike" noProof="1" dirty="0"/>
          </a:p>
        </p:txBody>
      </p:sp>
      <p:sp>
        <p:nvSpPr>
          <p:cNvPr id="36747" name="日期占位符 36746"/>
          <p:cNvSpPr>
            <a:spLocks noGrp="1"/>
          </p:cNvSpPr>
          <p:nvPr>
            <p:ph type="dt" sz="half" idx="2"/>
          </p:nvPr>
        </p:nvSpPr>
        <p:spPr>
          <a:xfrm>
            <a:off x="1371600" y="6248400"/>
            <a:ext cx="1905000" cy="457200"/>
          </a:xfrm>
          <a:prstGeom prst="rect">
            <a:avLst/>
          </a:prstGeom>
          <a:noFill/>
          <a:ln w="9525">
            <a:noFill/>
          </a:ln>
        </p:spPr>
        <p:txBody>
          <a:bodyPr anchor="t"/>
          <a:lstStyle>
            <a:lvl1pPr>
              <a:defRPr sz="1400"/>
            </a:lvl1pPr>
          </a:lstStyle>
          <a:p>
            <a:pPr fontAlgn="base"/>
            <a:fld id="{BB962C8B-B14F-4D97-AF65-F5344CB8AC3E}" type="datetime1">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
        <p:nvSpPr>
          <p:cNvPr id="36748" name="页脚占位符 36747"/>
          <p:cNvSpPr>
            <a:spLocks noGrp="1"/>
          </p:cNvSpPr>
          <p:nvPr>
            <p:ph type="ftr" sz="quarter" idx="3"/>
          </p:nvPr>
        </p:nvSpPr>
        <p:spPr>
          <a:xfrm>
            <a:off x="3733800" y="6248400"/>
            <a:ext cx="2895600" cy="457200"/>
          </a:xfrm>
          <a:prstGeom prst="rect">
            <a:avLst/>
          </a:prstGeom>
          <a:noFill/>
          <a:ln w="9525">
            <a:noFill/>
          </a:ln>
        </p:spPr>
        <p:txBody>
          <a:bodyPr anchor="t"/>
          <a:lstStyle>
            <a:lvl1pPr algn="ctr">
              <a:defRPr sz="1400"/>
            </a:lvl1pPr>
          </a:lstStyle>
          <a:p>
            <a:pPr fontAlgn="base"/>
            <a:endParaRPr lang="zh-CN" altLang="en-US" strike="noStrike" noProof="1" dirty="0">
              <a:latin typeface="Arial Narrow" pitchFamily="34" charset="0"/>
            </a:endParaRPr>
          </a:p>
        </p:txBody>
      </p:sp>
      <p:sp>
        <p:nvSpPr>
          <p:cNvPr id="36749" name="灯片编号占位符 36748"/>
          <p:cNvSpPr>
            <a:spLocks noGrp="1"/>
          </p:cNvSpPr>
          <p:nvPr>
            <p:ph type="sldNum" sz="quarter" idx="4"/>
          </p:nvPr>
        </p:nvSpPr>
        <p:spPr>
          <a:xfrm>
            <a:off x="7086600" y="6248400"/>
            <a:ext cx="1905000" cy="457200"/>
          </a:xfrm>
          <a:prstGeom prst="rect">
            <a:avLst/>
          </a:prstGeom>
          <a:noFill/>
          <a:ln w="9525">
            <a:noFill/>
          </a:ln>
        </p:spPr>
        <p:txBody>
          <a:bodyPr anchor="t"/>
          <a:lstStyle>
            <a:lvl1pPr algn="r">
              <a:defRPr sz="1400"/>
            </a:lvl1pPr>
          </a:lstStyle>
          <a:p>
            <a:pPr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8" name="页脚占位符 7"/>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9" name="灯片编号占位符 8"/>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85800" y="1981200"/>
            <a:ext cx="3808476" cy="4114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9724" y="1981200"/>
            <a:ext cx="3808476" cy="4114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8" name="页脚占位符 7"/>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9" name="灯片编号占位符 8"/>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4" name="页脚占位符 3"/>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3" name="页脚占位符 2"/>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66335" y="457200"/>
            <a:ext cx="2060178" cy="56388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85800" y="457200"/>
            <a:ext cx="6061104" cy="56388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4" name="页脚占位符 3"/>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6286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solidFill>
        <a:effectLst/>
      </p:bgPr>
    </p:bg>
    <p:spTree>
      <p:nvGrpSpPr>
        <p:cNvPr id="1" name=""/>
        <p:cNvGrpSpPr/>
        <p:nvPr/>
      </p:nvGrpSpPr>
      <p:grpSpPr/>
      <p:grpSp>
        <p:nvGrpSpPr>
          <p:cNvPr id="2050" name="组合 36754"/>
          <p:cNvGrpSpPr/>
          <p:nvPr/>
        </p:nvGrpSpPr>
        <p:grpSpPr>
          <a:xfrm>
            <a:off x="0" y="0"/>
            <a:ext cx="9144000" cy="6858000"/>
            <a:chOff x="0" y="0"/>
            <a:chExt cx="5760" cy="4320"/>
          </a:xfrm>
        </p:grpSpPr>
        <p:grpSp>
          <p:nvGrpSpPr>
            <p:cNvPr id="2051" name="组合 36753"/>
            <p:cNvGrpSpPr/>
            <p:nvPr userDrawn="1"/>
          </p:nvGrpSpPr>
          <p:grpSpPr>
            <a:xfrm>
              <a:off x="0" y="0"/>
              <a:ext cx="5760" cy="4320"/>
              <a:chOff x="0" y="0"/>
              <a:chExt cx="5760" cy="4320"/>
            </a:xfrm>
          </p:grpSpPr>
          <p:sp>
            <p:nvSpPr>
              <p:cNvPr id="2052" name="矩形 35841"/>
              <p:cNvSpPr/>
              <p:nvPr userDrawn="1"/>
            </p:nvSpPr>
            <p:spPr>
              <a:xfrm>
                <a:off x="0" y="1248"/>
                <a:ext cx="5760" cy="1104"/>
              </a:xfrm>
              <a:prstGeom prst="rect">
                <a:avLst/>
              </a:prstGeom>
              <a:solidFill>
                <a:schemeClr val="accent2"/>
              </a:solidFill>
              <a:ln w="9525">
                <a:noFill/>
              </a:ln>
            </p:spPr>
            <p:txBody>
              <a:bodyPr anchor="t" anchorCtr="0"/>
              <a:p>
                <a:pPr lvl="0"/>
                <a:endParaRPr lang="zh-CN" altLang="en-US">
                  <a:latin typeface="Times New Roman" panose="02020603050405020304" pitchFamily="18" charset="0"/>
                </a:endParaRPr>
              </a:p>
            </p:txBody>
          </p:sp>
          <p:sp>
            <p:nvSpPr>
              <p:cNvPr id="2053" name="矩形 35843" descr="Cacback"/>
              <p:cNvSpPr/>
              <p:nvPr userDrawn="1"/>
            </p:nvSpPr>
            <p:spPr>
              <a:xfrm>
                <a:off x="0" y="0"/>
                <a:ext cx="1119" cy="4320"/>
              </a:xfrm>
              <a:prstGeom prst="rect">
                <a:avLst/>
              </a:prstGeom>
              <a:blipFill rotWithShape="0">
                <a:blip r:embed="rId2"/>
              </a:blipFill>
              <a:ln w="9525">
                <a:noFill/>
              </a:ln>
            </p:spPr>
            <p:txBody>
              <a:bodyPr anchor="t" anchorCtr="0"/>
              <a:p>
                <a:pPr lvl="0"/>
                <a:endParaRPr lang="zh-CN" altLang="en-US">
                  <a:latin typeface="Times New Roman" panose="02020603050405020304" pitchFamily="18" charset="0"/>
                </a:endParaRPr>
              </a:p>
            </p:txBody>
          </p:sp>
        </p:grpSp>
        <p:sp>
          <p:nvSpPr>
            <p:cNvPr id="2054" name="矩形 36743"/>
            <p:cNvSpPr/>
            <p:nvPr/>
          </p:nvSpPr>
          <p:spPr>
            <a:xfrm>
              <a:off x="816" y="2592"/>
              <a:ext cx="701" cy="1728"/>
            </a:xfrm>
            <a:prstGeom prst="rect">
              <a:avLst/>
            </a:prstGeom>
            <a:solidFill>
              <a:schemeClr val="bg1">
                <a:alpha val="50000"/>
              </a:schemeClr>
            </a:solidFill>
            <a:ln w="9525">
              <a:noFill/>
            </a:ln>
          </p:spPr>
          <p:txBody>
            <a:bodyPr anchor="t" anchorCtr="0"/>
            <a:p>
              <a:pPr lvl="0"/>
              <a:endParaRPr lang="zh-CN" altLang="en-US">
                <a:latin typeface="Times New Roman" panose="02020603050405020304" pitchFamily="18" charset="0"/>
              </a:endParaRPr>
            </a:p>
          </p:txBody>
        </p:sp>
      </p:grpSp>
      <p:grpSp>
        <p:nvGrpSpPr>
          <p:cNvPr id="2055" name="组合 36751"/>
          <p:cNvGrpSpPr/>
          <p:nvPr/>
        </p:nvGrpSpPr>
        <p:grpSpPr>
          <a:xfrm>
            <a:off x="0" y="1371600"/>
            <a:ext cx="8405813" cy="1246188"/>
            <a:chOff x="0" y="864"/>
            <a:chExt cx="5295" cy="785"/>
          </a:xfrm>
        </p:grpSpPr>
        <p:sp>
          <p:nvSpPr>
            <p:cNvPr id="2056" name="任意多边形 36731"/>
            <p:cNvSpPr/>
            <p:nvPr userDrawn="1"/>
          </p:nvSpPr>
          <p:spPr>
            <a:xfrm rot="-507431">
              <a:off x="0" y="1477"/>
              <a:ext cx="1059" cy="172"/>
            </a:xfrm>
            <a:custGeom>
              <a:avLst/>
              <a:gdLst/>
              <a:ahLst/>
              <a:cxnLst/>
              <a:pathLst>
                <a:path w="1059" h="172">
                  <a:moveTo>
                    <a:pt x="1059" y="0"/>
                  </a:moveTo>
                  <a:cubicBezTo>
                    <a:pt x="543" y="45"/>
                    <a:pt x="291" y="112"/>
                    <a:pt x="147" y="144"/>
                  </a:cubicBezTo>
                  <a:cubicBezTo>
                    <a:pt x="0" y="172"/>
                    <a:pt x="153" y="147"/>
                    <a:pt x="177" y="171"/>
                  </a:cubicBezTo>
                  <a:cubicBezTo>
                    <a:pt x="329" y="151"/>
                    <a:pt x="339" y="99"/>
                    <a:pt x="1059" y="24"/>
                  </a:cubicBezTo>
                  <a:cubicBezTo>
                    <a:pt x="1059" y="24"/>
                    <a:pt x="1059" y="0"/>
                    <a:pt x="1059" y="0"/>
                  </a:cubicBezTo>
                  <a:close/>
                </a:path>
              </a:pathLst>
            </a:custGeom>
            <a:gradFill rotWithShape="0">
              <a:gsLst>
                <a:gs pos="0">
                  <a:schemeClr val="accent1"/>
                </a:gs>
                <a:gs pos="100000">
                  <a:schemeClr val="bg2"/>
                </a:gs>
              </a:gsLst>
              <a:lin ang="0" scaled="1"/>
              <a:tileRect/>
            </a:gradFill>
            <a:ln w="9525">
              <a:noFill/>
            </a:ln>
          </p:spPr>
          <p:txBody>
            <a:bodyPr/>
            <a:p>
              <a:endParaRPr lang="zh-CN" altLang="en-US"/>
            </a:p>
          </p:txBody>
        </p:sp>
        <p:sp>
          <p:nvSpPr>
            <p:cNvPr id="2057" name="任意多边形 36732"/>
            <p:cNvSpPr/>
            <p:nvPr userDrawn="1"/>
          </p:nvSpPr>
          <p:spPr>
            <a:xfrm rot="-507431">
              <a:off x="1173" y="864"/>
              <a:ext cx="4122" cy="630"/>
            </a:xfrm>
            <a:custGeom>
              <a:avLst/>
              <a:gdLst/>
              <a:ahLst/>
              <a:cxnLst/>
              <a:pathLst>
                <a:path w="4122" h="630">
                  <a:moveTo>
                    <a:pt x="0" y="204"/>
                  </a:moveTo>
                  <a:cubicBezTo>
                    <a:pt x="255" y="198"/>
                    <a:pt x="1686" y="0"/>
                    <a:pt x="3544" y="348"/>
                  </a:cubicBezTo>
                  <a:cubicBezTo>
                    <a:pt x="4122" y="464"/>
                    <a:pt x="3754" y="614"/>
                    <a:pt x="3680" y="630"/>
                  </a:cubicBezTo>
                  <a:cubicBezTo>
                    <a:pt x="3680" y="630"/>
                    <a:pt x="3642" y="626"/>
                    <a:pt x="3616" y="624"/>
                  </a:cubicBezTo>
                  <a:cubicBezTo>
                    <a:pt x="3678" y="612"/>
                    <a:pt x="4118" y="488"/>
                    <a:pt x="3534" y="368"/>
                  </a:cubicBezTo>
                  <a:cubicBezTo>
                    <a:pt x="2029" y="98"/>
                    <a:pt x="696" y="156"/>
                    <a:pt x="17" y="231"/>
                  </a:cubicBezTo>
                  <a:cubicBezTo>
                    <a:pt x="17" y="231"/>
                    <a:pt x="0" y="204"/>
                    <a:pt x="0" y="204"/>
                  </a:cubicBezTo>
                  <a:close/>
                </a:path>
              </a:pathLst>
            </a:custGeom>
            <a:solidFill>
              <a:schemeClr val="bg2"/>
            </a:solidFill>
            <a:ln w="9525">
              <a:noFill/>
            </a:ln>
          </p:spPr>
          <p:txBody>
            <a:bodyPr/>
            <a:p>
              <a:endParaRPr lang="zh-CN" altLang="en-US"/>
            </a:p>
          </p:txBody>
        </p:sp>
        <p:grpSp>
          <p:nvGrpSpPr>
            <p:cNvPr id="2058" name="组合 36733"/>
            <p:cNvGrpSpPr/>
            <p:nvPr userDrawn="1"/>
          </p:nvGrpSpPr>
          <p:grpSpPr>
            <a:xfrm>
              <a:off x="1008" y="1248"/>
              <a:ext cx="288" cy="288"/>
              <a:chOff x="1033" y="326"/>
              <a:chExt cx="192" cy="192"/>
            </a:xfrm>
          </p:grpSpPr>
          <p:sp>
            <p:nvSpPr>
              <p:cNvPr id="2059" name="椭圆 36734"/>
              <p:cNvSpPr/>
              <p:nvPr/>
            </p:nvSpPr>
            <p:spPr>
              <a:xfrm>
                <a:off x="1033" y="326"/>
                <a:ext cx="192" cy="192"/>
              </a:xfrm>
              <a:prstGeom prst="ellipse">
                <a:avLst/>
              </a:prstGeom>
              <a:gradFill rotWithShape="0">
                <a:gsLst>
                  <a:gs pos="0">
                    <a:schemeClr val="bg2"/>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0" name="椭圆 36735"/>
              <p:cNvSpPr/>
              <p:nvPr/>
            </p:nvSpPr>
            <p:spPr>
              <a:xfrm>
                <a:off x="1129" y="377"/>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1" name="椭圆 36736"/>
              <p:cNvSpPr/>
              <p:nvPr/>
            </p:nvSpPr>
            <p:spPr>
              <a:xfrm>
                <a:off x="1063" y="350"/>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2" name="椭圆 36737"/>
              <p:cNvSpPr/>
              <p:nvPr/>
            </p:nvSpPr>
            <p:spPr>
              <a:xfrm>
                <a:off x="1063" y="404"/>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3" name="椭圆 36738"/>
              <p:cNvSpPr/>
              <p:nvPr/>
            </p:nvSpPr>
            <p:spPr>
              <a:xfrm>
                <a:off x="1108" y="422"/>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4" name="椭圆 36739"/>
              <p:cNvSpPr/>
              <p:nvPr/>
            </p:nvSpPr>
            <p:spPr>
              <a:xfrm>
                <a:off x="1168" y="416"/>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5" name="椭圆 36740"/>
              <p:cNvSpPr/>
              <p:nvPr/>
            </p:nvSpPr>
            <p:spPr>
              <a:xfrm>
                <a:off x="1120" y="461"/>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6" name="椭圆 36741"/>
              <p:cNvSpPr/>
              <p:nvPr/>
            </p:nvSpPr>
            <p:spPr>
              <a:xfrm>
                <a:off x="1063" y="452"/>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7" name="椭圆 36742"/>
              <p:cNvSpPr/>
              <p:nvPr/>
            </p:nvSpPr>
            <p:spPr>
              <a:xfrm>
                <a:off x="1117" y="329"/>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grpSp>
      </p:grpSp>
      <p:sp>
        <p:nvSpPr>
          <p:cNvPr id="36745" name="标题 36744"/>
          <p:cNvSpPr>
            <a:spLocks noGrp="1"/>
          </p:cNvSpPr>
          <p:nvPr>
            <p:ph type="ctrTitle"/>
          </p:nvPr>
        </p:nvSpPr>
        <p:spPr>
          <a:xfrm>
            <a:off x="1828800" y="2133600"/>
            <a:ext cx="7315200" cy="1600200"/>
          </a:xfrm>
          <a:prstGeom prst="rect">
            <a:avLst/>
          </a:prstGeom>
          <a:noFill/>
          <a:ln w="9525">
            <a:noFill/>
          </a:ln>
        </p:spPr>
        <p:txBody>
          <a:bodyPr anchor="ctr"/>
          <a:lstStyle>
            <a:lvl1pPr lvl="0" algn="l">
              <a:buClrTx/>
              <a:buSzTx/>
              <a:buFontTx/>
              <a:defRPr/>
            </a:lvl1pPr>
          </a:lstStyle>
          <a:p>
            <a:pPr lvl="0" fontAlgn="base"/>
            <a:r>
              <a:rPr lang="zh-CN" altLang="en-US" strike="noStrike" noProof="1" dirty="0"/>
              <a:t>单击此处编辑母版标题样式</a:t>
            </a:r>
            <a:endParaRPr lang="zh-CN" altLang="en-US" strike="noStrike" noProof="1" dirty="0"/>
          </a:p>
        </p:txBody>
      </p:sp>
      <p:sp>
        <p:nvSpPr>
          <p:cNvPr id="36746" name="副标题 36745"/>
          <p:cNvSpPr>
            <a:spLocks noGrp="1"/>
          </p:cNvSpPr>
          <p:nvPr>
            <p:ph type="subTitle" idx="1"/>
          </p:nvPr>
        </p:nvSpPr>
        <p:spPr>
          <a:xfrm>
            <a:off x="1371600" y="4267200"/>
            <a:ext cx="6400800" cy="1752600"/>
          </a:xfrm>
          <a:prstGeom prst="rect">
            <a:avLst/>
          </a:prstGeom>
          <a:noFill/>
          <a:ln w="9525">
            <a:noFill/>
          </a:ln>
        </p:spPr>
        <p:txBody>
          <a:bodyPr anchor="t"/>
          <a:lstStyle>
            <a:lvl1pPr marL="0" lvl="0" indent="0">
              <a:buClrTx/>
              <a:buSzTx/>
              <a:buFontTx/>
              <a:buNone/>
              <a:defRPr/>
            </a:lvl1pPr>
            <a:lvl2pPr marL="457200" lvl="1" indent="0" algn="ctr">
              <a:buClrTx/>
              <a:buSzTx/>
              <a:buFontTx/>
              <a:buNone/>
              <a:defRPr/>
            </a:lvl2pPr>
            <a:lvl3pPr marL="914400" lvl="2" indent="0" algn="ctr">
              <a:buClrTx/>
              <a:buSzTx/>
              <a:buFontTx/>
              <a:buNone/>
              <a:defRPr/>
            </a:lvl3pPr>
            <a:lvl4pPr marL="1371600" lvl="3" indent="0" algn="ctr">
              <a:buClrTx/>
              <a:buSzTx/>
              <a:buFontTx/>
              <a:buNone/>
              <a:defRPr/>
            </a:lvl4pPr>
            <a:lvl5pPr marL="1828800" lvl="4" indent="0" algn="ctr">
              <a:buClrTx/>
              <a:buSzTx/>
              <a:buFontTx/>
              <a:buNone/>
              <a:defRPr/>
            </a:lvl5pPr>
          </a:lstStyle>
          <a:p>
            <a:pPr lvl="0" fontAlgn="base"/>
            <a:r>
              <a:rPr lang="zh-CN" altLang="en-US" strike="noStrike" noProof="1" dirty="0"/>
              <a:t>单击此处编辑母版副标题样式</a:t>
            </a:r>
            <a:endParaRPr lang="zh-CN" altLang="en-US" strike="noStrike" noProof="1" dirty="0"/>
          </a:p>
        </p:txBody>
      </p:sp>
      <p:sp>
        <p:nvSpPr>
          <p:cNvPr id="36747" name="日期占位符 36746"/>
          <p:cNvSpPr>
            <a:spLocks noGrp="1"/>
          </p:cNvSpPr>
          <p:nvPr>
            <p:ph type="dt" sz="half" idx="2"/>
          </p:nvPr>
        </p:nvSpPr>
        <p:spPr>
          <a:xfrm>
            <a:off x="1371600" y="6248400"/>
            <a:ext cx="1905000" cy="457200"/>
          </a:xfrm>
          <a:prstGeom prst="rect">
            <a:avLst/>
          </a:prstGeom>
          <a:noFill/>
          <a:ln w="9525">
            <a:noFill/>
          </a:ln>
        </p:spPr>
        <p:txBody>
          <a:bodyPr anchor="t"/>
          <a:lstStyle>
            <a:lvl1pPr>
              <a:defRPr sz="1400"/>
            </a:lvl1pPr>
          </a:lstStyle>
          <a:p>
            <a:pPr fontAlgn="base"/>
            <a:fld id="{BB962C8B-B14F-4D97-AF65-F5344CB8AC3E}" type="datetime1">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
        <p:nvSpPr>
          <p:cNvPr id="36748" name="页脚占位符 36747"/>
          <p:cNvSpPr>
            <a:spLocks noGrp="1"/>
          </p:cNvSpPr>
          <p:nvPr>
            <p:ph type="ftr" sz="quarter" idx="3"/>
          </p:nvPr>
        </p:nvSpPr>
        <p:spPr>
          <a:xfrm>
            <a:off x="3733800" y="6248400"/>
            <a:ext cx="2895600" cy="457200"/>
          </a:xfrm>
          <a:prstGeom prst="rect">
            <a:avLst/>
          </a:prstGeom>
          <a:noFill/>
          <a:ln w="9525">
            <a:noFill/>
          </a:ln>
        </p:spPr>
        <p:txBody>
          <a:bodyPr anchor="t"/>
          <a:lstStyle>
            <a:lvl1pPr algn="ctr">
              <a:defRPr sz="1400"/>
            </a:lvl1pPr>
          </a:lstStyle>
          <a:p>
            <a:pPr fontAlgn="base"/>
            <a:endParaRPr lang="zh-CN" altLang="en-US" strike="noStrike" noProof="1" dirty="0">
              <a:latin typeface="Arial Narrow" pitchFamily="34" charset="0"/>
            </a:endParaRPr>
          </a:p>
        </p:txBody>
      </p:sp>
      <p:sp>
        <p:nvSpPr>
          <p:cNvPr id="36749" name="灯片编号占位符 36748"/>
          <p:cNvSpPr>
            <a:spLocks noGrp="1"/>
          </p:cNvSpPr>
          <p:nvPr>
            <p:ph type="sldNum" sz="quarter" idx="4"/>
          </p:nvPr>
        </p:nvSpPr>
        <p:spPr>
          <a:xfrm>
            <a:off x="7086600" y="6248400"/>
            <a:ext cx="1905000" cy="457200"/>
          </a:xfrm>
          <a:prstGeom prst="rect">
            <a:avLst/>
          </a:prstGeom>
          <a:noFill/>
          <a:ln w="9525">
            <a:noFill/>
          </a:ln>
        </p:spPr>
        <p:txBody>
          <a:bodyPr anchor="t"/>
          <a:lstStyle>
            <a:lvl1pPr algn="r">
              <a:defRPr sz="1400"/>
            </a:lvl1pPr>
          </a:lstStyle>
          <a:p>
            <a:pPr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hf sldNum="0" hdr="0" ftr="0" dt="0"/>
</p:sldLayout>
</file>

<file path=ppt/slideLayouts/slideLayout18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85800" y="1981200"/>
            <a:ext cx="3808476" cy="4114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9724" y="1981200"/>
            <a:ext cx="3808476" cy="4114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8" name="页脚占位符 7"/>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9" name="灯片编号占位符 8"/>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4" name="页脚占位符 3"/>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3" name="页脚占位符 2"/>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3" name="页脚占位符 2"/>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66335" y="457200"/>
            <a:ext cx="2060178" cy="56388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85800" y="457200"/>
            <a:ext cx="6061104" cy="56388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6286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solidFill>
        <a:effectLst/>
      </p:bgPr>
    </p:bg>
    <p:spTree>
      <p:nvGrpSpPr>
        <p:cNvPr id="1" name=""/>
        <p:cNvGrpSpPr/>
        <p:nvPr/>
      </p:nvGrpSpPr>
      <p:grpSpPr/>
      <p:grpSp>
        <p:nvGrpSpPr>
          <p:cNvPr id="2050" name="组合 36754"/>
          <p:cNvGrpSpPr/>
          <p:nvPr/>
        </p:nvGrpSpPr>
        <p:grpSpPr>
          <a:xfrm>
            <a:off x="0" y="0"/>
            <a:ext cx="9144000" cy="6858000"/>
            <a:chOff x="0" y="0"/>
            <a:chExt cx="5760" cy="4320"/>
          </a:xfrm>
        </p:grpSpPr>
        <p:grpSp>
          <p:nvGrpSpPr>
            <p:cNvPr id="2051" name="组合 36753"/>
            <p:cNvGrpSpPr/>
            <p:nvPr userDrawn="1"/>
          </p:nvGrpSpPr>
          <p:grpSpPr>
            <a:xfrm>
              <a:off x="0" y="0"/>
              <a:ext cx="5760" cy="4320"/>
              <a:chOff x="0" y="0"/>
              <a:chExt cx="5760" cy="4320"/>
            </a:xfrm>
          </p:grpSpPr>
          <p:sp>
            <p:nvSpPr>
              <p:cNvPr id="2052" name="矩形 35841"/>
              <p:cNvSpPr/>
              <p:nvPr userDrawn="1"/>
            </p:nvSpPr>
            <p:spPr>
              <a:xfrm>
                <a:off x="0" y="1248"/>
                <a:ext cx="5760" cy="1104"/>
              </a:xfrm>
              <a:prstGeom prst="rect">
                <a:avLst/>
              </a:prstGeom>
              <a:solidFill>
                <a:schemeClr val="accent2"/>
              </a:solidFill>
              <a:ln w="9525">
                <a:noFill/>
              </a:ln>
            </p:spPr>
            <p:txBody>
              <a:bodyPr anchor="t" anchorCtr="0"/>
              <a:p>
                <a:pPr lvl="0"/>
                <a:endParaRPr lang="zh-CN" altLang="en-US">
                  <a:latin typeface="Times New Roman" panose="02020603050405020304" pitchFamily="18" charset="0"/>
                </a:endParaRPr>
              </a:p>
            </p:txBody>
          </p:sp>
          <p:sp>
            <p:nvSpPr>
              <p:cNvPr id="2053" name="矩形 35843" descr="Cacback"/>
              <p:cNvSpPr/>
              <p:nvPr userDrawn="1"/>
            </p:nvSpPr>
            <p:spPr>
              <a:xfrm>
                <a:off x="0" y="0"/>
                <a:ext cx="1119" cy="4320"/>
              </a:xfrm>
              <a:prstGeom prst="rect">
                <a:avLst/>
              </a:prstGeom>
              <a:blipFill rotWithShape="0">
                <a:blip r:embed="rId2"/>
              </a:blipFill>
              <a:ln w="9525">
                <a:noFill/>
              </a:ln>
            </p:spPr>
            <p:txBody>
              <a:bodyPr anchor="t" anchorCtr="0"/>
              <a:p>
                <a:pPr lvl="0"/>
                <a:endParaRPr lang="zh-CN" altLang="en-US">
                  <a:latin typeface="Times New Roman" panose="02020603050405020304" pitchFamily="18" charset="0"/>
                </a:endParaRPr>
              </a:p>
            </p:txBody>
          </p:sp>
        </p:grpSp>
        <p:sp>
          <p:nvSpPr>
            <p:cNvPr id="2054" name="矩形 36743"/>
            <p:cNvSpPr/>
            <p:nvPr/>
          </p:nvSpPr>
          <p:spPr>
            <a:xfrm>
              <a:off x="816" y="2592"/>
              <a:ext cx="701" cy="1728"/>
            </a:xfrm>
            <a:prstGeom prst="rect">
              <a:avLst/>
            </a:prstGeom>
            <a:solidFill>
              <a:schemeClr val="bg1">
                <a:alpha val="50000"/>
              </a:schemeClr>
            </a:solidFill>
            <a:ln w="9525">
              <a:noFill/>
            </a:ln>
          </p:spPr>
          <p:txBody>
            <a:bodyPr anchor="t" anchorCtr="0"/>
            <a:p>
              <a:pPr lvl="0"/>
              <a:endParaRPr lang="zh-CN" altLang="en-US">
                <a:latin typeface="Times New Roman" panose="02020603050405020304" pitchFamily="18" charset="0"/>
              </a:endParaRPr>
            </a:p>
          </p:txBody>
        </p:sp>
      </p:grpSp>
      <p:grpSp>
        <p:nvGrpSpPr>
          <p:cNvPr id="2055" name="组合 36751"/>
          <p:cNvGrpSpPr/>
          <p:nvPr/>
        </p:nvGrpSpPr>
        <p:grpSpPr>
          <a:xfrm>
            <a:off x="0" y="1371600"/>
            <a:ext cx="8405813" cy="1246188"/>
            <a:chOff x="0" y="864"/>
            <a:chExt cx="5295" cy="785"/>
          </a:xfrm>
        </p:grpSpPr>
        <p:sp>
          <p:nvSpPr>
            <p:cNvPr id="2056" name="任意多边形 36731"/>
            <p:cNvSpPr/>
            <p:nvPr userDrawn="1"/>
          </p:nvSpPr>
          <p:spPr>
            <a:xfrm rot="-507431">
              <a:off x="0" y="1477"/>
              <a:ext cx="1059" cy="172"/>
            </a:xfrm>
            <a:custGeom>
              <a:avLst/>
              <a:gdLst/>
              <a:ahLst/>
              <a:cxnLst/>
              <a:pathLst>
                <a:path w="1059" h="172">
                  <a:moveTo>
                    <a:pt x="1059" y="0"/>
                  </a:moveTo>
                  <a:cubicBezTo>
                    <a:pt x="543" y="45"/>
                    <a:pt x="291" y="112"/>
                    <a:pt x="147" y="144"/>
                  </a:cubicBezTo>
                  <a:cubicBezTo>
                    <a:pt x="0" y="172"/>
                    <a:pt x="153" y="147"/>
                    <a:pt x="177" y="171"/>
                  </a:cubicBezTo>
                  <a:cubicBezTo>
                    <a:pt x="329" y="151"/>
                    <a:pt x="339" y="99"/>
                    <a:pt x="1059" y="24"/>
                  </a:cubicBezTo>
                  <a:cubicBezTo>
                    <a:pt x="1059" y="24"/>
                    <a:pt x="1059" y="0"/>
                    <a:pt x="1059" y="0"/>
                  </a:cubicBezTo>
                  <a:close/>
                </a:path>
              </a:pathLst>
            </a:custGeom>
            <a:gradFill rotWithShape="0">
              <a:gsLst>
                <a:gs pos="0">
                  <a:schemeClr val="accent1"/>
                </a:gs>
                <a:gs pos="100000">
                  <a:schemeClr val="bg2"/>
                </a:gs>
              </a:gsLst>
              <a:lin ang="0" scaled="1"/>
              <a:tileRect/>
            </a:gradFill>
            <a:ln w="9525">
              <a:noFill/>
            </a:ln>
          </p:spPr>
          <p:txBody>
            <a:bodyPr/>
            <a:p>
              <a:endParaRPr lang="zh-CN" altLang="en-US"/>
            </a:p>
          </p:txBody>
        </p:sp>
        <p:sp>
          <p:nvSpPr>
            <p:cNvPr id="2057" name="任意多边形 36732"/>
            <p:cNvSpPr/>
            <p:nvPr userDrawn="1"/>
          </p:nvSpPr>
          <p:spPr>
            <a:xfrm rot="-507431">
              <a:off x="1173" y="864"/>
              <a:ext cx="4122" cy="630"/>
            </a:xfrm>
            <a:custGeom>
              <a:avLst/>
              <a:gdLst/>
              <a:ahLst/>
              <a:cxnLst/>
              <a:pathLst>
                <a:path w="4122" h="630">
                  <a:moveTo>
                    <a:pt x="0" y="204"/>
                  </a:moveTo>
                  <a:cubicBezTo>
                    <a:pt x="255" y="198"/>
                    <a:pt x="1686" y="0"/>
                    <a:pt x="3544" y="348"/>
                  </a:cubicBezTo>
                  <a:cubicBezTo>
                    <a:pt x="4122" y="464"/>
                    <a:pt x="3754" y="614"/>
                    <a:pt x="3680" y="630"/>
                  </a:cubicBezTo>
                  <a:cubicBezTo>
                    <a:pt x="3680" y="630"/>
                    <a:pt x="3642" y="626"/>
                    <a:pt x="3616" y="624"/>
                  </a:cubicBezTo>
                  <a:cubicBezTo>
                    <a:pt x="3678" y="612"/>
                    <a:pt x="4118" y="488"/>
                    <a:pt x="3534" y="368"/>
                  </a:cubicBezTo>
                  <a:cubicBezTo>
                    <a:pt x="2029" y="98"/>
                    <a:pt x="696" y="156"/>
                    <a:pt x="17" y="231"/>
                  </a:cubicBezTo>
                  <a:cubicBezTo>
                    <a:pt x="17" y="231"/>
                    <a:pt x="0" y="204"/>
                    <a:pt x="0" y="204"/>
                  </a:cubicBezTo>
                  <a:close/>
                </a:path>
              </a:pathLst>
            </a:custGeom>
            <a:solidFill>
              <a:schemeClr val="bg2"/>
            </a:solidFill>
            <a:ln w="9525">
              <a:noFill/>
            </a:ln>
          </p:spPr>
          <p:txBody>
            <a:bodyPr/>
            <a:p>
              <a:endParaRPr lang="zh-CN" altLang="en-US"/>
            </a:p>
          </p:txBody>
        </p:sp>
        <p:grpSp>
          <p:nvGrpSpPr>
            <p:cNvPr id="2058" name="组合 36733"/>
            <p:cNvGrpSpPr/>
            <p:nvPr userDrawn="1"/>
          </p:nvGrpSpPr>
          <p:grpSpPr>
            <a:xfrm>
              <a:off x="1008" y="1248"/>
              <a:ext cx="288" cy="288"/>
              <a:chOff x="1033" y="326"/>
              <a:chExt cx="192" cy="192"/>
            </a:xfrm>
          </p:grpSpPr>
          <p:sp>
            <p:nvSpPr>
              <p:cNvPr id="2059" name="椭圆 36734"/>
              <p:cNvSpPr/>
              <p:nvPr/>
            </p:nvSpPr>
            <p:spPr>
              <a:xfrm>
                <a:off x="1033" y="326"/>
                <a:ext cx="192" cy="192"/>
              </a:xfrm>
              <a:prstGeom prst="ellipse">
                <a:avLst/>
              </a:prstGeom>
              <a:gradFill rotWithShape="0">
                <a:gsLst>
                  <a:gs pos="0">
                    <a:schemeClr val="bg2"/>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0" name="椭圆 36735"/>
              <p:cNvSpPr/>
              <p:nvPr/>
            </p:nvSpPr>
            <p:spPr>
              <a:xfrm>
                <a:off x="1129" y="377"/>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1" name="椭圆 36736"/>
              <p:cNvSpPr/>
              <p:nvPr/>
            </p:nvSpPr>
            <p:spPr>
              <a:xfrm>
                <a:off x="1063" y="350"/>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2" name="椭圆 36737"/>
              <p:cNvSpPr/>
              <p:nvPr/>
            </p:nvSpPr>
            <p:spPr>
              <a:xfrm>
                <a:off x="1063" y="404"/>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3" name="椭圆 36738"/>
              <p:cNvSpPr/>
              <p:nvPr/>
            </p:nvSpPr>
            <p:spPr>
              <a:xfrm>
                <a:off x="1108" y="422"/>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4" name="椭圆 36739"/>
              <p:cNvSpPr/>
              <p:nvPr/>
            </p:nvSpPr>
            <p:spPr>
              <a:xfrm>
                <a:off x="1168" y="416"/>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5" name="椭圆 36740"/>
              <p:cNvSpPr/>
              <p:nvPr/>
            </p:nvSpPr>
            <p:spPr>
              <a:xfrm>
                <a:off x="1120" y="461"/>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6" name="椭圆 36741"/>
              <p:cNvSpPr/>
              <p:nvPr/>
            </p:nvSpPr>
            <p:spPr>
              <a:xfrm>
                <a:off x="1063" y="452"/>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7" name="椭圆 36742"/>
              <p:cNvSpPr/>
              <p:nvPr/>
            </p:nvSpPr>
            <p:spPr>
              <a:xfrm>
                <a:off x="1117" y="329"/>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grpSp>
      </p:grpSp>
      <p:sp>
        <p:nvSpPr>
          <p:cNvPr id="36745" name="标题 36744"/>
          <p:cNvSpPr>
            <a:spLocks noGrp="1"/>
          </p:cNvSpPr>
          <p:nvPr>
            <p:ph type="ctrTitle"/>
          </p:nvPr>
        </p:nvSpPr>
        <p:spPr>
          <a:xfrm>
            <a:off x="1828800" y="2133600"/>
            <a:ext cx="7315200" cy="1600200"/>
          </a:xfrm>
          <a:prstGeom prst="rect">
            <a:avLst/>
          </a:prstGeom>
          <a:noFill/>
          <a:ln w="9525">
            <a:noFill/>
          </a:ln>
        </p:spPr>
        <p:txBody>
          <a:bodyPr anchor="ctr"/>
          <a:lstStyle>
            <a:lvl1pPr lvl="0" algn="l">
              <a:buClrTx/>
              <a:buSzTx/>
              <a:buFontTx/>
              <a:defRPr/>
            </a:lvl1pPr>
          </a:lstStyle>
          <a:p>
            <a:pPr lvl="0" fontAlgn="base"/>
            <a:r>
              <a:rPr lang="zh-CN" altLang="en-US" strike="noStrike" noProof="1" dirty="0"/>
              <a:t>单击此处编辑母版标题样式</a:t>
            </a:r>
            <a:endParaRPr lang="zh-CN" altLang="en-US" strike="noStrike" noProof="1" dirty="0"/>
          </a:p>
        </p:txBody>
      </p:sp>
      <p:sp>
        <p:nvSpPr>
          <p:cNvPr id="36746" name="副标题 36745"/>
          <p:cNvSpPr>
            <a:spLocks noGrp="1"/>
          </p:cNvSpPr>
          <p:nvPr>
            <p:ph type="subTitle" idx="1"/>
          </p:nvPr>
        </p:nvSpPr>
        <p:spPr>
          <a:xfrm>
            <a:off x="1371600" y="4267200"/>
            <a:ext cx="6400800" cy="1752600"/>
          </a:xfrm>
          <a:prstGeom prst="rect">
            <a:avLst/>
          </a:prstGeom>
          <a:noFill/>
          <a:ln w="9525">
            <a:noFill/>
          </a:ln>
        </p:spPr>
        <p:txBody>
          <a:bodyPr anchor="t"/>
          <a:lstStyle>
            <a:lvl1pPr marL="0" lvl="0" indent="0">
              <a:buClrTx/>
              <a:buSzTx/>
              <a:buFontTx/>
              <a:buNone/>
              <a:defRPr/>
            </a:lvl1pPr>
            <a:lvl2pPr marL="457200" lvl="1" indent="0" algn="ctr">
              <a:buClrTx/>
              <a:buSzTx/>
              <a:buFontTx/>
              <a:buNone/>
              <a:defRPr/>
            </a:lvl2pPr>
            <a:lvl3pPr marL="914400" lvl="2" indent="0" algn="ctr">
              <a:buClrTx/>
              <a:buSzTx/>
              <a:buFontTx/>
              <a:buNone/>
              <a:defRPr/>
            </a:lvl3pPr>
            <a:lvl4pPr marL="1371600" lvl="3" indent="0" algn="ctr">
              <a:buClrTx/>
              <a:buSzTx/>
              <a:buFontTx/>
              <a:buNone/>
              <a:defRPr/>
            </a:lvl4pPr>
            <a:lvl5pPr marL="1828800" lvl="4" indent="0" algn="ctr">
              <a:buClrTx/>
              <a:buSzTx/>
              <a:buFontTx/>
              <a:buNone/>
              <a:defRPr/>
            </a:lvl5pPr>
          </a:lstStyle>
          <a:p>
            <a:pPr lvl="0" fontAlgn="base"/>
            <a:r>
              <a:rPr lang="zh-CN" altLang="en-US" strike="noStrike" noProof="1" dirty="0"/>
              <a:t>单击此处编辑母版副标题样式</a:t>
            </a:r>
            <a:endParaRPr lang="zh-CN" altLang="en-US" strike="noStrike" noProof="1" dirty="0"/>
          </a:p>
        </p:txBody>
      </p:sp>
      <p:sp>
        <p:nvSpPr>
          <p:cNvPr id="36747" name="日期占位符 36746"/>
          <p:cNvSpPr>
            <a:spLocks noGrp="1"/>
          </p:cNvSpPr>
          <p:nvPr>
            <p:ph type="dt" sz="half" idx="2"/>
          </p:nvPr>
        </p:nvSpPr>
        <p:spPr>
          <a:xfrm>
            <a:off x="1371600" y="6248400"/>
            <a:ext cx="1905000" cy="457200"/>
          </a:xfrm>
          <a:prstGeom prst="rect">
            <a:avLst/>
          </a:prstGeom>
          <a:noFill/>
          <a:ln w="9525">
            <a:noFill/>
          </a:ln>
        </p:spPr>
        <p:txBody>
          <a:bodyPr anchor="t"/>
          <a:lstStyle>
            <a:lvl1pPr>
              <a:defRPr sz="1400"/>
            </a:lvl1pPr>
          </a:lstStyle>
          <a:p>
            <a:pPr fontAlgn="base"/>
            <a:fld id="{BB962C8B-B14F-4D97-AF65-F5344CB8AC3E}" type="datetime1">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
        <p:nvSpPr>
          <p:cNvPr id="36748" name="页脚占位符 36747"/>
          <p:cNvSpPr>
            <a:spLocks noGrp="1"/>
          </p:cNvSpPr>
          <p:nvPr>
            <p:ph type="ftr" sz="quarter" idx="3"/>
          </p:nvPr>
        </p:nvSpPr>
        <p:spPr>
          <a:xfrm>
            <a:off x="3733800" y="6248400"/>
            <a:ext cx="2895600" cy="457200"/>
          </a:xfrm>
          <a:prstGeom prst="rect">
            <a:avLst/>
          </a:prstGeom>
          <a:noFill/>
          <a:ln w="9525">
            <a:noFill/>
          </a:ln>
        </p:spPr>
        <p:txBody>
          <a:bodyPr anchor="t"/>
          <a:lstStyle>
            <a:lvl1pPr algn="ctr">
              <a:defRPr sz="1400"/>
            </a:lvl1pPr>
          </a:lstStyle>
          <a:p>
            <a:pPr fontAlgn="base"/>
            <a:endParaRPr lang="zh-CN" altLang="en-US" strike="noStrike" noProof="1" dirty="0">
              <a:latin typeface="Arial Narrow" pitchFamily="34" charset="0"/>
            </a:endParaRPr>
          </a:p>
        </p:txBody>
      </p:sp>
      <p:sp>
        <p:nvSpPr>
          <p:cNvPr id="36749" name="灯片编号占位符 36748"/>
          <p:cNvSpPr>
            <a:spLocks noGrp="1"/>
          </p:cNvSpPr>
          <p:nvPr>
            <p:ph type="sldNum" sz="quarter" idx="4"/>
          </p:nvPr>
        </p:nvSpPr>
        <p:spPr>
          <a:xfrm>
            <a:off x="7086600" y="6248400"/>
            <a:ext cx="1905000" cy="457200"/>
          </a:xfrm>
          <a:prstGeom prst="rect">
            <a:avLst/>
          </a:prstGeom>
          <a:noFill/>
          <a:ln w="9525">
            <a:noFill/>
          </a:ln>
        </p:spPr>
        <p:txBody>
          <a:bodyPr anchor="t"/>
          <a:lstStyle>
            <a:lvl1pPr algn="r">
              <a:defRPr sz="1400"/>
            </a:lvl1pPr>
          </a:lstStyle>
          <a:p>
            <a:pPr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hf sldNum="0" hdr="0" ftr="0" dt="0"/>
</p:sldLayout>
</file>

<file path=ppt/slideLayouts/slideLayout19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85800" y="1981200"/>
            <a:ext cx="3808476" cy="4114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9724" y="1981200"/>
            <a:ext cx="3808476" cy="4114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8" name="页脚占位符 7"/>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9" name="灯片编号占位符 8"/>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4" name="页脚占位符 3"/>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3" name="页脚占位符 2"/>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66335" y="457200"/>
            <a:ext cx="2060178" cy="56388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85800" y="457200"/>
            <a:ext cx="6061104" cy="56388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6286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solidFill>
        <a:effectLst/>
      </p:bgPr>
    </p:bg>
    <p:spTree>
      <p:nvGrpSpPr>
        <p:cNvPr id="1" name=""/>
        <p:cNvGrpSpPr/>
        <p:nvPr/>
      </p:nvGrpSpPr>
      <p:grpSpPr/>
      <p:grpSp>
        <p:nvGrpSpPr>
          <p:cNvPr id="2050" name="组合 36754"/>
          <p:cNvGrpSpPr/>
          <p:nvPr/>
        </p:nvGrpSpPr>
        <p:grpSpPr>
          <a:xfrm>
            <a:off x="0" y="0"/>
            <a:ext cx="9144000" cy="6858000"/>
            <a:chOff x="0" y="0"/>
            <a:chExt cx="5760" cy="4320"/>
          </a:xfrm>
        </p:grpSpPr>
        <p:grpSp>
          <p:nvGrpSpPr>
            <p:cNvPr id="2051" name="组合 36753"/>
            <p:cNvGrpSpPr/>
            <p:nvPr userDrawn="1"/>
          </p:nvGrpSpPr>
          <p:grpSpPr>
            <a:xfrm>
              <a:off x="0" y="0"/>
              <a:ext cx="5760" cy="4320"/>
              <a:chOff x="0" y="0"/>
              <a:chExt cx="5760" cy="4320"/>
            </a:xfrm>
          </p:grpSpPr>
          <p:sp>
            <p:nvSpPr>
              <p:cNvPr id="2052" name="矩形 35841"/>
              <p:cNvSpPr/>
              <p:nvPr userDrawn="1"/>
            </p:nvSpPr>
            <p:spPr>
              <a:xfrm>
                <a:off x="0" y="1248"/>
                <a:ext cx="5760" cy="1104"/>
              </a:xfrm>
              <a:prstGeom prst="rect">
                <a:avLst/>
              </a:prstGeom>
              <a:solidFill>
                <a:schemeClr val="accent2"/>
              </a:solidFill>
              <a:ln w="9525">
                <a:noFill/>
              </a:ln>
            </p:spPr>
            <p:txBody>
              <a:bodyPr anchor="t" anchorCtr="0"/>
              <a:p>
                <a:pPr lvl="0"/>
                <a:endParaRPr lang="zh-CN" altLang="en-US">
                  <a:latin typeface="Times New Roman" panose="02020603050405020304" pitchFamily="18" charset="0"/>
                </a:endParaRPr>
              </a:p>
            </p:txBody>
          </p:sp>
          <p:sp>
            <p:nvSpPr>
              <p:cNvPr id="2053" name="矩形 35843" descr="Cacback"/>
              <p:cNvSpPr/>
              <p:nvPr userDrawn="1"/>
            </p:nvSpPr>
            <p:spPr>
              <a:xfrm>
                <a:off x="0" y="0"/>
                <a:ext cx="1119" cy="4320"/>
              </a:xfrm>
              <a:prstGeom prst="rect">
                <a:avLst/>
              </a:prstGeom>
              <a:blipFill rotWithShape="0">
                <a:blip r:embed="rId2"/>
              </a:blipFill>
              <a:ln w="9525">
                <a:noFill/>
              </a:ln>
            </p:spPr>
            <p:txBody>
              <a:bodyPr anchor="t" anchorCtr="0"/>
              <a:p>
                <a:pPr lvl="0"/>
                <a:endParaRPr lang="zh-CN" altLang="en-US">
                  <a:latin typeface="Times New Roman" panose="02020603050405020304" pitchFamily="18" charset="0"/>
                </a:endParaRPr>
              </a:p>
            </p:txBody>
          </p:sp>
        </p:grpSp>
        <p:sp>
          <p:nvSpPr>
            <p:cNvPr id="2054" name="矩形 36743"/>
            <p:cNvSpPr/>
            <p:nvPr/>
          </p:nvSpPr>
          <p:spPr>
            <a:xfrm>
              <a:off x="816" y="2592"/>
              <a:ext cx="701" cy="1728"/>
            </a:xfrm>
            <a:prstGeom prst="rect">
              <a:avLst/>
            </a:prstGeom>
            <a:solidFill>
              <a:schemeClr val="bg1">
                <a:alpha val="50000"/>
              </a:schemeClr>
            </a:solidFill>
            <a:ln w="9525">
              <a:noFill/>
            </a:ln>
          </p:spPr>
          <p:txBody>
            <a:bodyPr anchor="t" anchorCtr="0"/>
            <a:p>
              <a:pPr lvl="0"/>
              <a:endParaRPr lang="zh-CN" altLang="en-US">
                <a:latin typeface="Times New Roman" panose="02020603050405020304" pitchFamily="18" charset="0"/>
              </a:endParaRPr>
            </a:p>
          </p:txBody>
        </p:sp>
      </p:grpSp>
      <p:grpSp>
        <p:nvGrpSpPr>
          <p:cNvPr id="2055" name="组合 36751"/>
          <p:cNvGrpSpPr/>
          <p:nvPr/>
        </p:nvGrpSpPr>
        <p:grpSpPr>
          <a:xfrm>
            <a:off x="0" y="1371600"/>
            <a:ext cx="8405813" cy="1246188"/>
            <a:chOff x="0" y="864"/>
            <a:chExt cx="5295" cy="785"/>
          </a:xfrm>
        </p:grpSpPr>
        <p:sp>
          <p:nvSpPr>
            <p:cNvPr id="2056" name="任意多边形 36731"/>
            <p:cNvSpPr/>
            <p:nvPr userDrawn="1"/>
          </p:nvSpPr>
          <p:spPr>
            <a:xfrm rot="-507431">
              <a:off x="0" y="1477"/>
              <a:ext cx="1059" cy="172"/>
            </a:xfrm>
            <a:custGeom>
              <a:avLst/>
              <a:gdLst/>
              <a:ahLst/>
              <a:cxnLst/>
              <a:pathLst>
                <a:path w="1059" h="172">
                  <a:moveTo>
                    <a:pt x="1059" y="0"/>
                  </a:moveTo>
                  <a:cubicBezTo>
                    <a:pt x="543" y="45"/>
                    <a:pt x="291" y="112"/>
                    <a:pt x="147" y="144"/>
                  </a:cubicBezTo>
                  <a:cubicBezTo>
                    <a:pt x="0" y="172"/>
                    <a:pt x="153" y="147"/>
                    <a:pt x="177" y="171"/>
                  </a:cubicBezTo>
                  <a:cubicBezTo>
                    <a:pt x="329" y="151"/>
                    <a:pt x="339" y="99"/>
                    <a:pt x="1059" y="24"/>
                  </a:cubicBezTo>
                  <a:cubicBezTo>
                    <a:pt x="1059" y="24"/>
                    <a:pt x="1059" y="0"/>
                    <a:pt x="1059" y="0"/>
                  </a:cubicBezTo>
                  <a:close/>
                </a:path>
              </a:pathLst>
            </a:custGeom>
            <a:gradFill rotWithShape="0">
              <a:gsLst>
                <a:gs pos="0">
                  <a:schemeClr val="accent1"/>
                </a:gs>
                <a:gs pos="100000">
                  <a:schemeClr val="bg2"/>
                </a:gs>
              </a:gsLst>
              <a:lin ang="0" scaled="1"/>
              <a:tileRect/>
            </a:gradFill>
            <a:ln w="9525">
              <a:noFill/>
            </a:ln>
          </p:spPr>
          <p:txBody>
            <a:bodyPr/>
            <a:p>
              <a:endParaRPr lang="zh-CN" altLang="en-US"/>
            </a:p>
          </p:txBody>
        </p:sp>
        <p:sp>
          <p:nvSpPr>
            <p:cNvPr id="2057" name="任意多边形 36732"/>
            <p:cNvSpPr/>
            <p:nvPr userDrawn="1"/>
          </p:nvSpPr>
          <p:spPr>
            <a:xfrm rot="-507431">
              <a:off x="1173" y="864"/>
              <a:ext cx="4122" cy="630"/>
            </a:xfrm>
            <a:custGeom>
              <a:avLst/>
              <a:gdLst/>
              <a:ahLst/>
              <a:cxnLst/>
              <a:pathLst>
                <a:path w="4122" h="630">
                  <a:moveTo>
                    <a:pt x="0" y="204"/>
                  </a:moveTo>
                  <a:cubicBezTo>
                    <a:pt x="255" y="198"/>
                    <a:pt x="1686" y="0"/>
                    <a:pt x="3544" y="348"/>
                  </a:cubicBezTo>
                  <a:cubicBezTo>
                    <a:pt x="4122" y="464"/>
                    <a:pt x="3754" y="614"/>
                    <a:pt x="3680" y="630"/>
                  </a:cubicBezTo>
                  <a:cubicBezTo>
                    <a:pt x="3680" y="630"/>
                    <a:pt x="3642" y="626"/>
                    <a:pt x="3616" y="624"/>
                  </a:cubicBezTo>
                  <a:cubicBezTo>
                    <a:pt x="3678" y="612"/>
                    <a:pt x="4118" y="488"/>
                    <a:pt x="3534" y="368"/>
                  </a:cubicBezTo>
                  <a:cubicBezTo>
                    <a:pt x="2029" y="98"/>
                    <a:pt x="696" y="156"/>
                    <a:pt x="17" y="231"/>
                  </a:cubicBezTo>
                  <a:cubicBezTo>
                    <a:pt x="17" y="231"/>
                    <a:pt x="0" y="204"/>
                    <a:pt x="0" y="204"/>
                  </a:cubicBezTo>
                  <a:close/>
                </a:path>
              </a:pathLst>
            </a:custGeom>
            <a:solidFill>
              <a:schemeClr val="bg2"/>
            </a:solidFill>
            <a:ln w="9525">
              <a:noFill/>
            </a:ln>
          </p:spPr>
          <p:txBody>
            <a:bodyPr/>
            <a:p>
              <a:endParaRPr lang="zh-CN" altLang="en-US"/>
            </a:p>
          </p:txBody>
        </p:sp>
        <p:grpSp>
          <p:nvGrpSpPr>
            <p:cNvPr id="2058" name="组合 36733"/>
            <p:cNvGrpSpPr/>
            <p:nvPr userDrawn="1"/>
          </p:nvGrpSpPr>
          <p:grpSpPr>
            <a:xfrm>
              <a:off x="1008" y="1248"/>
              <a:ext cx="288" cy="288"/>
              <a:chOff x="1033" y="326"/>
              <a:chExt cx="192" cy="192"/>
            </a:xfrm>
          </p:grpSpPr>
          <p:sp>
            <p:nvSpPr>
              <p:cNvPr id="2059" name="椭圆 36734"/>
              <p:cNvSpPr/>
              <p:nvPr/>
            </p:nvSpPr>
            <p:spPr>
              <a:xfrm>
                <a:off x="1033" y="326"/>
                <a:ext cx="192" cy="192"/>
              </a:xfrm>
              <a:prstGeom prst="ellipse">
                <a:avLst/>
              </a:prstGeom>
              <a:gradFill rotWithShape="0">
                <a:gsLst>
                  <a:gs pos="0">
                    <a:schemeClr val="bg2"/>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0" name="椭圆 36735"/>
              <p:cNvSpPr/>
              <p:nvPr/>
            </p:nvSpPr>
            <p:spPr>
              <a:xfrm>
                <a:off x="1129" y="377"/>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1" name="椭圆 36736"/>
              <p:cNvSpPr/>
              <p:nvPr/>
            </p:nvSpPr>
            <p:spPr>
              <a:xfrm>
                <a:off x="1063" y="350"/>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2" name="椭圆 36737"/>
              <p:cNvSpPr/>
              <p:nvPr/>
            </p:nvSpPr>
            <p:spPr>
              <a:xfrm>
                <a:off x="1063" y="404"/>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3" name="椭圆 36738"/>
              <p:cNvSpPr/>
              <p:nvPr/>
            </p:nvSpPr>
            <p:spPr>
              <a:xfrm>
                <a:off x="1108" y="422"/>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4" name="椭圆 36739"/>
              <p:cNvSpPr/>
              <p:nvPr/>
            </p:nvSpPr>
            <p:spPr>
              <a:xfrm>
                <a:off x="1168" y="416"/>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5" name="椭圆 36740"/>
              <p:cNvSpPr/>
              <p:nvPr/>
            </p:nvSpPr>
            <p:spPr>
              <a:xfrm>
                <a:off x="1120" y="461"/>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6" name="椭圆 36741"/>
              <p:cNvSpPr/>
              <p:nvPr/>
            </p:nvSpPr>
            <p:spPr>
              <a:xfrm>
                <a:off x="1063" y="452"/>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7" name="椭圆 36742"/>
              <p:cNvSpPr/>
              <p:nvPr/>
            </p:nvSpPr>
            <p:spPr>
              <a:xfrm>
                <a:off x="1117" y="329"/>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grpSp>
      </p:grpSp>
      <p:sp>
        <p:nvSpPr>
          <p:cNvPr id="36745" name="标题 36744"/>
          <p:cNvSpPr>
            <a:spLocks noGrp="1"/>
          </p:cNvSpPr>
          <p:nvPr>
            <p:ph type="ctrTitle"/>
          </p:nvPr>
        </p:nvSpPr>
        <p:spPr>
          <a:xfrm>
            <a:off x="1828800" y="2133600"/>
            <a:ext cx="7315200" cy="1600200"/>
          </a:xfrm>
          <a:prstGeom prst="rect">
            <a:avLst/>
          </a:prstGeom>
          <a:noFill/>
          <a:ln w="9525">
            <a:noFill/>
          </a:ln>
        </p:spPr>
        <p:txBody>
          <a:bodyPr anchor="ctr"/>
          <a:lstStyle>
            <a:lvl1pPr lvl="0" algn="l">
              <a:buClrTx/>
              <a:buSzTx/>
              <a:buFontTx/>
              <a:defRPr/>
            </a:lvl1pPr>
          </a:lstStyle>
          <a:p>
            <a:pPr lvl="0" fontAlgn="base"/>
            <a:r>
              <a:rPr lang="zh-CN" altLang="en-US" strike="noStrike" noProof="1" dirty="0"/>
              <a:t>单击此处编辑母版标题样式</a:t>
            </a:r>
            <a:endParaRPr lang="zh-CN" altLang="en-US" strike="noStrike" noProof="1" dirty="0"/>
          </a:p>
        </p:txBody>
      </p:sp>
      <p:sp>
        <p:nvSpPr>
          <p:cNvPr id="36746" name="副标题 36745"/>
          <p:cNvSpPr>
            <a:spLocks noGrp="1"/>
          </p:cNvSpPr>
          <p:nvPr>
            <p:ph type="subTitle" idx="1"/>
          </p:nvPr>
        </p:nvSpPr>
        <p:spPr>
          <a:xfrm>
            <a:off x="1371600" y="4267200"/>
            <a:ext cx="6400800" cy="1752600"/>
          </a:xfrm>
          <a:prstGeom prst="rect">
            <a:avLst/>
          </a:prstGeom>
          <a:noFill/>
          <a:ln w="9525">
            <a:noFill/>
          </a:ln>
        </p:spPr>
        <p:txBody>
          <a:bodyPr anchor="t"/>
          <a:lstStyle>
            <a:lvl1pPr marL="0" lvl="0" indent="0">
              <a:buClrTx/>
              <a:buSzTx/>
              <a:buFontTx/>
              <a:buNone/>
              <a:defRPr/>
            </a:lvl1pPr>
            <a:lvl2pPr marL="457200" lvl="1" indent="0" algn="ctr">
              <a:buClrTx/>
              <a:buSzTx/>
              <a:buFontTx/>
              <a:buNone/>
              <a:defRPr/>
            </a:lvl2pPr>
            <a:lvl3pPr marL="914400" lvl="2" indent="0" algn="ctr">
              <a:buClrTx/>
              <a:buSzTx/>
              <a:buFontTx/>
              <a:buNone/>
              <a:defRPr/>
            </a:lvl3pPr>
            <a:lvl4pPr marL="1371600" lvl="3" indent="0" algn="ctr">
              <a:buClrTx/>
              <a:buSzTx/>
              <a:buFontTx/>
              <a:buNone/>
              <a:defRPr/>
            </a:lvl4pPr>
            <a:lvl5pPr marL="1828800" lvl="4" indent="0" algn="ctr">
              <a:buClrTx/>
              <a:buSzTx/>
              <a:buFontTx/>
              <a:buNone/>
              <a:defRPr/>
            </a:lvl5pPr>
          </a:lstStyle>
          <a:p>
            <a:pPr lvl="0" fontAlgn="base"/>
            <a:r>
              <a:rPr lang="zh-CN" altLang="en-US" strike="noStrike" noProof="1" dirty="0"/>
              <a:t>单击此处编辑母版副标题样式</a:t>
            </a:r>
            <a:endParaRPr lang="zh-CN" altLang="en-US" strike="noStrike" noProof="1" dirty="0"/>
          </a:p>
        </p:txBody>
      </p:sp>
      <p:sp>
        <p:nvSpPr>
          <p:cNvPr id="36747" name="日期占位符 36746"/>
          <p:cNvSpPr>
            <a:spLocks noGrp="1"/>
          </p:cNvSpPr>
          <p:nvPr>
            <p:ph type="dt" sz="half" idx="2"/>
          </p:nvPr>
        </p:nvSpPr>
        <p:spPr>
          <a:xfrm>
            <a:off x="1371600" y="6248400"/>
            <a:ext cx="1905000" cy="457200"/>
          </a:xfrm>
          <a:prstGeom prst="rect">
            <a:avLst/>
          </a:prstGeom>
          <a:noFill/>
          <a:ln w="9525">
            <a:noFill/>
          </a:ln>
        </p:spPr>
        <p:txBody>
          <a:bodyPr anchor="t"/>
          <a:lstStyle>
            <a:lvl1pPr>
              <a:defRPr sz="1400"/>
            </a:lvl1pPr>
          </a:lstStyle>
          <a:p>
            <a:pPr fontAlgn="base"/>
            <a:fld id="{BB962C8B-B14F-4D97-AF65-F5344CB8AC3E}" type="datetime1">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
        <p:nvSpPr>
          <p:cNvPr id="36748" name="页脚占位符 36747"/>
          <p:cNvSpPr>
            <a:spLocks noGrp="1"/>
          </p:cNvSpPr>
          <p:nvPr>
            <p:ph type="ftr" sz="quarter" idx="3"/>
          </p:nvPr>
        </p:nvSpPr>
        <p:spPr>
          <a:xfrm>
            <a:off x="3733800" y="6248400"/>
            <a:ext cx="2895600" cy="457200"/>
          </a:xfrm>
          <a:prstGeom prst="rect">
            <a:avLst/>
          </a:prstGeom>
          <a:noFill/>
          <a:ln w="9525">
            <a:noFill/>
          </a:ln>
        </p:spPr>
        <p:txBody>
          <a:bodyPr anchor="t"/>
          <a:lstStyle>
            <a:lvl1pPr algn="ctr">
              <a:defRPr sz="1400"/>
            </a:lvl1pPr>
          </a:lstStyle>
          <a:p>
            <a:pPr fontAlgn="base"/>
            <a:endParaRPr lang="zh-CN" altLang="en-US" strike="noStrike" noProof="1" dirty="0">
              <a:latin typeface="Arial Narrow" pitchFamily="34" charset="0"/>
            </a:endParaRPr>
          </a:p>
        </p:txBody>
      </p:sp>
      <p:sp>
        <p:nvSpPr>
          <p:cNvPr id="36749" name="灯片编号占位符 36748"/>
          <p:cNvSpPr>
            <a:spLocks noGrp="1"/>
          </p:cNvSpPr>
          <p:nvPr>
            <p:ph type="sldNum" sz="quarter" idx="4"/>
          </p:nvPr>
        </p:nvSpPr>
        <p:spPr>
          <a:xfrm>
            <a:off x="7086600" y="6248400"/>
            <a:ext cx="1905000" cy="457200"/>
          </a:xfrm>
          <a:prstGeom prst="rect">
            <a:avLst/>
          </a:prstGeom>
          <a:noFill/>
          <a:ln w="9525">
            <a:noFill/>
          </a:ln>
        </p:spPr>
        <p:txBody>
          <a:bodyPr anchor="t"/>
          <a:lstStyle>
            <a:lvl1pPr algn="r">
              <a:defRPr sz="1400"/>
            </a:lvl1pPr>
          </a:lstStyle>
          <a:p>
            <a:pPr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hf sldNum="0" hdr="0" ftr="0" dt="0"/>
</p:sldLayout>
</file>

<file path=ppt/slideLayouts/slideLayout20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85800" y="1981200"/>
            <a:ext cx="3808476" cy="4114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9724" y="1981200"/>
            <a:ext cx="3808476" cy="4114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8" name="页脚占位符 7"/>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9" name="灯片编号占位符 8"/>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4" name="页脚占位符 3"/>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3" name="页脚占位符 2"/>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66335" y="457200"/>
            <a:ext cx="2060178" cy="56388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85800" y="457200"/>
            <a:ext cx="6061104" cy="56388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6286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solidFill>
        <a:effectLst/>
      </p:bgPr>
    </p:bg>
    <p:spTree>
      <p:nvGrpSpPr>
        <p:cNvPr id="1" name=""/>
        <p:cNvGrpSpPr/>
        <p:nvPr/>
      </p:nvGrpSpPr>
      <p:grpSpPr/>
      <p:grpSp>
        <p:nvGrpSpPr>
          <p:cNvPr id="2050" name="组合 36754"/>
          <p:cNvGrpSpPr/>
          <p:nvPr/>
        </p:nvGrpSpPr>
        <p:grpSpPr>
          <a:xfrm>
            <a:off x="0" y="0"/>
            <a:ext cx="9144000" cy="6858000"/>
            <a:chOff x="0" y="0"/>
            <a:chExt cx="5760" cy="4320"/>
          </a:xfrm>
        </p:grpSpPr>
        <p:grpSp>
          <p:nvGrpSpPr>
            <p:cNvPr id="2051" name="组合 36753"/>
            <p:cNvGrpSpPr/>
            <p:nvPr userDrawn="1"/>
          </p:nvGrpSpPr>
          <p:grpSpPr>
            <a:xfrm>
              <a:off x="0" y="0"/>
              <a:ext cx="5760" cy="4320"/>
              <a:chOff x="0" y="0"/>
              <a:chExt cx="5760" cy="4320"/>
            </a:xfrm>
          </p:grpSpPr>
          <p:sp>
            <p:nvSpPr>
              <p:cNvPr id="2052" name="矩形 35841"/>
              <p:cNvSpPr/>
              <p:nvPr userDrawn="1"/>
            </p:nvSpPr>
            <p:spPr>
              <a:xfrm>
                <a:off x="0" y="1248"/>
                <a:ext cx="5760" cy="1104"/>
              </a:xfrm>
              <a:prstGeom prst="rect">
                <a:avLst/>
              </a:prstGeom>
              <a:solidFill>
                <a:schemeClr val="accent2"/>
              </a:solidFill>
              <a:ln w="9525">
                <a:noFill/>
              </a:ln>
            </p:spPr>
            <p:txBody>
              <a:bodyPr anchor="t" anchorCtr="0"/>
              <a:p>
                <a:pPr lvl="0"/>
                <a:endParaRPr lang="zh-CN" altLang="en-US">
                  <a:latin typeface="Times New Roman" panose="02020603050405020304" pitchFamily="18" charset="0"/>
                </a:endParaRPr>
              </a:p>
            </p:txBody>
          </p:sp>
          <p:sp>
            <p:nvSpPr>
              <p:cNvPr id="2053" name="矩形 35843" descr="Cacback"/>
              <p:cNvSpPr/>
              <p:nvPr userDrawn="1"/>
            </p:nvSpPr>
            <p:spPr>
              <a:xfrm>
                <a:off x="0" y="0"/>
                <a:ext cx="1119" cy="4320"/>
              </a:xfrm>
              <a:prstGeom prst="rect">
                <a:avLst/>
              </a:prstGeom>
              <a:blipFill rotWithShape="0">
                <a:blip r:embed="rId2"/>
              </a:blipFill>
              <a:ln w="9525">
                <a:noFill/>
              </a:ln>
            </p:spPr>
            <p:txBody>
              <a:bodyPr anchor="t" anchorCtr="0"/>
              <a:p>
                <a:pPr lvl="0"/>
                <a:endParaRPr lang="zh-CN" altLang="en-US">
                  <a:latin typeface="Times New Roman" panose="02020603050405020304" pitchFamily="18" charset="0"/>
                </a:endParaRPr>
              </a:p>
            </p:txBody>
          </p:sp>
        </p:grpSp>
        <p:sp>
          <p:nvSpPr>
            <p:cNvPr id="2054" name="矩形 36743"/>
            <p:cNvSpPr/>
            <p:nvPr/>
          </p:nvSpPr>
          <p:spPr>
            <a:xfrm>
              <a:off x="816" y="2592"/>
              <a:ext cx="701" cy="1728"/>
            </a:xfrm>
            <a:prstGeom prst="rect">
              <a:avLst/>
            </a:prstGeom>
            <a:solidFill>
              <a:schemeClr val="bg1">
                <a:alpha val="50000"/>
              </a:schemeClr>
            </a:solidFill>
            <a:ln w="9525">
              <a:noFill/>
            </a:ln>
          </p:spPr>
          <p:txBody>
            <a:bodyPr anchor="t" anchorCtr="0"/>
            <a:p>
              <a:pPr lvl="0"/>
              <a:endParaRPr lang="zh-CN" altLang="en-US">
                <a:latin typeface="Times New Roman" panose="02020603050405020304" pitchFamily="18" charset="0"/>
              </a:endParaRPr>
            </a:p>
          </p:txBody>
        </p:sp>
      </p:grpSp>
      <p:grpSp>
        <p:nvGrpSpPr>
          <p:cNvPr id="2055" name="组合 36751"/>
          <p:cNvGrpSpPr/>
          <p:nvPr/>
        </p:nvGrpSpPr>
        <p:grpSpPr>
          <a:xfrm>
            <a:off x="0" y="1371600"/>
            <a:ext cx="8405813" cy="1246188"/>
            <a:chOff x="0" y="864"/>
            <a:chExt cx="5295" cy="785"/>
          </a:xfrm>
        </p:grpSpPr>
        <p:sp>
          <p:nvSpPr>
            <p:cNvPr id="2056" name="任意多边形 36731"/>
            <p:cNvSpPr/>
            <p:nvPr userDrawn="1"/>
          </p:nvSpPr>
          <p:spPr>
            <a:xfrm rot="-507431">
              <a:off x="0" y="1477"/>
              <a:ext cx="1059" cy="172"/>
            </a:xfrm>
            <a:custGeom>
              <a:avLst/>
              <a:gdLst/>
              <a:ahLst/>
              <a:cxnLst/>
              <a:pathLst>
                <a:path w="1059" h="172">
                  <a:moveTo>
                    <a:pt x="1059" y="0"/>
                  </a:moveTo>
                  <a:cubicBezTo>
                    <a:pt x="543" y="45"/>
                    <a:pt x="291" y="112"/>
                    <a:pt x="147" y="144"/>
                  </a:cubicBezTo>
                  <a:cubicBezTo>
                    <a:pt x="0" y="172"/>
                    <a:pt x="153" y="147"/>
                    <a:pt x="177" y="171"/>
                  </a:cubicBezTo>
                  <a:cubicBezTo>
                    <a:pt x="329" y="151"/>
                    <a:pt x="339" y="99"/>
                    <a:pt x="1059" y="24"/>
                  </a:cubicBezTo>
                  <a:cubicBezTo>
                    <a:pt x="1059" y="24"/>
                    <a:pt x="1059" y="0"/>
                    <a:pt x="1059" y="0"/>
                  </a:cubicBezTo>
                  <a:close/>
                </a:path>
              </a:pathLst>
            </a:custGeom>
            <a:gradFill rotWithShape="0">
              <a:gsLst>
                <a:gs pos="0">
                  <a:schemeClr val="accent1"/>
                </a:gs>
                <a:gs pos="100000">
                  <a:schemeClr val="bg2"/>
                </a:gs>
              </a:gsLst>
              <a:lin ang="0" scaled="1"/>
              <a:tileRect/>
            </a:gradFill>
            <a:ln w="9525">
              <a:noFill/>
            </a:ln>
          </p:spPr>
          <p:txBody>
            <a:bodyPr/>
            <a:p>
              <a:endParaRPr lang="zh-CN" altLang="en-US"/>
            </a:p>
          </p:txBody>
        </p:sp>
        <p:sp>
          <p:nvSpPr>
            <p:cNvPr id="2057" name="任意多边形 36732"/>
            <p:cNvSpPr/>
            <p:nvPr userDrawn="1"/>
          </p:nvSpPr>
          <p:spPr>
            <a:xfrm rot="-507431">
              <a:off x="1173" y="864"/>
              <a:ext cx="4122" cy="630"/>
            </a:xfrm>
            <a:custGeom>
              <a:avLst/>
              <a:gdLst/>
              <a:ahLst/>
              <a:cxnLst/>
              <a:pathLst>
                <a:path w="4122" h="630">
                  <a:moveTo>
                    <a:pt x="0" y="204"/>
                  </a:moveTo>
                  <a:cubicBezTo>
                    <a:pt x="255" y="198"/>
                    <a:pt x="1686" y="0"/>
                    <a:pt x="3544" y="348"/>
                  </a:cubicBezTo>
                  <a:cubicBezTo>
                    <a:pt x="4122" y="464"/>
                    <a:pt x="3754" y="614"/>
                    <a:pt x="3680" y="630"/>
                  </a:cubicBezTo>
                  <a:cubicBezTo>
                    <a:pt x="3680" y="630"/>
                    <a:pt x="3642" y="626"/>
                    <a:pt x="3616" y="624"/>
                  </a:cubicBezTo>
                  <a:cubicBezTo>
                    <a:pt x="3678" y="612"/>
                    <a:pt x="4118" y="488"/>
                    <a:pt x="3534" y="368"/>
                  </a:cubicBezTo>
                  <a:cubicBezTo>
                    <a:pt x="2029" y="98"/>
                    <a:pt x="696" y="156"/>
                    <a:pt x="17" y="231"/>
                  </a:cubicBezTo>
                  <a:cubicBezTo>
                    <a:pt x="17" y="231"/>
                    <a:pt x="0" y="204"/>
                    <a:pt x="0" y="204"/>
                  </a:cubicBezTo>
                  <a:close/>
                </a:path>
              </a:pathLst>
            </a:custGeom>
            <a:solidFill>
              <a:schemeClr val="bg2"/>
            </a:solidFill>
            <a:ln w="9525">
              <a:noFill/>
            </a:ln>
          </p:spPr>
          <p:txBody>
            <a:bodyPr/>
            <a:p>
              <a:endParaRPr lang="zh-CN" altLang="en-US"/>
            </a:p>
          </p:txBody>
        </p:sp>
        <p:grpSp>
          <p:nvGrpSpPr>
            <p:cNvPr id="2058" name="组合 36733"/>
            <p:cNvGrpSpPr/>
            <p:nvPr userDrawn="1"/>
          </p:nvGrpSpPr>
          <p:grpSpPr>
            <a:xfrm>
              <a:off x="1008" y="1248"/>
              <a:ext cx="288" cy="288"/>
              <a:chOff x="1033" y="326"/>
              <a:chExt cx="192" cy="192"/>
            </a:xfrm>
          </p:grpSpPr>
          <p:sp>
            <p:nvSpPr>
              <p:cNvPr id="2059" name="椭圆 36734"/>
              <p:cNvSpPr/>
              <p:nvPr/>
            </p:nvSpPr>
            <p:spPr>
              <a:xfrm>
                <a:off x="1033" y="326"/>
                <a:ext cx="192" cy="192"/>
              </a:xfrm>
              <a:prstGeom prst="ellipse">
                <a:avLst/>
              </a:prstGeom>
              <a:gradFill rotWithShape="0">
                <a:gsLst>
                  <a:gs pos="0">
                    <a:schemeClr val="bg2"/>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0" name="椭圆 36735"/>
              <p:cNvSpPr/>
              <p:nvPr/>
            </p:nvSpPr>
            <p:spPr>
              <a:xfrm>
                <a:off x="1129" y="377"/>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1" name="椭圆 36736"/>
              <p:cNvSpPr/>
              <p:nvPr/>
            </p:nvSpPr>
            <p:spPr>
              <a:xfrm>
                <a:off x="1063" y="350"/>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2" name="椭圆 36737"/>
              <p:cNvSpPr/>
              <p:nvPr/>
            </p:nvSpPr>
            <p:spPr>
              <a:xfrm>
                <a:off x="1063" y="404"/>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3" name="椭圆 36738"/>
              <p:cNvSpPr/>
              <p:nvPr/>
            </p:nvSpPr>
            <p:spPr>
              <a:xfrm>
                <a:off x="1108" y="422"/>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4" name="椭圆 36739"/>
              <p:cNvSpPr/>
              <p:nvPr/>
            </p:nvSpPr>
            <p:spPr>
              <a:xfrm>
                <a:off x="1168" y="416"/>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5" name="椭圆 36740"/>
              <p:cNvSpPr/>
              <p:nvPr/>
            </p:nvSpPr>
            <p:spPr>
              <a:xfrm>
                <a:off x="1120" y="461"/>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6" name="椭圆 36741"/>
              <p:cNvSpPr/>
              <p:nvPr/>
            </p:nvSpPr>
            <p:spPr>
              <a:xfrm>
                <a:off x="1063" y="452"/>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7" name="椭圆 36742"/>
              <p:cNvSpPr/>
              <p:nvPr/>
            </p:nvSpPr>
            <p:spPr>
              <a:xfrm>
                <a:off x="1117" y="329"/>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grpSp>
      </p:grpSp>
      <p:sp>
        <p:nvSpPr>
          <p:cNvPr id="36745" name="标题 36744"/>
          <p:cNvSpPr>
            <a:spLocks noGrp="1"/>
          </p:cNvSpPr>
          <p:nvPr>
            <p:ph type="ctrTitle"/>
          </p:nvPr>
        </p:nvSpPr>
        <p:spPr>
          <a:xfrm>
            <a:off x="1828800" y="2133600"/>
            <a:ext cx="7315200" cy="1600200"/>
          </a:xfrm>
          <a:prstGeom prst="rect">
            <a:avLst/>
          </a:prstGeom>
          <a:noFill/>
          <a:ln w="9525">
            <a:noFill/>
          </a:ln>
        </p:spPr>
        <p:txBody>
          <a:bodyPr anchor="ctr"/>
          <a:lstStyle>
            <a:lvl1pPr lvl="0" algn="l">
              <a:buClrTx/>
              <a:buSzTx/>
              <a:buFontTx/>
              <a:defRPr/>
            </a:lvl1pPr>
          </a:lstStyle>
          <a:p>
            <a:pPr lvl="0" fontAlgn="base"/>
            <a:r>
              <a:rPr lang="zh-CN" altLang="en-US" strike="noStrike" noProof="1" dirty="0"/>
              <a:t>单击此处编辑母版标题样式</a:t>
            </a:r>
            <a:endParaRPr lang="zh-CN" altLang="en-US" strike="noStrike" noProof="1" dirty="0"/>
          </a:p>
        </p:txBody>
      </p:sp>
      <p:sp>
        <p:nvSpPr>
          <p:cNvPr id="36746" name="副标题 36745"/>
          <p:cNvSpPr>
            <a:spLocks noGrp="1"/>
          </p:cNvSpPr>
          <p:nvPr>
            <p:ph type="subTitle" idx="1"/>
          </p:nvPr>
        </p:nvSpPr>
        <p:spPr>
          <a:xfrm>
            <a:off x="1371600" y="4267200"/>
            <a:ext cx="6400800" cy="1752600"/>
          </a:xfrm>
          <a:prstGeom prst="rect">
            <a:avLst/>
          </a:prstGeom>
          <a:noFill/>
          <a:ln w="9525">
            <a:noFill/>
          </a:ln>
        </p:spPr>
        <p:txBody>
          <a:bodyPr anchor="t"/>
          <a:lstStyle>
            <a:lvl1pPr marL="0" lvl="0" indent="0">
              <a:buClrTx/>
              <a:buSzTx/>
              <a:buFontTx/>
              <a:buNone/>
              <a:defRPr/>
            </a:lvl1pPr>
            <a:lvl2pPr marL="457200" lvl="1" indent="0" algn="ctr">
              <a:buClrTx/>
              <a:buSzTx/>
              <a:buFontTx/>
              <a:buNone/>
              <a:defRPr/>
            </a:lvl2pPr>
            <a:lvl3pPr marL="914400" lvl="2" indent="0" algn="ctr">
              <a:buClrTx/>
              <a:buSzTx/>
              <a:buFontTx/>
              <a:buNone/>
              <a:defRPr/>
            </a:lvl3pPr>
            <a:lvl4pPr marL="1371600" lvl="3" indent="0" algn="ctr">
              <a:buClrTx/>
              <a:buSzTx/>
              <a:buFontTx/>
              <a:buNone/>
              <a:defRPr/>
            </a:lvl4pPr>
            <a:lvl5pPr marL="1828800" lvl="4" indent="0" algn="ctr">
              <a:buClrTx/>
              <a:buSzTx/>
              <a:buFontTx/>
              <a:buNone/>
              <a:defRPr/>
            </a:lvl5pPr>
          </a:lstStyle>
          <a:p>
            <a:pPr lvl="0" fontAlgn="base"/>
            <a:r>
              <a:rPr lang="zh-CN" altLang="en-US" strike="noStrike" noProof="1" dirty="0"/>
              <a:t>单击此处编辑母版副标题样式</a:t>
            </a:r>
            <a:endParaRPr lang="zh-CN" altLang="en-US" strike="noStrike" noProof="1" dirty="0"/>
          </a:p>
        </p:txBody>
      </p:sp>
      <p:sp>
        <p:nvSpPr>
          <p:cNvPr id="36747" name="日期占位符 36746"/>
          <p:cNvSpPr>
            <a:spLocks noGrp="1"/>
          </p:cNvSpPr>
          <p:nvPr>
            <p:ph type="dt" sz="half" idx="2"/>
          </p:nvPr>
        </p:nvSpPr>
        <p:spPr>
          <a:xfrm>
            <a:off x="1371600" y="6248400"/>
            <a:ext cx="1905000" cy="457200"/>
          </a:xfrm>
          <a:prstGeom prst="rect">
            <a:avLst/>
          </a:prstGeom>
          <a:noFill/>
          <a:ln w="9525">
            <a:noFill/>
          </a:ln>
        </p:spPr>
        <p:txBody>
          <a:bodyPr anchor="t"/>
          <a:lstStyle>
            <a:lvl1pPr>
              <a:defRPr sz="1400"/>
            </a:lvl1pPr>
          </a:lstStyle>
          <a:p>
            <a:pPr fontAlgn="base"/>
            <a:fld id="{BB962C8B-B14F-4D97-AF65-F5344CB8AC3E}" type="datetime1">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
        <p:nvSpPr>
          <p:cNvPr id="36748" name="页脚占位符 36747"/>
          <p:cNvSpPr>
            <a:spLocks noGrp="1"/>
          </p:cNvSpPr>
          <p:nvPr>
            <p:ph type="ftr" sz="quarter" idx="3"/>
          </p:nvPr>
        </p:nvSpPr>
        <p:spPr>
          <a:xfrm>
            <a:off x="3733800" y="6248400"/>
            <a:ext cx="2895600" cy="457200"/>
          </a:xfrm>
          <a:prstGeom prst="rect">
            <a:avLst/>
          </a:prstGeom>
          <a:noFill/>
          <a:ln w="9525">
            <a:noFill/>
          </a:ln>
        </p:spPr>
        <p:txBody>
          <a:bodyPr anchor="t"/>
          <a:lstStyle>
            <a:lvl1pPr algn="ctr">
              <a:defRPr sz="1400"/>
            </a:lvl1pPr>
          </a:lstStyle>
          <a:p>
            <a:pPr fontAlgn="base"/>
            <a:endParaRPr lang="zh-CN" altLang="en-US" strike="noStrike" noProof="1" dirty="0">
              <a:latin typeface="Arial Narrow" pitchFamily="34" charset="0"/>
            </a:endParaRPr>
          </a:p>
        </p:txBody>
      </p:sp>
      <p:sp>
        <p:nvSpPr>
          <p:cNvPr id="36749" name="灯片编号占位符 36748"/>
          <p:cNvSpPr>
            <a:spLocks noGrp="1"/>
          </p:cNvSpPr>
          <p:nvPr>
            <p:ph type="sldNum" sz="quarter" idx="4"/>
          </p:nvPr>
        </p:nvSpPr>
        <p:spPr>
          <a:xfrm>
            <a:off x="7086600" y="6248400"/>
            <a:ext cx="1905000" cy="457200"/>
          </a:xfrm>
          <a:prstGeom prst="rect">
            <a:avLst/>
          </a:prstGeom>
          <a:noFill/>
          <a:ln w="9525">
            <a:noFill/>
          </a:ln>
        </p:spPr>
        <p:txBody>
          <a:bodyPr anchor="t"/>
          <a:lstStyle>
            <a:lvl1pPr algn="r">
              <a:defRPr sz="1400"/>
            </a:lvl1pPr>
          </a:lstStyle>
          <a:p>
            <a:pPr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hf sldNum="0" hdr="0" ftr="0" dt="0"/>
</p:sldLayout>
</file>

<file path=ppt/slideLayouts/slideLayout21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85800" y="1981200"/>
            <a:ext cx="3808476" cy="4114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9724" y="1981200"/>
            <a:ext cx="3808476" cy="4114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8" name="页脚占位符 7"/>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9" name="灯片编号占位符 8"/>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4" name="页脚占位符 3"/>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3" name="页脚占位符 2"/>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66335" y="457200"/>
            <a:ext cx="2060178" cy="56388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85800" y="457200"/>
            <a:ext cx="6061104" cy="56388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228.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6286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229.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solidFill>
        <a:effectLst/>
      </p:bgPr>
    </p:bg>
    <p:spTree>
      <p:nvGrpSpPr>
        <p:cNvPr id="1" name=""/>
        <p:cNvGrpSpPr/>
        <p:nvPr/>
      </p:nvGrpSpPr>
      <p:grpSpPr/>
      <p:grpSp>
        <p:nvGrpSpPr>
          <p:cNvPr id="2050" name="组合 36754"/>
          <p:cNvGrpSpPr/>
          <p:nvPr/>
        </p:nvGrpSpPr>
        <p:grpSpPr>
          <a:xfrm>
            <a:off x="0" y="0"/>
            <a:ext cx="9144000" cy="6858000"/>
            <a:chOff x="0" y="0"/>
            <a:chExt cx="5760" cy="4320"/>
          </a:xfrm>
        </p:grpSpPr>
        <p:grpSp>
          <p:nvGrpSpPr>
            <p:cNvPr id="2051" name="组合 36753"/>
            <p:cNvGrpSpPr/>
            <p:nvPr userDrawn="1"/>
          </p:nvGrpSpPr>
          <p:grpSpPr>
            <a:xfrm>
              <a:off x="0" y="0"/>
              <a:ext cx="5760" cy="4320"/>
              <a:chOff x="0" y="0"/>
              <a:chExt cx="5760" cy="4320"/>
            </a:xfrm>
          </p:grpSpPr>
          <p:sp>
            <p:nvSpPr>
              <p:cNvPr id="2052" name="矩形 35841"/>
              <p:cNvSpPr/>
              <p:nvPr userDrawn="1"/>
            </p:nvSpPr>
            <p:spPr>
              <a:xfrm>
                <a:off x="0" y="1248"/>
                <a:ext cx="5760" cy="1104"/>
              </a:xfrm>
              <a:prstGeom prst="rect">
                <a:avLst/>
              </a:prstGeom>
              <a:solidFill>
                <a:schemeClr val="accent2"/>
              </a:solidFill>
              <a:ln w="9525">
                <a:noFill/>
              </a:ln>
            </p:spPr>
            <p:txBody>
              <a:bodyPr anchor="t" anchorCtr="0"/>
              <a:p>
                <a:pPr lvl="0"/>
                <a:endParaRPr lang="zh-CN" altLang="en-US">
                  <a:latin typeface="Times New Roman" panose="02020603050405020304" pitchFamily="18" charset="0"/>
                </a:endParaRPr>
              </a:p>
            </p:txBody>
          </p:sp>
          <p:sp>
            <p:nvSpPr>
              <p:cNvPr id="2053" name="矩形 35843" descr="Cacback"/>
              <p:cNvSpPr/>
              <p:nvPr userDrawn="1"/>
            </p:nvSpPr>
            <p:spPr>
              <a:xfrm>
                <a:off x="0" y="0"/>
                <a:ext cx="1119" cy="4320"/>
              </a:xfrm>
              <a:prstGeom prst="rect">
                <a:avLst/>
              </a:prstGeom>
              <a:blipFill rotWithShape="0">
                <a:blip r:embed="rId2"/>
              </a:blipFill>
              <a:ln w="9525">
                <a:noFill/>
              </a:ln>
            </p:spPr>
            <p:txBody>
              <a:bodyPr anchor="t" anchorCtr="0"/>
              <a:p>
                <a:pPr lvl="0"/>
                <a:endParaRPr lang="zh-CN" altLang="en-US">
                  <a:latin typeface="Times New Roman" panose="02020603050405020304" pitchFamily="18" charset="0"/>
                </a:endParaRPr>
              </a:p>
            </p:txBody>
          </p:sp>
        </p:grpSp>
        <p:sp>
          <p:nvSpPr>
            <p:cNvPr id="2054" name="矩形 36743"/>
            <p:cNvSpPr/>
            <p:nvPr/>
          </p:nvSpPr>
          <p:spPr>
            <a:xfrm>
              <a:off x="816" y="2592"/>
              <a:ext cx="701" cy="1728"/>
            </a:xfrm>
            <a:prstGeom prst="rect">
              <a:avLst/>
            </a:prstGeom>
            <a:solidFill>
              <a:schemeClr val="bg1">
                <a:alpha val="50000"/>
              </a:schemeClr>
            </a:solidFill>
            <a:ln w="9525">
              <a:noFill/>
            </a:ln>
          </p:spPr>
          <p:txBody>
            <a:bodyPr anchor="t" anchorCtr="0"/>
            <a:p>
              <a:pPr lvl="0"/>
              <a:endParaRPr lang="zh-CN" altLang="en-US">
                <a:latin typeface="Times New Roman" panose="02020603050405020304" pitchFamily="18" charset="0"/>
              </a:endParaRPr>
            </a:p>
          </p:txBody>
        </p:sp>
      </p:grpSp>
      <p:grpSp>
        <p:nvGrpSpPr>
          <p:cNvPr id="2055" name="组合 36751"/>
          <p:cNvGrpSpPr/>
          <p:nvPr/>
        </p:nvGrpSpPr>
        <p:grpSpPr>
          <a:xfrm>
            <a:off x="0" y="1371600"/>
            <a:ext cx="8405813" cy="1246188"/>
            <a:chOff x="0" y="864"/>
            <a:chExt cx="5295" cy="785"/>
          </a:xfrm>
        </p:grpSpPr>
        <p:sp>
          <p:nvSpPr>
            <p:cNvPr id="2056" name="任意多边形 36731"/>
            <p:cNvSpPr/>
            <p:nvPr userDrawn="1"/>
          </p:nvSpPr>
          <p:spPr>
            <a:xfrm rot="-507431">
              <a:off x="0" y="1477"/>
              <a:ext cx="1059" cy="172"/>
            </a:xfrm>
            <a:custGeom>
              <a:avLst/>
              <a:gdLst/>
              <a:ahLst/>
              <a:cxnLst/>
              <a:pathLst>
                <a:path w="1059" h="172">
                  <a:moveTo>
                    <a:pt x="1059" y="0"/>
                  </a:moveTo>
                  <a:cubicBezTo>
                    <a:pt x="543" y="45"/>
                    <a:pt x="291" y="112"/>
                    <a:pt x="147" y="144"/>
                  </a:cubicBezTo>
                  <a:cubicBezTo>
                    <a:pt x="0" y="172"/>
                    <a:pt x="153" y="147"/>
                    <a:pt x="177" y="171"/>
                  </a:cubicBezTo>
                  <a:cubicBezTo>
                    <a:pt x="329" y="151"/>
                    <a:pt x="339" y="99"/>
                    <a:pt x="1059" y="24"/>
                  </a:cubicBezTo>
                  <a:cubicBezTo>
                    <a:pt x="1059" y="24"/>
                    <a:pt x="1059" y="0"/>
                    <a:pt x="1059" y="0"/>
                  </a:cubicBezTo>
                  <a:close/>
                </a:path>
              </a:pathLst>
            </a:custGeom>
            <a:gradFill rotWithShape="0">
              <a:gsLst>
                <a:gs pos="0">
                  <a:schemeClr val="accent1"/>
                </a:gs>
                <a:gs pos="100000">
                  <a:schemeClr val="bg2"/>
                </a:gs>
              </a:gsLst>
              <a:lin ang="0" scaled="1"/>
              <a:tileRect/>
            </a:gradFill>
            <a:ln w="9525">
              <a:noFill/>
            </a:ln>
          </p:spPr>
          <p:txBody>
            <a:bodyPr/>
            <a:p>
              <a:endParaRPr lang="zh-CN" altLang="en-US"/>
            </a:p>
          </p:txBody>
        </p:sp>
        <p:sp>
          <p:nvSpPr>
            <p:cNvPr id="2057" name="任意多边形 36732"/>
            <p:cNvSpPr/>
            <p:nvPr userDrawn="1"/>
          </p:nvSpPr>
          <p:spPr>
            <a:xfrm rot="-507431">
              <a:off x="1173" y="864"/>
              <a:ext cx="4122" cy="630"/>
            </a:xfrm>
            <a:custGeom>
              <a:avLst/>
              <a:gdLst/>
              <a:ahLst/>
              <a:cxnLst/>
              <a:pathLst>
                <a:path w="4122" h="630">
                  <a:moveTo>
                    <a:pt x="0" y="204"/>
                  </a:moveTo>
                  <a:cubicBezTo>
                    <a:pt x="255" y="198"/>
                    <a:pt x="1686" y="0"/>
                    <a:pt x="3544" y="348"/>
                  </a:cubicBezTo>
                  <a:cubicBezTo>
                    <a:pt x="4122" y="464"/>
                    <a:pt x="3754" y="614"/>
                    <a:pt x="3680" y="630"/>
                  </a:cubicBezTo>
                  <a:cubicBezTo>
                    <a:pt x="3680" y="630"/>
                    <a:pt x="3642" y="626"/>
                    <a:pt x="3616" y="624"/>
                  </a:cubicBezTo>
                  <a:cubicBezTo>
                    <a:pt x="3678" y="612"/>
                    <a:pt x="4118" y="488"/>
                    <a:pt x="3534" y="368"/>
                  </a:cubicBezTo>
                  <a:cubicBezTo>
                    <a:pt x="2029" y="98"/>
                    <a:pt x="696" y="156"/>
                    <a:pt x="17" y="231"/>
                  </a:cubicBezTo>
                  <a:cubicBezTo>
                    <a:pt x="17" y="231"/>
                    <a:pt x="0" y="204"/>
                    <a:pt x="0" y="204"/>
                  </a:cubicBezTo>
                  <a:close/>
                </a:path>
              </a:pathLst>
            </a:custGeom>
            <a:solidFill>
              <a:schemeClr val="bg2"/>
            </a:solidFill>
            <a:ln w="9525">
              <a:noFill/>
            </a:ln>
          </p:spPr>
          <p:txBody>
            <a:bodyPr/>
            <a:p>
              <a:endParaRPr lang="zh-CN" altLang="en-US"/>
            </a:p>
          </p:txBody>
        </p:sp>
        <p:grpSp>
          <p:nvGrpSpPr>
            <p:cNvPr id="2058" name="组合 36733"/>
            <p:cNvGrpSpPr/>
            <p:nvPr userDrawn="1"/>
          </p:nvGrpSpPr>
          <p:grpSpPr>
            <a:xfrm>
              <a:off x="1008" y="1248"/>
              <a:ext cx="288" cy="288"/>
              <a:chOff x="1033" y="326"/>
              <a:chExt cx="192" cy="192"/>
            </a:xfrm>
          </p:grpSpPr>
          <p:sp>
            <p:nvSpPr>
              <p:cNvPr id="2059" name="椭圆 36734"/>
              <p:cNvSpPr/>
              <p:nvPr/>
            </p:nvSpPr>
            <p:spPr>
              <a:xfrm>
                <a:off x="1033" y="326"/>
                <a:ext cx="192" cy="192"/>
              </a:xfrm>
              <a:prstGeom prst="ellipse">
                <a:avLst/>
              </a:prstGeom>
              <a:gradFill rotWithShape="0">
                <a:gsLst>
                  <a:gs pos="0">
                    <a:schemeClr val="bg2"/>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0" name="椭圆 36735"/>
              <p:cNvSpPr/>
              <p:nvPr/>
            </p:nvSpPr>
            <p:spPr>
              <a:xfrm>
                <a:off x="1129" y="377"/>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1" name="椭圆 36736"/>
              <p:cNvSpPr/>
              <p:nvPr/>
            </p:nvSpPr>
            <p:spPr>
              <a:xfrm>
                <a:off x="1063" y="350"/>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2" name="椭圆 36737"/>
              <p:cNvSpPr/>
              <p:nvPr/>
            </p:nvSpPr>
            <p:spPr>
              <a:xfrm>
                <a:off x="1063" y="404"/>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3" name="椭圆 36738"/>
              <p:cNvSpPr/>
              <p:nvPr/>
            </p:nvSpPr>
            <p:spPr>
              <a:xfrm>
                <a:off x="1108" y="422"/>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4" name="椭圆 36739"/>
              <p:cNvSpPr/>
              <p:nvPr/>
            </p:nvSpPr>
            <p:spPr>
              <a:xfrm>
                <a:off x="1168" y="416"/>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5" name="椭圆 36740"/>
              <p:cNvSpPr/>
              <p:nvPr/>
            </p:nvSpPr>
            <p:spPr>
              <a:xfrm>
                <a:off x="1120" y="461"/>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6" name="椭圆 36741"/>
              <p:cNvSpPr/>
              <p:nvPr/>
            </p:nvSpPr>
            <p:spPr>
              <a:xfrm>
                <a:off x="1063" y="452"/>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7" name="椭圆 36742"/>
              <p:cNvSpPr/>
              <p:nvPr/>
            </p:nvSpPr>
            <p:spPr>
              <a:xfrm>
                <a:off x="1117" y="329"/>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grpSp>
      </p:grpSp>
      <p:sp>
        <p:nvSpPr>
          <p:cNvPr id="36745" name="标题 36744"/>
          <p:cNvSpPr>
            <a:spLocks noGrp="1"/>
          </p:cNvSpPr>
          <p:nvPr>
            <p:ph type="ctrTitle"/>
          </p:nvPr>
        </p:nvSpPr>
        <p:spPr>
          <a:xfrm>
            <a:off x="1828800" y="2133600"/>
            <a:ext cx="7315200" cy="1600200"/>
          </a:xfrm>
          <a:prstGeom prst="rect">
            <a:avLst/>
          </a:prstGeom>
          <a:noFill/>
          <a:ln w="9525">
            <a:noFill/>
          </a:ln>
        </p:spPr>
        <p:txBody>
          <a:bodyPr anchor="ctr"/>
          <a:lstStyle>
            <a:lvl1pPr lvl="0" algn="l">
              <a:buClrTx/>
              <a:buSzTx/>
              <a:buFontTx/>
              <a:defRPr/>
            </a:lvl1pPr>
          </a:lstStyle>
          <a:p>
            <a:pPr lvl="0" fontAlgn="base"/>
            <a:r>
              <a:rPr lang="zh-CN" altLang="en-US" strike="noStrike" noProof="1" dirty="0"/>
              <a:t>单击此处编辑母版标题样式</a:t>
            </a:r>
            <a:endParaRPr lang="zh-CN" altLang="en-US" strike="noStrike" noProof="1" dirty="0"/>
          </a:p>
        </p:txBody>
      </p:sp>
      <p:sp>
        <p:nvSpPr>
          <p:cNvPr id="36746" name="副标题 36745"/>
          <p:cNvSpPr>
            <a:spLocks noGrp="1"/>
          </p:cNvSpPr>
          <p:nvPr>
            <p:ph type="subTitle" idx="1"/>
          </p:nvPr>
        </p:nvSpPr>
        <p:spPr>
          <a:xfrm>
            <a:off x="1371600" y="4267200"/>
            <a:ext cx="6400800" cy="1752600"/>
          </a:xfrm>
          <a:prstGeom prst="rect">
            <a:avLst/>
          </a:prstGeom>
          <a:noFill/>
          <a:ln w="9525">
            <a:noFill/>
          </a:ln>
        </p:spPr>
        <p:txBody>
          <a:bodyPr anchor="t"/>
          <a:lstStyle>
            <a:lvl1pPr marL="0" lvl="0" indent="0">
              <a:buClrTx/>
              <a:buSzTx/>
              <a:buFontTx/>
              <a:buNone/>
              <a:defRPr/>
            </a:lvl1pPr>
            <a:lvl2pPr marL="457200" lvl="1" indent="0" algn="ctr">
              <a:buClrTx/>
              <a:buSzTx/>
              <a:buFontTx/>
              <a:buNone/>
              <a:defRPr/>
            </a:lvl2pPr>
            <a:lvl3pPr marL="914400" lvl="2" indent="0" algn="ctr">
              <a:buClrTx/>
              <a:buSzTx/>
              <a:buFontTx/>
              <a:buNone/>
              <a:defRPr/>
            </a:lvl3pPr>
            <a:lvl4pPr marL="1371600" lvl="3" indent="0" algn="ctr">
              <a:buClrTx/>
              <a:buSzTx/>
              <a:buFontTx/>
              <a:buNone/>
              <a:defRPr/>
            </a:lvl4pPr>
            <a:lvl5pPr marL="1828800" lvl="4" indent="0" algn="ctr">
              <a:buClrTx/>
              <a:buSzTx/>
              <a:buFontTx/>
              <a:buNone/>
              <a:defRPr/>
            </a:lvl5pPr>
          </a:lstStyle>
          <a:p>
            <a:pPr lvl="0" fontAlgn="base"/>
            <a:r>
              <a:rPr lang="zh-CN" altLang="en-US" strike="noStrike" noProof="1" dirty="0"/>
              <a:t>单击此处编辑母版副标题样式</a:t>
            </a:r>
            <a:endParaRPr lang="zh-CN" altLang="en-US" strike="noStrike" noProof="1" dirty="0"/>
          </a:p>
        </p:txBody>
      </p:sp>
      <p:sp>
        <p:nvSpPr>
          <p:cNvPr id="36747" name="日期占位符 36746"/>
          <p:cNvSpPr>
            <a:spLocks noGrp="1"/>
          </p:cNvSpPr>
          <p:nvPr>
            <p:ph type="dt" sz="half" idx="2"/>
          </p:nvPr>
        </p:nvSpPr>
        <p:spPr>
          <a:xfrm>
            <a:off x="1371600" y="6248400"/>
            <a:ext cx="1905000" cy="457200"/>
          </a:xfrm>
          <a:prstGeom prst="rect">
            <a:avLst/>
          </a:prstGeom>
          <a:noFill/>
          <a:ln w="9525">
            <a:noFill/>
          </a:ln>
        </p:spPr>
        <p:txBody>
          <a:bodyPr anchor="t"/>
          <a:lstStyle>
            <a:lvl1pPr>
              <a:defRPr sz="1400"/>
            </a:lvl1pPr>
          </a:lstStyle>
          <a:p>
            <a:pPr fontAlgn="base"/>
            <a:fld id="{BB962C8B-B14F-4D97-AF65-F5344CB8AC3E}" type="datetime1">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
        <p:nvSpPr>
          <p:cNvPr id="36748" name="页脚占位符 36747"/>
          <p:cNvSpPr>
            <a:spLocks noGrp="1"/>
          </p:cNvSpPr>
          <p:nvPr>
            <p:ph type="ftr" sz="quarter" idx="3"/>
          </p:nvPr>
        </p:nvSpPr>
        <p:spPr>
          <a:xfrm>
            <a:off x="3733800" y="6248400"/>
            <a:ext cx="2895600" cy="457200"/>
          </a:xfrm>
          <a:prstGeom prst="rect">
            <a:avLst/>
          </a:prstGeom>
          <a:noFill/>
          <a:ln w="9525">
            <a:noFill/>
          </a:ln>
        </p:spPr>
        <p:txBody>
          <a:bodyPr anchor="t"/>
          <a:lstStyle>
            <a:lvl1pPr algn="ctr">
              <a:defRPr sz="1400"/>
            </a:lvl1pPr>
          </a:lstStyle>
          <a:p>
            <a:pPr fontAlgn="base"/>
            <a:endParaRPr lang="zh-CN" altLang="en-US" strike="noStrike" noProof="1" dirty="0">
              <a:latin typeface="Arial Narrow" pitchFamily="34" charset="0"/>
            </a:endParaRPr>
          </a:p>
        </p:txBody>
      </p:sp>
      <p:sp>
        <p:nvSpPr>
          <p:cNvPr id="36749" name="灯片编号占位符 36748"/>
          <p:cNvSpPr>
            <a:spLocks noGrp="1"/>
          </p:cNvSpPr>
          <p:nvPr>
            <p:ph type="sldNum" sz="quarter" idx="4"/>
          </p:nvPr>
        </p:nvSpPr>
        <p:spPr>
          <a:xfrm>
            <a:off x="7086600" y="6248400"/>
            <a:ext cx="1905000" cy="457200"/>
          </a:xfrm>
          <a:prstGeom prst="rect">
            <a:avLst/>
          </a:prstGeom>
          <a:noFill/>
          <a:ln w="9525">
            <a:noFill/>
          </a:ln>
        </p:spPr>
        <p:txBody>
          <a:bodyPr anchor="t"/>
          <a:lstStyle>
            <a:lvl1pPr algn="r">
              <a:defRPr sz="1400"/>
            </a:lvl1pPr>
          </a:lstStyle>
          <a:p>
            <a:pPr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66335" y="457200"/>
            <a:ext cx="2060178" cy="56388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85800" y="457200"/>
            <a:ext cx="6061104" cy="56388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23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23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85800" y="1981200"/>
            <a:ext cx="3808476" cy="4114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9724" y="1981200"/>
            <a:ext cx="3808476" cy="4114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23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8" name="页脚占位符 7"/>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9" name="灯片编号占位符 8"/>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23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4" name="页脚占位符 3"/>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23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3" name="页脚占位符 2"/>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23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23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23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23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66335" y="457200"/>
            <a:ext cx="2060178" cy="56388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85800" y="457200"/>
            <a:ext cx="6061104" cy="56388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6286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240.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6286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241.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solidFill>
        <a:effectLst/>
      </p:bgPr>
    </p:bg>
    <p:spTree>
      <p:nvGrpSpPr>
        <p:cNvPr id="1" name=""/>
        <p:cNvGrpSpPr/>
        <p:nvPr/>
      </p:nvGrpSpPr>
      <p:grpSpPr/>
      <p:grpSp>
        <p:nvGrpSpPr>
          <p:cNvPr id="2050" name="组合 36754"/>
          <p:cNvGrpSpPr/>
          <p:nvPr/>
        </p:nvGrpSpPr>
        <p:grpSpPr>
          <a:xfrm>
            <a:off x="0" y="0"/>
            <a:ext cx="9144000" cy="6858000"/>
            <a:chOff x="0" y="0"/>
            <a:chExt cx="5760" cy="4320"/>
          </a:xfrm>
        </p:grpSpPr>
        <p:grpSp>
          <p:nvGrpSpPr>
            <p:cNvPr id="2051" name="组合 36753"/>
            <p:cNvGrpSpPr/>
            <p:nvPr userDrawn="1"/>
          </p:nvGrpSpPr>
          <p:grpSpPr>
            <a:xfrm>
              <a:off x="0" y="0"/>
              <a:ext cx="5760" cy="4320"/>
              <a:chOff x="0" y="0"/>
              <a:chExt cx="5760" cy="4320"/>
            </a:xfrm>
          </p:grpSpPr>
          <p:sp>
            <p:nvSpPr>
              <p:cNvPr id="2052" name="矩形 35841"/>
              <p:cNvSpPr/>
              <p:nvPr userDrawn="1"/>
            </p:nvSpPr>
            <p:spPr>
              <a:xfrm>
                <a:off x="0" y="1248"/>
                <a:ext cx="5760" cy="1104"/>
              </a:xfrm>
              <a:prstGeom prst="rect">
                <a:avLst/>
              </a:prstGeom>
              <a:solidFill>
                <a:schemeClr val="accent2"/>
              </a:solidFill>
              <a:ln w="9525">
                <a:noFill/>
              </a:ln>
            </p:spPr>
            <p:txBody>
              <a:bodyPr anchor="t" anchorCtr="0"/>
              <a:p>
                <a:pPr lvl="0"/>
                <a:endParaRPr lang="zh-CN" altLang="en-US">
                  <a:latin typeface="Times New Roman" panose="02020603050405020304" pitchFamily="18" charset="0"/>
                </a:endParaRPr>
              </a:p>
            </p:txBody>
          </p:sp>
          <p:sp>
            <p:nvSpPr>
              <p:cNvPr id="2053" name="矩形 35843" descr="Cacback"/>
              <p:cNvSpPr/>
              <p:nvPr userDrawn="1"/>
            </p:nvSpPr>
            <p:spPr>
              <a:xfrm>
                <a:off x="0" y="0"/>
                <a:ext cx="1119" cy="4320"/>
              </a:xfrm>
              <a:prstGeom prst="rect">
                <a:avLst/>
              </a:prstGeom>
              <a:blipFill rotWithShape="0">
                <a:blip r:embed="rId2"/>
              </a:blipFill>
              <a:ln w="9525">
                <a:noFill/>
              </a:ln>
            </p:spPr>
            <p:txBody>
              <a:bodyPr anchor="t" anchorCtr="0"/>
              <a:p>
                <a:pPr lvl="0"/>
                <a:endParaRPr lang="zh-CN" altLang="en-US">
                  <a:latin typeface="Times New Roman" panose="02020603050405020304" pitchFamily="18" charset="0"/>
                </a:endParaRPr>
              </a:p>
            </p:txBody>
          </p:sp>
        </p:grpSp>
        <p:sp>
          <p:nvSpPr>
            <p:cNvPr id="2054" name="矩形 36743"/>
            <p:cNvSpPr/>
            <p:nvPr/>
          </p:nvSpPr>
          <p:spPr>
            <a:xfrm>
              <a:off x="816" y="2592"/>
              <a:ext cx="701" cy="1728"/>
            </a:xfrm>
            <a:prstGeom prst="rect">
              <a:avLst/>
            </a:prstGeom>
            <a:solidFill>
              <a:schemeClr val="bg1">
                <a:alpha val="50000"/>
              </a:schemeClr>
            </a:solidFill>
            <a:ln w="9525">
              <a:noFill/>
            </a:ln>
          </p:spPr>
          <p:txBody>
            <a:bodyPr anchor="t" anchorCtr="0"/>
            <a:p>
              <a:pPr lvl="0"/>
              <a:endParaRPr lang="zh-CN" altLang="en-US">
                <a:latin typeface="Times New Roman" panose="02020603050405020304" pitchFamily="18" charset="0"/>
              </a:endParaRPr>
            </a:p>
          </p:txBody>
        </p:sp>
      </p:grpSp>
      <p:grpSp>
        <p:nvGrpSpPr>
          <p:cNvPr id="2055" name="组合 36751"/>
          <p:cNvGrpSpPr/>
          <p:nvPr/>
        </p:nvGrpSpPr>
        <p:grpSpPr>
          <a:xfrm>
            <a:off x="0" y="1371600"/>
            <a:ext cx="8405813" cy="1246188"/>
            <a:chOff x="0" y="864"/>
            <a:chExt cx="5295" cy="785"/>
          </a:xfrm>
        </p:grpSpPr>
        <p:sp>
          <p:nvSpPr>
            <p:cNvPr id="2056" name="任意多边形 36731"/>
            <p:cNvSpPr/>
            <p:nvPr userDrawn="1"/>
          </p:nvSpPr>
          <p:spPr>
            <a:xfrm rot="-507431">
              <a:off x="0" y="1477"/>
              <a:ext cx="1059" cy="172"/>
            </a:xfrm>
            <a:custGeom>
              <a:avLst/>
              <a:gdLst/>
              <a:ahLst/>
              <a:cxnLst/>
              <a:pathLst>
                <a:path w="1059" h="172">
                  <a:moveTo>
                    <a:pt x="1059" y="0"/>
                  </a:moveTo>
                  <a:cubicBezTo>
                    <a:pt x="543" y="45"/>
                    <a:pt x="291" y="112"/>
                    <a:pt x="147" y="144"/>
                  </a:cubicBezTo>
                  <a:cubicBezTo>
                    <a:pt x="0" y="172"/>
                    <a:pt x="153" y="147"/>
                    <a:pt x="177" y="171"/>
                  </a:cubicBezTo>
                  <a:cubicBezTo>
                    <a:pt x="329" y="151"/>
                    <a:pt x="339" y="99"/>
                    <a:pt x="1059" y="24"/>
                  </a:cubicBezTo>
                  <a:cubicBezTo>
                    <a:pt x="1059" y="24"/>
                    <a:pt x="1059" y="0"/>
                    <a:pt x="1059" y="0"/>
                  </a:cubicBezTo>
                  <a:close/>
                </a:path>
              </a:pathLst>
            </a:custGeom>
            <a:gradFill rotWithShape="0">
              <a:gsLst>
                <a:gs pos="0">
                  <a:schemeClr val="accent1"/>
                </a:gs>
                <a:gs pos="100000">
                  <a:schemeClr val="bg2"/>
                </a:gs>
              </a:gsLst>
              <a:lin ang="0" scaled="1"/>
              <a:tileRect/>
            </a:gradFill>
            <a:ln w="9525">
              <a:noFill/>
            </a:ln>
          </p:spPr>
          <p:txBody>
            <a:bodyPr/>
            <a:p>
              <a:endParaRPr lang="zh-CN" altLang="en-US"/>
            </a:p>
          </p:txBody>
        </p:sp>
        <p:sp>
          <p:nvSpPr>
            <p:cNvPr id="2057" name="任意多边形 36732"/>
            <p:cNvSpPr/>
            <p:nvPr userDrawn="1"/>
          </p:nvSpPr>
          <p:spPr>
            <a:xfrm rot="-507431">
              <a:off x="1173" y="864"/>
              <a:ext cx="4122" cy="630"/>
            </a:xfrm>
            <a:custGeom>
              <a:avLst/>
              <a:gdLst/>
              <a:ahLst/>
              <a:cxnLst/>
              <a:pathLst>
                <a:path w="4122" h="630">
                  <a:moveTo>
                    <a:pt x="0" y="204"/>
                  </a:moveTo>
                  <a:cubicBezTo>
                    <a:pt x="255" y="198"/>
                    <a:pt x="1686" y="0"/>
                    <a:pt x="3544" y="348"/>
                  </a:cubicBezTo>
                  <a:cubicBezTo>
                    <a:pt x="4122" y="464"/>
                    <a:pt x="3754" y="614"/>
                    <a:pt x="3680" y="630"/>
                  </a:cubicBezTo>
                  <a:cubicBezTo>
                    <a:pt x="3680" y="630"/>
                    <a:pt x="3642" y="626"/>
                    <a:pt x="3616" y="624"/>
                  </a:cubicBezTo>
                  <a:cubicBezTo>
                    <a:pt x="3678" y="612"/>
                    <a:pt x="4118" y="488"/>
                    <a:pt x="3534" y="368"/>
                  </a:cubicBezTo>
                  <a:cubicBezTo>
                    <a:pt x="2029" y="98"/>
                    <a:pt x="696" y="156"/>
                    <a:pt x="17" y="231"/>
                  </a:cubicBezTo>
                  <a:cubicBezTo>
                    <a:pt x="17" y="231"/>
                    <a:pt x="0" y="204"/>
                    <a:pt x="0" y="204"/>
                  </a:cubicBezTo>
                  <a:close/>
                </a:path>
              </a:pathLst>
            </a:custGeom>
            <a:solidFill>
              <a:schemeClr val="bg2"/>
            </a:solidFill>
            <a:ln w="9525">
              <a:noFill/>
            </a:ln>
          </p:spPr>
          <p:txBody>
            <a:bodyPr/>
            <a:p>
              <a:endParaRPr lang="zh-CN" altLang="en-US"/>
            </a:p>
          </p:txBody>
        </p:sp>
        <p:grpSp>
          <p:nvGrpSpPr>
            <p:cNvPr id="2058" name="组合 36733"/>
            <p:cNvGrpSpPr/>
            <p:nvPr userDrawn="1"/>
          </p:nvGrpSpPr>
          <p:grpSpPr>
            <a:xfrm>
              <a:off x="1008" y="1248"/>
              <a:ext cx="288" cy="288"/>
              <a:chOff x="1033" y="326"/>
              <a:chExt cx="192" cy="192"/>
            </a:xfrm>
          </p:grpSpPr>
          <p:sp>
            <p:nvSpPr>
              <p:cNvPr id="2059" name="椭圆 36734"/>
              <p:cNvSpPr/>
              <p:nvPr/>
            </p:nvSpPr>
            <p:spPr>
              <a:xfrm>
                <a:off x="1033" y="326"/>
                <a:ext cx="192" cy="192"/>
              </a:xfrm>
              <a:prstGeom prst="ellipse">
                <a:avLst/>
              </a:prstGeom>
              <a:gradFill rotWithShape="0">
                <a:gsLst>
                  <a:gs pos="0">
                    <a:schemeClr val="bg2"/>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0" name="椭圆 36735"/>
              <p:cNvSpPr/>
              <p:nvPr/>
            </p:nvSpPr>
            <p:spPr>
              <a:xfrm>
                <a:off x="1129" y="377"/>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1" name="椭圆 36736"/>
              <p:cNvSpPr/>
              <p:nvPr/>
            </p:nvSpPr>
            <p:spPr>
              <a:xfrm>
                <a:off x="1063" y="350"/>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2" name="椭圆 36737"/>
              <p:cNvSpPr/>
              <p:nvPr/>
            </p:nvSpPr>
            <p:spPr>
              <a:xfrm>
                <a:off x="1063" y="404"/>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3" name="椭圆 36738"/>
              <p:cNvSpPr/>
              <p:nvPr/>
            </p:nvSpPr>
            <p:spPr>
              <a:xfrm>
                <a:off x="1108" y="422"/>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4" name="椭圆 36739"/>
              <p:cNvSpPr/>
              <p:nvPr/>
            </p:nvSpPr>
            <p:spPr>
              <a:xfrm>
                <a:off x="1168" y="416"/>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5" name="椭圆 36740"/>
              <p:cNvSpPr/>
              <p:nvPr/>
            </p:nvSpPr>
            <p:spPr>
              <a:xfrm>
                <a:off x="1120" y="461"/>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6" name="椭圆 36741"/>
              <p:cNvSpPr/>
              <p:nvPr/>
            </p:nvSpPr>
            <p:spPr>
              <a:xfrm>
                <a:off x="1063" y="452"/>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7" name="椭圆 36742"/>
              <p:cNvSpPr/>
              <p:nvPr/>
            </p:nvSpPr>
            <p:spPr>
              <a:xfrm>
                <a:off x="1117" y="329"/>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grpSp>
      </p:grpSp>
      <p:sp>
        <p:nvSpPr>
          <p:cNvPr id="36745" name="标题 36744"/>
          <p:cNvSpPr>
            <a:spLocks noGrp="1"/>
          </p:cNvSpPr>
          <p:nvPr>
            <p:ph type="ctrTitle"/>
          </p:nvPr>
        </p:nvSpPr>
        <p:spPr>
          <a:xfrm>
            <a:off x="1828800" y="2133600"/>
            <a:ext cx="7315200" cy="1600200"/>
          </a:xfrm>
          <a:prstGeom prst="rect">
            <a:avLst/>
          </a:prstGeom>
          <a:noFill/>
          <a:ln w="9525">
            <a:noFill/>
          </a:ln>
        </p:spPr>
        <p:txBody>
          <a:bodyPr anchor="ctr"/>
          <a:lstStyle>
            <a:lvl1pPr lvl="0" algn="l">
              <a:buClrTx/>
              <a:buSzTx/>
              <a:buFontTx/>
              <a:defRPr/>
            </a:lvl1pPr>
          </a:lstStyle>
          <a:p>
            <a:pPr lvl="0" fontAlgn="base"/>
            <a:r>
              <a:rPr lang="zh-CN" altLang="en-US" strike="noStrike" noProof="1" dirty="0"/>
              <a:t>单击此处编辑母版标题样式</a:t>
            </a:r>
            <a:endParaRPr lang="zh-CN" altLang="en-US" strike="noStrike" noProof="1" dirty="0"/>
          </a:p>
        </p:txBody>
      </p:sp>
      <p:sp>
        <p:nvSpPr>
          <p:cNvPr id="36746" name="副标题 36745"/>
          <p:cNvSpPr>
            <a:spLocks noGrp="1"/>
          </p:cNvSpPr>
          <p:nvPr>
            <p:ph type="subTitle" idx="1"/>
          </p:nvPr>
        </p:nvSpPr>
        <p:spPr>
          <a:xfrm>
            <a:off x="1371600" y="4267200"/>
            <a:ext cx="6400800" cy="1752600"/>
          </a:xfrm>
          <a:prstGeom prst="rect">
            <a:avLst/>
          </a:prstGeom>
          <a:noFill/>
          <a:ln w="9525">
            <a:noFill/>
          </a:ln>
        </p:spPr>
        <p:txBody>
          <a:bodyPr anchor="t"/>
          <a:lstStyle>
            <a:lvl1pPr marL="0" lvl="0" indent="0">
              <a:buClrTx/>
              <a:buSzTx/>
              <a:buFontTx/>
              <a:buNone/>
              <a:defRPr/>
            </a:lvl1pPr>
            <a:lvl2pPr marL="457200" lvl="1" indent="0" algn="ctr">
              <a:buClrTx/>
              <a:buSzTx/>
              <a:buFontTx/>
              <a:buNone/>
              <a:defRPr/>
            </a:lvl2pPr>
            <a:lvl3pPr marL="914400" lvl="2" indent="0" algn="ctr">
              <a:buClrTx/>
              <a:buSzTx/>
              <a:buFontTx/>
              <a:buNone/>
              <a:defRPr/>
            </a:lvl3pPr>
            <a:lvl4pPr marL="1371600" lvl="3" indent="0" algn="ctr">
              <a:buClrTx/>
              <a:buSzTx/>
              <a:buFontTx/>
              <a:buNone/>
              <a:defRPr/>
            </a:lvl4pPr>
            <a:lvl5pPr marL="1828800" lvl="4" indent="0" algn="ctr">
              <a:buClrTx/>
              <a:buSzTx/>
              <a:buFontTx/>
              <a:buNone/>
              <a:defRPr/>
            </a:lvl5pPr>
          </a:lstStyle>
          <a:p>
            <a:pPr lvl="0" fontAlgn="base"/>
            <a:r>
              <a:rPr lang="zh-CN" altLang="en-US" strike="noStrike" noProof="1" dirty="0"/>
              <a:t>单击此处编辑母版副标题样式</a:t>
            </a:r>
            <a:endParaRPr lang="zh-CN" altLang="en-US" strike="noStrike" noProof="1" dirty="0"/>
          </a:p>
        </p:txBody>
      </p:sp>
      <p:sp>
        <p:nvSpPr>
          <p:cNvPr id="36747" name="日期占位符 36746"/>
          <p:cNvSpPr>
            <a:spLocks noGrp="1"/>
          </p:cNvSpPr>
          <p:nvPr>
            <p:ph type="dt" sz="half" idx="2"/>
          </p:nvPr>
        </p:nvSpPr>
        <p:spPr>
          <a:xfrm>
            <a:off x="1371600" y="6248400"/>
            <a:ext cx="1905000" cy="457200"/>
          </a:xfrm>
          <a:prstGeom prst="rect">
            <a:avLst/>
          </a:prstGeom>
          <a:noFill/>
          <a:ln w="9525">
            <a:noFill/>
          </a:ln>
        </p:spPr>
        <p:txBody>
          <a:bodyPr anchor="t"/>
          <a:lstStyle>
            <a:lvl1pPr>
              <a:defRPr sz="1400"/>
            </a:lvl1pPr>
          </a:lstStyle>
          <a:p>
            <a:pPr fontAlgn="base"/>
            <a:fld id="{BB962C8B-B14F-4D97-AF65-F5344CB8AC3E}" type="datetime1">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
        <p:nvSpPr>
          <p:cNvPr id="36748" name="页脚占位符 36747"/>
          <p:cNvSpPr>
            <a:spLocks noGrp="1"/>
          </p:cNvSpPr>
          <p:nvPr>
            <p:ph type="ftr" sz="quarter" idx="3"/>
          </p:nvPr>
        </p:nvSpPr>
        <p:spPr>
          <a:xfrm>
            <a:off x="3733800" y="6248400"/>
            <a:ext cx="2895600" cy="457200"/>
          </a:xfrm>
          <a:prstGeom prst="rect">
            <a:avLst/>
          </a:prstGeom>
          <a:noFill/>
          <a:ln w="9525">
            <a:noFill/>
          </a:ln>
        </p:spPr>
        <p:txBody>
          <a:bodyPr anchor="t"/>
          <a:lstStyle>
            <a:lvl1pPr algn="ctr">
              <a:defRPr sz="1400"/>
            </a:lvl1pPr>
          </a:lstStyle>
          <a:p>
            <a:pPr fontAlgn="base"/>
            <a:endParaRPr lang="zh-CN" altLang="en-US" strike="noStrike" noProof="1" dirty="0">
              <a:latin typeface="Arial Narrow" pitchFamily="34" charset="0"/>
            </a:endParaRPr>
          </a:p>
        </p:txBody>
      </p:sp>
      <p:sp>
        <p:nvSpPr>
          <p:cNvPr id="36749" name="灯片编号占位符 36748"/>
          <p:cNvSpPr>
            <a:spLocks noGrp="1"/>
          </p:cNvSpPr>
          <p:nvPr>
            <p:ph type="sldNum" sz="quarter" idx="4"/>
          </p:nvPr>
        </p:nvSpPr>
        <p:spPr>
          <a:xfrm>
            <a:off x="7086600" y="6248400"/>
            <a:ext cx="1905000" cy="457200"/>
          </a:xfrm>
          <a:prstGeom prst="rect">
            <a:avLst/>
          </a:prstGeom>
          <a:noFill/>
          <a:ln w="9525">
            <a:noFill/>
          </a:ln>
        </p:spPr>
        <p:txBody>
          <a:bodyPr anchor="t"/>
          <a:lstStyle>
            <a:lvl1pPr algn="r">
              <a:defRPr sz="1400"/>
            </a:lvl1pPr>
          </a:lstStyle>
          <a:p>
            <a:pPr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hf sldNum="0" hdr="0" ftr="0" dt="0"/>
</p:sldLayout>
</file>

<file path=ppt/slideLayouts/slideLayout24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24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24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85800" y="1981200"/>
            <a:ext cx="3808476" cy="4114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9724" y="1981200"/>
            <a:ext cx="3808476" cy="4114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24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8" name="页脚占位符 7"/>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9" name="灯片编号占位符 8"/>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24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4" name="页脚占位符 3"/>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24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3" name="页脚占位符 2"/>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24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24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solidFill>
        <a:effectLst/>
      </p:bgPr>
    </p:bg>
    <p:spTree>
      <p:nvGrpSpPr>
        <p:cNvPr id="1" name=""/>
        <p:cNvGrpSpPr/>
        <p:nvPr/>
      </p:nvGrpSpPr>
      <p:grpSpPr/>
      <p:grpSp>
        <p:nvGrpSpPr>
          <p:cNvPr id="2050" name="组合 36754"/>
          <p:cNvGrpSpPr/>
          <p:nvPr/>
        </p:nvGrpSpPr>
        <p:grpSpPr>
          <a:xfrm>
            <a:off x="0" y="0"/>
            <a:ext cx="9144000" cy="6858000"/>
            <a:chOff x="0" y="0"/>
            <a:chExt cx="5760" cy="4320"/>
          </a:xfrm>
        </p:grpSpPr>
        <p:grpSp>
          <p:nvGrpSpPr>
            <p:cNvPr id="2051" name="组合 36753"/>
            <p:cNvGrpSpPr/>
            <p:nvPr userDrawn="1"/>
          </p:nvGrpSpPr>
          <p:grpSpPr>
            <a:xfrm>
              <a:off x="0" y="0"/>
              <a:ext cx="5760" cy="4320"/>
              <a:chOff x="0" y="0"/>
              <a:chExt cx="5760" cy="4320"/>
            </a:xfrm>
          </p:grpSpPr>
          <p:sp>
            <p:nvSpPr>
              <p:cNvPr id="2052" name="矩形 35841"/>
              <p:cNvSpPr/>
              <p:nvPr userDrawn="1"/>
            </p:nvSpPr>
            <p:spPr>
              <a:xfrm>
                <a:off x="0" y="1248"/>
                <a:ext cx="5760" cy="1104"/>
              </a:xfrm>
              <a:prstGeom prst="rect">
                <a:avLst/>
              </a:prstGeom>
              <a:solidFill>
                <a:schemeClr val="accent2"/>
              </a:solidFill>
              <a:ln w="9525">
                <a:noFill/>
              </a:ln>
            </p:spPr>
            <p:txBody>
              <a:bodyPr anchor="t" anchorCtr="0"/>
              <a:p>
                <a:pPr lvl="0"/>
                <a:endParaRPr lang="zh-CN" altLang="en-US">
                  <a:latin typeface="Times New Roman" panose="02020603050405020304" pitchFamily="18" charset="0"/>
                </a:endParaRPr>
              </a:p>
            </p:txBody>
          </p:sp>
          <p:sp>
            <p:nvSpPr>
              <p:cNvPr id="2053" name="矩形 35843" descr="Cacback"/>
              <p:cNvSpPr/>
              <p:nvPr userDrawn="1"/>
            </p:nvSpPr>
            <p:spPr>
              <a:xfrm>
                <a:off x="0" y="0"/>
                <a:ext cx="1119" cy="4320"/>
              </a:xfrm>
              <a:prstGeom prst="rect">
                <a:avLst/>
              </a:prstGeom>
              <a:blipFill rotWithShape="0">
                <a:blip r:embed="rId2"/>
              </a:blipFill>
              <a:ln w="9525">
                <a:noFill/>
              </a:ln>
            </p:spPr>
            <p:txBody>
              <a:bodyPr anchor="t" anchorCtr="0"/>
              <a:p>
                <a:pPr lvl="0"/>
                <a:endParaRPr lang="zh-CN" altLang="en-US">
                  <a:latin typeface="Times New Roman" panose="02020603050405020304" pitchFamily="18" charset="0"/>
                </a:endParaRPr>
              </a:p>
            </p:txBody>
          </p:sp>
        </p:grpSp>
        <p:sp>
          <p:nvSpPr>
            <p:cNvPr id="2054" name="矩形 36743"/>
            <p:cNvSpPr/>
            <p:nvPr/>
          </p:nvSpPr>
          <p:spPr>
            <a:xfrm>
              <a:off x="816" y="2592"/>
              <a:ext cx="701" cy="1728"/>
            </a:xfrm>
            <a:prstGeom prst="rect">
              <a:avLst/>
            </a:prstGeom>
            <a:solidFill>
              <a:schemeClr val="bg1">
                <a:alpha val="50000"/>
              </a:schemeClr>
            </a:solidFill>
            <a:ln w="9525">
              <a:noFill/>
            </a:ln>
          </p:spPr>
          <p:txBody>
            <a:bodyPr anchor="t" anchorCtr="0"/>
            <a:p>
              <a:pPr lvl="0"/>
              <a:endParaRPr lang="zh-CN" altLang="en-US">
                <a:latin typeface="Times New Roman" panose="02020603050405020304" pitchFamily="18" charset="0"/>
              </a:endParaRPr>
            </a:p>
          </p:txBody>
        </p:sp>
      </p:grpSp>
      <p:grpSp>
        <p:nvGrpSpPr>
          <p:cNvPr id="2055" name="组合 36751"/>
          <p:cNvGrpSpPr/>
          <p:nvPr/>
        </p:nvGrpSpPr>
        <p:grpSpPr>
          <a:xfrm>
            <a:off x="0" y="1371600"/>
            <a:ext cx="8405813" cy="1246188"/>
            <a:chOff x="0" y="864"/>
            <a:chExt cx="5295" cy="785"/>
          </a:xfrm>
        </p:grpSpPr>
        <p:sp>
          <p:nvSpPr>
            <p:cNvPr id="2056" name="任意多边形 36731"/>
            <p:cNvSpPr/>
            <p:nvPr userDrawn="1"/>
          </p:nvSpPr>
          <p:spPr>
            <a:xfrm rot="-507431">
              <a:off x="0" y="1477"/>
              <a:ext cx="1059" cy="172"/>
            </a:xfrm>
            <a:custGeom>
              <a:avLst/>
              <a:gdLst/>
              <a:ahLst/>
              <a:cxnLst/>
              <a:pathLst>
                <a:path w="1059" h="172">
                  <a:moveTo>
                    <a:pt x="1059" y="0"/>
                  </a:moveTo>
                  <a:cubicBezTo>
                    <a:pt x="543" y="45"/>
                    <a:pt x="291" y="112"/>
                    <a:pt x="147" y="144"/>
                  </a:cubicBezTo>
                  <a:cubicBezTo>
                    <a:pt x="0" y="172"/>
                    <a:pt x="153" y="147"/>
                    <a:pt x="177" y="171"/>
                  </a:cubicBezTo>
                  <a:cubicBezTo>
                    <a:pt x="329" y="151"/>
                    <a:pt x="339" y="99"/>
                    <a:pt x="1059" y="24"/>
                  </a:cubicBezTo>
                  <a:cubicBezTo>
                    <a:pt x="1059" y="24"/>
                    <a:pt x="1059" y="0"/>
                    <a:pt x="1059" y="0"/>
                  </a:cubicBezTo>
                  <a:close/>
                </a:path>
              </a:pathLst>
            </a:custGeom>
            <a:gradFill rotWithShape="0">
              <a:gsLst>
                <a:gs pos="0">
                  <a:schemeClr val="accent1"/>
                </a:gs>
                <a:gs pos="100000">
                  <a:schemeClr val="bg2"/>
                </a:gs>
              </a:gsLst>
              <a:lin ang="0" scaled="1"/>
              <a:tileRect/>
            </a:gradFill>
            <a:ln w="9525">
              <a:noFill/>
            </a:ln>
          </p:spPr>
          <p:txBody>
            <a:bodyPr/>
            <a:p>
              <a:endParaRPr lang="zh-CN" altLang="en-US"/>
            </a:p>
          </p:txBody>
        </p:sp>
        <p:sp>
          <p:nvSpPr>
            <p:cNvPr id="2057" name="任意多边形 36732"/>
            <p:cNvSpPr/>
            <p:nvPr userDrawn="1"/>
          </p:nvSpPr>
          <p:spPr>
            <a:xfrm rot="-507431">
              <a:off x="1173" y="864"/>
              <a:ext cx="4122" cy="630"/>
            </a:xfrm>
            <a:custGeom>
              <a:avLst/>
              <a:gdLst/>
              <a:ahLst/>
              <a:cxnLst/>
              <a:pathLst>
                <a:path w="4122" h="630">
                  <a:moveTo>
                    <a:pt x="0" y="204"/>
                  </a:moveTo>
                  <a:cubicBezTo>
                    <a:pt x="255" y="198"/>
                    <a:pt x="1686" y="0"/>
                    <a:pt x="3544" y="348"/>
                  </a:cubicBezTo>
                  <a:cubicBezTo>
                    <a:pt x="4122" y="464"/>
                    <a:pt x="3754" y="614"/>
                    <a:pt x="3680" y="630"/>
                  </a:cubicBezTo>
                  <a:cubicBezTo>
                    <a:pt x="3680" y="630"/>
                    <a:pt x="3642" y="626"/>
                    <a:pt x="3616" y="624"/>
                  </a:cubicBezTo>
                  <a:cubicBezTo>
                    <a:pt x="3678" y="612"/>
                    <a:pt x="4118" y="488"/>
                    <a:pt x="3534" y="368"/>
                  </a:cubicBezTo>
                  <a:cubicBezTo>
                    <a:pt x="2029" y="98"/>
                    <a:pt x="696" y="156"/>
                    <a:pt x="17" y="231"/>
                  </a:cubicBezTo>
                  <a:cubicBezTo>
                    <a:pt x="17" y="231"/>
                    <a:pt x="0" y="204"/>
                    <a:pt x="0" y="204"/>
                  </a:cubicBezTo>
                  <a:close/>
                </a:path>
              </a:pathLst>
            </a:custGeom>
            <a:solidFill>
              <a:schemeClr val="bg2"/>
            </a:solidFill>
            <a:ln w="9525">
              <a:noFill/>
            </a:ln>
          </p:spPr>
          <p:txBody>
            <a:bodyPr/>
            <a:p>
              <a:endParaRPr lang="zh-CN" altLang="en-US"/>
            </a:p>
          </p:txBody>
        </p:sp>
        <p:grpSp>
          <p:nvGrpSpPr>
            <p:cNvPr id="2058" name="组合 36733"/>
            <p:cNvGrpSpPr/>
            <p:nvPr userDrawn="1"/>
          </p:nvGrpSpPr>
          <p:grpSpPr>
            <a:xfrm>
              <a:off x="1008" y="1248"/>
              <a:ext cx="288" cy="288"/>
              <a:chOff x="1033" y="326"/>
              <a:chExt cx="192" cy="192"/>
            </a:xfrm>
          </p:grpSpPr>
          <p:sp>
            <p:nvSpPr>
              <p:cNvPr id="2059" name="椭圆 36734"/>
              <p:cNvSpPr/>
              <p:nvPr/>
            </p:nvSpPr>
            <p:spPr>
              <a:xfrm>
                <a:off x="1033" y="326"/>
                <a:ext cx="192" cy="192"/>
              </a:xfrm>
              <a:prstGeom prst="ellipse">
                <a:avLst/>
              </a:prstGeom>
              <a:gradFill rotWithShape="0">
                <a:gsLst>
                  <a:gs pos="0">
                    <a:schemeClr val="bg2"/>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0" name="椭圆 36735"/>
              <p:cNvSpPr/>
              <p:nvPr/>
            </p:nvSpPr>
            <p:spPr>
              <a:xfrm>
                <a:off x="1129" y="377"/>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1" name="椭圆 36736"/>
              <p:cNvSpPr/>
              <p:nvPr/>
            </p:nvSpPr>
            <p:spPr>
              <a:xfrm>
                <a:off x="1063" y="350"/>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2" name="椭圆 36737"/>
              <p:cNvSpPr/>
              <p:nvPr/>
            </p:nvSpPr>
            <p:spPr>
              <a:xfrm>
                <a:off x="1063" y="404"/>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3" name="椭圆 36738"/>
              <p:cNvSpPr/>
              <p:nvPr/>
            </p:nvSpPr>
            <p:spPr>
              <a:xfrm>
                <a:off x="1108" y="422"/>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4" name="椭圆 36739"/>
              <p:cNvSpPr/>
              <p:nvPr/>
            </p:nvSpPr>
            <p:spPr>
              <a:xfrm>
                <a:off x="1168" y="416"/>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5" name="椭圆 36740"/>
              <p:cNvSpPr/>
              <p:nvPr/>
            </p:nvSpPr>
            <p:spPr>
              <a:xfrm>
                <a:off x="1120" y="461"/>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6" name="椭圆 36741"/>
              <p:cNvSpPr/>
              <p:nvPr/>
            </p:nvSpPr>
            <p:spPr>
              <a:xfrm>
                <a:off x="1063" y="452"/>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7" name="椭圆 36742"/>
              <p:cNvSpPr/>
              <p:nvPr/>
            </p:nvSpPr>
            <p:spPr>
              <a:xfrm>
                <a:off x="1117" y="329"/>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grpSp>
      </p:grpSp>
      <p:sp>
        <p:nvSpPr>
          <p:cNvPr id="36745" name="标题 36744"/>
          <p:cNvSpPr>
            <a:spLocks noGrp="1"/>
          </p:cNvSpPr>
          <p:nvPr>
            <p:ph type="ctrTitle"/>
          </p:nvPr>
        </p:nvSpPr>
        <p:spPr>
          <a:xfrm>
            <a:off x="1828800" y="2133600"/>
            <a:ext cx="7315200" cy="1600200"/>
          </a:xfrm>
          <a:prstGeom prst="rect">
            <a:avLst/>
          </a:prstGeom>
          <a:noFill/>
          <a:ln w="9525">
            <a:noFill/>
          </a:ln>
        </p:spPr>
        <p:txBody>
          <a:bodyPr anchor="ctr"/>
          <a:lstStyle>
            <a:lvl1pPr lvl="0" algn="l">
              <a:buClrTx/>
              <a:buSzTx/>
              <a:buFontTx/>
              <a:defRPr/>
            </a:lvl1pPr>
          </a:lstStyle>
          <a:p>
            <a:pPr lvl="0" fontAlgn="base"/>
            <a:r>
              <a:rPr lang="zh-CN" altLang="en-US" strike="noStrike" noProof="1" dirty="0"/>
              <a:t>单击此处编辑母版标题样式</a:t>
            </a:r>
            <a:endParaRPr lang="zh-CN" altLang="en-US" strike="noStrike" noProof="1" dirty="0"/>
          </a:p>
        </p:txBody>
      </p:sp>
      <p:sp>
        <p:nvSpPr>
          <p:cNvPr id="36746" name="副标题 36745"/>
          <p:cNvSpPr>
            <a:spLocks noGrp="1"/>
          </p:cNvSpPr>
          <p:nvPr>
            <p:ph type="subTitle" idx="1"/>
          </p:nvPr>
        </p:nvSpPr>
        <p:spPr>
          <a:xfrm>
            <a:off x="1371600" y="4267200"/>
            <a:ext cx="6400800" cy="1752600"/>
          </a:xfrm>
          <a:prstGeom prst="rect">
            <a:avLst/>
          </a:prstGeom>
          <a:noFill/>
          <a:ln w="9525">
            <a:noFill/>
          </a:ln>
        </p:spPr>
        <p:txBody>
          <a:bodyPr anchor="t"/>
          <a:lstStyle>
            <a:lvl1pPr marL="0" lvl="0" indent="0">
              <a:buClrTx/>
              <a:buSzTx/>
              <a:buFontTx/>
              <a:buNone/>
              <a:defRPr/>
            </a:lvl1pPr>
            <a:lvl2pPr marL="457200" lvl="1" indent="0" algn="ctr">
              <a:buClrTx/>
              <a:buSzTx/>
              <a:buFontTx/>
              <a:buNone/>
              <a:defRPr/>
            </a:lvl2pPr>
            <a:lvl3pPr marL="914400" lvl="2" indent="0" algn="ctr">
              <a:buClrTx/>
              <a:buSzTx/>
              <a:buFontTx/>
              <a:buNone/>
              <a:defRPr/>
            </a:lvl3pPr>
            <a:lvl4pPr marL="1371600" lvl="3" indent="0" algn="ctr">
              <a:buClrTx/>
              <a:buSzTx/>
              <a:buFontTx/>
              <a:buNone/>
              <a:defRPr/>
            </a:lvl4pPr>
            <a:lvl5pPr marL="1828800" lvl="4" indent="0" algn="ctr">
              <a:buClrTx/>
              <a:buSzTx/>
              <a:buFontTx/>
              <a:buNone/>
              <a:defRPr/>
            </a:lvl5pPr>
          </a:lstStyle>
          <a:p>
            <a:pPr lvl="0" fontAlgn="base"/>
            <a:r>
              <a:rPr lang="zh-CN" altLang="en-US" strike="noStrike" noProof="1" dirty="0"/>
              <a:t>单击此处编辑母版副标题样式</a:t>
            </a:r>
            <a:endParaRPr lang="zh-CN" altLang="en-US" strike="noStrike" noProof="1" dirty="0"/>
          </a:p>
        </p:txBody>
      </p:sp>
      <p:sp>
        <p:nvSpPr>
          <p:cNvPr id="36747" name="日期占位符 36746"/>
          <p:cNvSpPr>
            <a:spLocks noGrp="1"/>
          </p:cNvSpPr>
          <p:nvPr>
            <p:ph type="dt" sz="half" idx="2"/>
          </p:nvPr>
        </p:nvSpPr>
        <p:spPr>
          <a:xfrm>
            <a:off x="1371600" y="6248400"/>
            <a:ext cx="1905000" cy="457200"/>
          </a:xfrm>
          <a:prstGeom prst="rect">
            <a:avLst/>
          </a:prstGeom>
          <a:noFill/>
          <a:ln w="9525">
            <a:noFill/>
          </a:ln>
        </p:spPr>
        <p:txBody>
          <a:bodyPr anchor="t"/>
          <a:lstStyle>
            <a:lvl1pPr>
              <a:defRPr sz="1400"/>
            </a:lvl1pPr>
          </a:lstStyle>
          <a:p>
            <a:pPr fontAlgn="base"/>
            <a:fld id="{BB962C8B-B14F-4D97-AF65-F5344CB8AC3E}" type="datetime1">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
        <p:nvSpPr>
          <p:cNvPr id="36748" name="页脚占位符 36747"/>
          <p:cNvSpPr>
            <a:spLocks noGrp="1"/>
          </p:cNvSpPr>
          <p:nvPr>
            <p:ph type="ftr" sz="quarter" idx="3"/>
          </p:nvPr>
        </p:nvSpPr>
        <p:spPr>
          <a:xfrm>
            <a:off x="3733800" y="6248400"/>
            <a:ext cx="2895600" cy="457200"/>
          </a:xfrm>
          <a:prstGeom prst="rect">
            <a:avLst/>
          </a:prstGeom>
          <a:noFill/>
          <a:ln w="9525">
            <a:noFill/>
          </a:ln>
        </p:spPr>
        <p:txBody>
          <a:bodyPr anchor="t"/>
          <a:lstStyle>
            <a:lvl1pPr algn="ctr">
              <a:defRPr sz="1400"/>
            </a:lvl1pPr>
          </a:lstStyle>
          <a:p>
            <a:pPr fontAlgn="base"/>
            <a:endParaRPr lang="zh-CN" altLang="en-US" strike="noStrike" noProof="1" dirty="0">
              <a:latin typeface="Arial Narrow" pitchFamily="34" charset="0"/>
            </a:endParaRPr>
          </a:p>
        </p:txBody>
      </p:sp>
      <p:sp>
        <p:nvSpPr>
          <p:cNvPr id="36749" name="灯片编号占位符 36748"/>
          <p:cNvSpPr>
            <a:spLocks noGrp="1"/>
          </p:cNvSpPr>
          <p:nvPr>
            <p:ph type="sldNum" sz="quarter" idx="4"/>
          </p:nvPr>
        </p:nvSpPr>
        <p:spPr>
          <a:xfrm>
            <a:off x="7086600" y="6248400"/>
            <a:ext cx="1905000" cy="457200"/>
          </a:xfrm>
          <a:prstGeom prst="rect">
            <a:avLst/>
          </a:prstGeom>
          <a:noFill/>
          <a:ln w="9525">
            <a:noFill/>
          </a:ln>
        </p:spPr>
        <p:txBody>
          <a:bodyPr anchor="t"/>
          <a:lstStyle>
            <a:lvl1pPr algn="r">
              <a:defRPr sz="1400"/>
            </a:lvl1pPr>
          </a:lstStyle>
          <a:p>
            <a:pPr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hf sldNum="0" hdr="0" ftr="0" dt="0"/>
</p:sldLayout>
</file>

<file path=ppt/slideLayouts/slideLayout25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25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66335" y="457200"/>
            <a:ext cx="2060178" cy="56388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85800" y="457200"/>
            <a:ext cx="6061104" cy="56388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25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6286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253.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solidFill>
        <a:effectLst/>
      </p:bgPr>
    </p:bg>
    <p:spTree>
      <p:nvGrpSpPr>
        <p:cNvPr id="1" name=""/>
        <p:cNvGrpSpPr/>
        <p:nvPr/>
      </p:nvGrpSpPr>
      <p:grpSpPr/>
      <p:grpSp>
        <p:nvGrpSpPr>
          <p:cNvPr id="2050" name="组合 36754"/>
          <p:cNvGrpSpPr/>
          <p:nvPr/>
        </p:nvGrpSpPr>
        <p:grpSpPr>
          <a:xfrm>
            <a:off x="0" y="0"/>
            <a:ext cx="9144000" cy="6858000"/>
            <a:chOff x="0" y="0"/>
            <a:chExt cx="5760" cy="4320"/>
          </a:xfrm>
        </p:grpSpPr>
        <p:grpSp>
          <p:nvGrpSpPr>
            <p:cNvPr id="2051" name="组合 36753"/>
            <p:cNvGrpSpPr/>
            <p:nvPr userDrawn="1"/>
          </p:nvGrpSpPr>
          <p:grpSpPr>
            <a:xfrm>
              <a:off x="0" y="0"/>
              <a:ext cx="5760" cy="4320"/>
              <a:chOff x="0" y="0"/>
              <a:chExt cx="5760" cy="4320"/>
            </a:xfrm>
          </p:grpSpPr>
          <p:sp>
            <p:nvSpPr>
              <p:cNvPr id="2052" name="矩形 35841"/>
              <p:cNvSpPr/>
              <p:nvPr userDrawn="1"/>
            </p:nvSpPr>
            <p:spPr>
              <a:xfrm>
                <a:off x="0" y="1248"/>
                <a:ext cx="5760" cy="1104"/>
              </a:xfrm>
              <a:prstGeom prst="rect">
                <a:avLst/>
              </a:prstGeom>
              <a:solidFill>
                <a:schemeClr val="accent2"/>
              </a:solidFill>
              <a:ln w="9525">
                <a:noFill/>
              </a:ln>
            </p:spPr>
            <p:txBody>
              <a:bodyPr anchor="t" anchorCtr="0"/>
              <a:p>
                <a:pPr lvl="0"/>
                <a:endParaRPr lang="zh-CN" altLang="en-US">
                  <a:latin typeface="Times New Roman" panose="02020603050405020304" pitchFamily="18" charset="0"/>
                </a:endParaRPr>
              </a:p>
            </p:txBody>
          </p:sp>
          <p:sp>
            <p:nvSpPr>
              <p:cNvPr id="2053" name="矩形 35843" descr="Cacback"/>
              <p:cNvSpPr/>
              <p:nvPr userDrawn="1"/>
            </p:nvSpPr>
            <p:spPr>
              <a:xfrm>
                <a:off x="0" y="0"/>
                <a:ext cx="1119" cy="4320"/>
              </a:xfrm>
              <a:prstGeom prst="rect">
                <a:avLst/>
              </a:prstGeom>
              <a:blipFill rotWithShape="0">
                <a:blip r:embed="rId2"/>
              </a:blipFill>
              <a:ln w="9525">
                <a:noFill/>
              </a:ln>
            </p:spPr>
            <p:txBody>
              <a:bodyPr anchor="t" anchorCtr="0"/>
              <a:p>
                <a:pPr lvl="0"/>
                <a:endParaRPr lang="zh-CN" altLang="en-US">
                  <a:latin typeface="Times New Roman" panose="02020603050405020304" pitchFamily="18" charset="0"/>
                </a:endParaRPr>
              </a:p>
            </p:txBody>
          </p:sp>
        </p:grpSp>
        <p:sp>
          <p:nvSpPr>
            <p:cNvPr id="2054" name="矩形 36743"/>
            <p:cNvSpPr/>
            <p:nvPr/>
          </p:nvSpPr>
          <p:spPr>
            <a:xfrm>
              <a:off x="816" y="2592"/>
              <a:ext cx="701" cy="1728"/>
            </a:xfrm>
            <a:prstGeom prst="rect">
              <a:avLst/>
            </a:prstGeom>
            <a:solidFill>
              <a:schemeClr val="bg1">
                <a:alpha val="50000"/>
              </a:schemeClr>
            </a:solidFill>
            <a:ln w="9525">
              <a:noFill/>
            </a:ln>
          </p:spPr>
          <p:txBody>
            <a:bodyPr anchor="t" anchorCtr="0"/>
            <a:p>
              <a:pPr lvl="0"/>
              <a:endParaRPr lang="zh-CN" altLang="en-US">
                <a:latin typeface="Times New Roman" panose="02020603050405020304" pitchFamily="18" charset="0"/>
              </a:endParaRPr>
            </a:p>
          </p:txBody>
        </p:sp>
      </p:grpSp>
      <p:grpSp>
        <p:nvGrpSpPr>
          <p:cNvPr id="2055" name="组合 36751"/>
          <p:cNvGrpSpPr/>
          <p:nvPr/>
        </p:nvGrpSpPr>
        <p:grpSpPr>
          <a:xfrm>
            <a:off x="0" y="1371600"/>
            <a:ext cx="8405813" cy="1246188"/>
            <a:chOff x="0" y="864"/>
            <a:chExt cx="5295" cy="785"/>
          </a:xfrm>
        </p:grpSpPr>
        <p:sp>
          <p:nvSpPr>
            <p:cNvPr id="2056" name="任意多边形 36731"/>
            <p:cNvSpPr/>
            <p:nvPr userDrawn="1"/>
          </p:nvSpPr>
          <p:spPr>
            <a:xfrm rot="-507431">
              <a:off x="0" y="1477"/>
              <a:ext cx="1059" cy="172"/>
            </a:xfrm>
            <a:custGeom>
              <a:avLst/>
              <a:gdLst/>
              <a:ahLst/>
              <a:cxnLst/>
              <a:pathLst>
                <a:path w="1059" h="172">
                  <a:moveTo>
                    <a:pt x="1059" y="0"/>
                  </a:moveTo>
                  <a:cubicBezTo>
                    <a:pt x="543" y="45"/>
                    <a:pt x="291" y="112"/>
                    <a:pt x="147" y="144"/>
                  </a:cubicBezTo>
                  <a:cubicBezTo>
                    <a:pt x="0" y="172"/>
                    <a:pt x="153" y="147"/>
                    <a:pt x="177" y="171"/>
                  </a:cubicBezTo>
                  <a:cubicBezTo>
                    <a:pt x="329" y="151"/>
                    <a:pt x="339" y="99"/>
                    <a:pt x="1059" y="24"/>
                  </a:cubicBezTo>
                  <a:cubicBezTo>
                    <a:pt x="1059" y="24"/>
                    <a:pt x="1059" y="0"/>
                    <a:pt x="1059" y="0"/>
                  </a:cubicBezTo>
                  <a:close/>
                </a:path>
              </a:pathLst>
            </a:custGeom>
            <a:gradFill rotWithShape="0">
              <a:gsLst>
                <a:gs pos="0">
                  <a:schemeClr val="accent1"/>
                </a:gs>
                <a:gs pos="100000">
                  <a:schemeClr val="bg2"/>
                </a:gs>
              </a:gsLst>
              <a:lin ang="0" scaled="1"/>
              <a:tileRect/>
            </a:gradFill>
            <a:ln w="9525">
              <a:noFill/>
            </a:ln>
          </p:spPr>
          <p:txBody>
            <a:bodyPr/>
            <a:p>
              <a:endParaRPr lang="zh-CN" altLang="en-US"/>
            </a:p>
          </p:txBody>
        </p:sp>
        <p:sp>
          <p:nvSpPr>
            <p:cNvPr id="2057" name="任意多边形 36732"/>
            <p:cNvSpPr/>
            <p:nvPr userDrawn="1"/>
          </p:nvSpPr>
          <p:spPr>
            <a:xfrm rot="-507431">
              <a:off x="1173" y="864"/>
              <a:ext cx="4122" cy="630"/>
            </a:xfrm>
            <a:custGeom>
              <a:avLst/>
              <a:gdLst/>
              <a:ahLst/>
              <a:cxnLst/>
              <a:pathLst>
                <a:path w="4122" h="630">
                  <a:moveTo>
                    <a:pt x="0" y="204"/>
                  </a:moveTo>
                  <a:cubicBezTo>
                    <a:pt x="255" y="198"/>
                    <a:pt x="1686" y="0"/>
                    <a:pt x="3544" y="348"/>
                  </a:cubicBezTo>
                  <a:cubicBezTo>
                    <a:pt x="4122" y="464"/>
                    <a:pt x="3754" y="614"/>
                    <a:pt x="3680" y="630"/>
                  </a:cubicBezTo>
                  <a:cubicBezTo>
                    <a:pt x="3680" y="630"/>
                    <a:pt x="3642" y="626"/>
                    <a:pt x="3616" y="624"/>
                  </a:cubicBezTo>
                  <a:cubicBezTo>
                    <a:pt x="3678" y="612"/>
                    <a:pt x="4118" y="488"/>
                    <a:pt x="3534" y="368"/>
                  </a:cubicBezTo>
                  <a:cubicBezTo>
                    <a:pt x="2029" y="98"/>
                    <a:pt x="696" y="156"/>
                    <a:pt x="17" y="231"/>
                  </a:cubicBezTo>
                  <a:cubicBezTo>
                    <a:pt x="17" y="231"/>
                    <a:pt x="0" y="204"/>
                    <a:pt x="0" y="204"/>
                  </a:cubicBezTo>
                  <a:close/>
                </a:path>
              </a:pathLst>
            </a:custGeom>
            <a:solidFill>
              <a:schemeClr val="bg2"/>
            </a:solidFill>
            <a:ln w="9525">
              <a:noFill/>
            </a:ln>
          </p:spPr>
          <p:txBody>
            <a:bodyPr/>
            <a:p>
              <a:endParaRPr lang="zh-CN" altLang="en-US"/>
            </a:p>
          </p:txBody>
        </p:sp>
        <p:grpSp>
          <p:nvGrpSpPr>
            <p:cNvPr id="2058" name="组合 36733"/>
            <p:cNvGrpSpPr/>
            <p:nvPr userDrawn="1"/>
          </p:nvGrpSpPr>
          <p:grpSpPr>
            <a:xfrm>
              <a:off x="1008" y="1248"/>
              <a:ext cx="288" cy="288"/>
              <a:chOff x="1033" y="326"/>
              <a:chExt cx="192" cy="192"/>
            </a:xfrm>
          </p:grpSpPr>
          <p:sp>
            <p:nvSpPr>
              <p:cNvPr id="2059" name="椭圆 36734"/>
              <p:cNvSpPr/>
              <p:nvPr/>
            </p:nvSpPr>
            <p:spPr>
              <a:xfrm>
                <a:off x="1033" y="326"/>
                <a:ext cx="192" cy="192"/>
              </a:xfrm>
              <a:prstGeom prst="ellipse">
                <a:avLst/>
              </a:prstGeom>
              <a:gradFill rotWithShape="0">
                <a:gsLst>
                  <a:gs pos="0">
                    <a:schemeClr val="bg2"/>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0" name="椭圆 36735"/>
              <p:cNvSpPr/>
              <p:nvPr/>
            </p:nvSpPr>
            <p:spPr>
              <a:xfrm>
                <a:off x="1129" y="377"/>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1" name="椭圆 36736"/>
              <p:cNvSpPr/>
              <p:nvPr/>
            </p:nvSpPr>
            <p:spPr>
              <a:xfrm>
                <a:off x="1063" y="350"/>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2" name="椭圆 36737"/>
              <p:cNvSpPr/>
              <p:nvPr/>
            </p:nvSpPr>
            <p:spPr>
              <a:xfrm>
                <a:off x="1063" y="404"/>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3" name="椭圆 36738"/>
              <p:cNvSpPr/>
              <p:nvPr/>
            </p:nvSpPr>
            <p:spPr>
              <a:xfrm>
                <a:off x="1108" y="422"/>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4" name="椭圆 36739"/>
              <p:cNvSpPr/>
              <p:nvPr/>
            </p:nvSpPr>
            <p:spPr>
              <a:xfrm>
                <a:off x="1168" y="416"/>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5" name="椭圆 36740"/>
              <p:cNvSpPr/>
              <p:nvPr/>
            </p:nvSpPr>
            <p:spPr>
              <a:xfrm>
                <a:off x="1120" y="461"/>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6" name="椭圆 36741"/>
              <p:cNvSpPr/>
              <p:nvPr/>
            </p:nvSpPr>
            <p:spPr>
              <a:xfrm>
                <a:off x="1063" y="452"/>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7" name="椭圆 36742"/>
              <p:cNvSpPr/>
              <p:nvPr/>
            </p:nvSpPr>
            <p:spPr>
              <a:xfrm>
                <a:off x="1117" y="329"/>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grpSp>
      </p:grpSp>
      <p:sp>
        <p:nvSpPr>
          <p:cNvPr id="36745" name="标题 36744"/>
          <p:cNvSpPr>
            <a:spLocks noGrp="1"/>
          </p:cNvSpPr>
          <p:nvPr>
            <p:ph type="ctrTitle"/>
          </p:nvPr>
        </p:nvSpPr>
        <p:spPr>
          <a:xfrm>
            <a:off x="1828800" y="2133600"/>
            <a:ext cx="7315200" cy="1600200"/>
          </a:xfrm>
          <a:prstGeom prst="rect">
            <a:avLst/>
          </a:prstGeom>
          <a:noFill/>
          <a:ln w="9525">
            <a:noFill/>
          </a:ln>
        </p:spPr>
        <p:txBody>
          <a:bodyPr anchor="ctr"/>
          <a:lstStyle>
            <a:lvl1pPr lvl="0" algn="l">
              <a:buClrTx/>
              <a:buSzTx/>
              <a:buFontTx/>
              <a:defRPr/>
            </a:lvl1pPr>
          </a:lstStyle>
          <a:p>
            <a:pPr lvl="0" fontAlgn="base"/>
            <a:r>
              <a:rPr lang="zh-CN" altLang="en-US" strike="noStrike" noProof="1" dirty="0"/>
              <a:t>单击此处编辑母版标题样式</a:t>
            </a:r>
            <a:endParaRPr lang="zh-CN" altLang="en-US" strike="noStrike" noProof="1" dirty="0"/>
          </a:p>
        </p:txBody>
      </p:sp>
      <p:sp>
        <p:nvSpPr>
          <p:cNvPr id="36746" name="副标题 36745"/>
          <p:cNvSpPr>
            <a:spLocks noGrp="1"/>
          </p:cNvSpPr>
          <p:nvPr>
            <p:ph type="subTitle" idx="1"/>
          </p:nvPr>
        </p:nvSpPr>
        <p:spPr>
          <a:xfrm>
            <a:off x="1371600" y="4267200"/>
            <a:ext cx="6400800" cy="1752600"/>
          </a:xfrm>
          <a:prstGeom prst="rect">
            <a:avLst/>
          </a:prstGeom>
          <a:noFill/>
          <a:ln w="9525">
            <a:noFill/>
          </a:ln>
        </p:spPr>
        <p:txBody>
          <a:bodyPr anchor="t"/>
          <a:lstStyle>
            <a:lvl1pPr marL="0" lvl="0" indent="0">
              <a:buClrTx/>
              <a:buSzTx/>
              <a:buFontTx/>
              <a:buNone/>
              <a:defRPr/>
            </a:lvl1pPr>
            <a:lvl2pPr marL="457200" lvl="1" indent="0" algn="ctr">
              <a:buClrTx/>
              <a:buSzTx/>
              <a:buFontTx/>
              <a:buNone/>
              <a:defRPr/>
            </a:lvl2pPr>
            <a:lvl3pPr marL="914400" lvl="2" indent="0" algn="ctr">
              <a:buClrTx/>
              <a:buSzTx/>
              <a:buFontTx/>
              <a:buNone/>
              <a:defRPr/>
            </a:lvl3pPr>
            <a:lvl4pPr marL="1371600" lvl="3" indent="0" algn="ctr">
              <a:buClrTx/>
              <a:buSzTx/>
              <a:buFontTx/>
              <a:buNone/>
              <a:defRPr/>
            </a:lvl4pPr>
            <a:lvl5pPr marL="1828800" lvl="4" indent="0" algn="ctr">
              <a:buClrTx/>
              <a:buSzTx/>
              <a:buFontTx/>
              <a:buNone/>
              <a:defRPr/>
            </a:lvl5pPr>
          </a:lstStyle>
          <a:p>
            <a:pPr lvl="0" fontAlgn="base"/>
            <a:r>
              <a:rPr lang="zh-CN" altLang="en-US" strike="noStrike" noProof="1" dirty="0"/>
              <a:t>单击此处编辑母版副标题样式</a:t>
            </a:r>
            <a:endParaRPr lang="zh-CN" altLang="en-US" strike="noStrike" noProof="1" dirty="0"/>
          </a:p>
        </p:txBody>
      </p:sp>
      <p:sp>
        <p:nvSpPr>
          <p:cNvPr id="36747" name="日期占位符 36746"/>
          <p:cNvSpPr>
            <a:spLocks noGrp="1"/>
          </p:cNvSpPr>
          <p:nvPr>
            <p:ph type="dt" sz="half" idx="2"/>
          </p:nvPr>
        </p:nvSpPr>
        <p:spPr>
          <a:xfrm>
            <a:off x="1371600" y="6248400"/>
            <a:ext cx="1905000" cy="457200"/>
          </a:xfrm>
          <a:prstGeom prst="rect">
            <a:avLst/>
          </a:prstGeom>
          <a:noFill/>
          <a:ln w="9525">
            <a:noFill/>
          </a:ln>
        </p:spPr>
        <p:txBody>
          <a:bodyPr anchor="t"/>
          <a:lstStyle>
            <a:lvl1pPr>
              <a:defRPr sz="1400"/>
            </a:lvl1pPr>
          </a:lstStyle>
          <a:p>
            <a:pPr fontAlgn="base"/>
            <a:fld id="{BB962C8B-B14F-4D97-AF65-F5344CB8AC3E}" type="datetime1">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
        <p:nvSpPr>
          <p:cNvPr id="36748" name="页脚占位符 36747"/>
          <p:cNvSpPr>
            <a:spLocks noGrp="1"/>
          </p:cNvSpPr>
          <p:nvPr>
            <p:ph type="ftr" sz="quarter" idx="3"/>
          </p:nvPr>
        </p:nvSpPr>
        <p:spPr>
          <a:xfrm>
            <a:off x="3733800" y="6248400"/>
            <a:ext cx="2895600" cy="457200"/>
          </a:xfrm>
          <a:prstGeom prst="rect">
            <a:avLst/>
          </a:prstGeom>
          <a:noFill/>
          <a:ln w="9525">
            <a:noFill/>
          </a:ln>
        </p:spPr>
        <p:txBody>
          <a:bodyPr anchor="t"/>
          <a:lstStyle>
            <a:lvl1pPr algn="ctr">
              <a:defRPr sz="1400"/>
            </a:lvl1pPr>
          </a:lstStyle>
          <a:p>
            <a:pPr fontAlgn="base"/>
            <a:endParaRPr lang="zh-CN" altLang="en-US" strike="noStrike" noProof="1" dirty="0">
              <a:latin typeface="Arial Narrow" pitchFamily="34" charset="0"/>
            </a:endParaRPr>
          </a:p>
        </p:txBody>
      </p:sp>
      <p:sp>
        <p:nvSpPr>
          <p:cNvPr id="36749" name="灯片编号占位符 36748"/>
          <p:cNvSpPr>
            <a:spLocks noGrp="1"/>
          </p:cNvSpPr>
          <p:nvPr>
            <p:ph type="sldNum" sz="quarter" idx="4"/>
          </p:nvPr>
        </p:nvSpPr>
        <p:spPr>
          <a:xfrm>
            <a:off x="7086600" y="6248400"/>
            <a:ext cx="1905000" cy="457200"/>
          </a:xfrm>
          <a:prstGeom prst="rect">
            <a:avLst/>
          </a:prstGeom>
          <a:noFill/>
          <a:ln w="9525">
            <a:noFill/>
          </a:ln>
        </p:spPr>
        <p:txBody>
          <a:bodyPr anchor="t"/>
          <a:lstStyle>
            <a:lvl1pPr algn="r">
              <a:defRPr sz="1400"/>
            </a:lvl1pPr>
          </a:lstStyle>
          <a:p>
            <a:pPr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hf sldNum="0" hdr="0" ftr="0" dt="0"/>
</p:sldLayout>
</file>

<file path=ppt/slideLayouts/slideLayout25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25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25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85800" y="1981200"/>
            <a:ext cx="3808476" cy="4114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9724" y="1981200"/>
            <a:ext cx="3808476" cy="4114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25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8" name="页脚占位符 7"/>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9" name="灯片编号占位符 8"/>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25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4" name="页脚占位符 3"/>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25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3" name="页脚占位符 2"/>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26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26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26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263.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66335" y="457200"/>
            <a:ext cx="2060178" cy="56388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85800" y="457200"/>
            <a:ext cx="6061104" cy="56388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264.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6286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265.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solidFill>
        <a:effectLst/>
      </p:bgPr>
    </p:bg>
    <p:spTree>
      <p:nvGrpSpPr>
        <p:cNvPr id="1" name=""/>
        <p:cNvGrpSpPr/>
        <p:nvPr/>
      </p:nvGrpSpPr>
      <p:grpSpPr/>
      <p:grpSp>
        <p:nvGrpSpPr>
          <p:cNvPr id="2050" name="组合 36754"/>
          <p:cNvGrpSpPr/>
          <p:nvPr/>
        </p:nvGrpSpPr>
        <p:grpSpPr>
          <a:xfrm>
            <a:off x="0" y="0"/>
            <a:ext cx="9144000" cy="6858000"/>
            <a:chOff x="0" y="0"/>
            <a:chExt cx="5760" cy="4320"/>
          </a:xfrm>
        </p:grpSpPr>
        <p:grpSp>
          <p:nvGrpSpPr>
            <p:cNvPr id="2051" name="组合 36753"/>
            <p:cNvGrpSpPr/>
            <p:nvPr userDrawn="1"/>
          </p:nvGrpSpPr>
          <p:grpSpPr>
            <a:xfrm>
              <a:off x="0" y="0"/>
              <a:ext cx="5760" cy="4320"/>
              <a:chOff x="0" y="0"/>
              <a:chExt cx="5760" cy="4320"/>
            </a:xfrm>
          </p:grpSpPr>
          <p:sp>
            <p:nvSpPr>
              <p:cNvPr id="2052" name="矩形 35841"/>
              <p:cNvSpPr/>
              <p:nvPr userDrawn="1"/>
            </p:nvSpPr>
            <p:spPr>
              <a:xfrm>
                <a:off x="0" y="1248"/>
                <a:ext cx="5760" cy="1104"/>
              </a:xfrm>
              <a:prstGeom prst="rect">
                <a:avLst/>
              </a:prstGeom>
              <a:solidFill>
                <a:schemeClr val="accent2"/>
              </a:solidFill>
              <a:ln w="9525">
                <a:noFill/>
              </a:ln>
            </p:spPr>
            <p:txBody>
              <a:bodyPr anchor="t" anchorCtr="0"/>
              <a:p>
                <a:pPr lvl="0"/>
                <a:endParaRPr lang="zh-CN" altLang="en-US">
                  <a:latin typeface="Times New Roman" panose="02020603050405020304" pitchFamily="18" charset="0"/>
                </a:endParaRPr>
              </a:p>
            </p:txBody>
          </p:sp>
          <p:sp>
            <p:nvSpPr>
              <p:cNvPr id="2053" name="矩形 35843" descr="Cacback"/>
              <p:cNvSpPr/>
              <p:nvPr userDrawn="1"/>
            </p:nvSpPr>
            <p:spPr>
              <a:xfrm>
                <a:off x="0" y="0"/>
                <a:ext cx="1119" cy="4320"/>
              </a:xfrm>
              <a:prstGeom prst="rect">
                <a:avLst/>
              </a:prstGeom>
              <a:blipFill rotWithShape="0">
                <a:blip r:embed="rId2"/>
              </a:blipFill>
              <a:ln w="9525">
                <a:noFill/>
              </a:ln>
            </p:spPr>
            <p:txBody>
              <a:bodyPr anchor="t" anchorCtr="0"/>
              <a:p>
                <a:pPr lvl="0"/>
                <a:endParaRPr lang="zh-CN" altLang="en-US">
                  <a:latin typeface="Times New Roman" panose="02020603050405020304" pitchFamily="18" charset="0"/>
                </a:endParaRPr>
              </a:p>
            </p:txBody>
          </p:sp>
        </p:grpSp>
        <p:sp>
          <p:nvSpPr>
            <p:cNvPr id="2054" name="矩形 36743"/>
            <p:cNvSpPr/>
            <p:nvPr/>
          </p:nvSpPr>
          <p:spPr>
            <a:xfrm>
              <a:off x="816" y="2592"/>
              <a:ext cx="701" cy="1728"/>
            </a:xfrm>
            <a:prstGeom prst="rect">
              <a:avLst/>
            </a:prstGeom>
            <a:solidFill>
              <a:schemeClr val="bg1">
                <a:alpha val="50000"/>
              </a:schemeClr>
            </a:solidFill>
            <a:ln w="9525">
              <a:noFill/>
            </a:ln>
          </p:spPr>
          <p:txBody>
            <a:bodyPr anchor="t" anchorCtr="0"/>
            <a:p>
              <a:pPr lvl="0"/>
              <a:endParaRPr lang="zh-CN" altLang="en-US">
                <a:latin typeface="Times New Roman" panose="02020603050405020304" pitchFamily="18" charset="0"/>
              </a:endParaRPr>
            </a:p>
          </p:txBody>
        </p:sp>
      </p:grpSp>
      <p:grpSp>
        <p:nvGrpSpPr>
          <p:cNvPr id="2055" name="组合 36751"/>
          <p:cNvGrpSpPr/>
          <p:nvPr/>
        </p:nvGrpSpPr>
        <p:grpSpPr>
          <a:xfrm>
            <a:off x="0" y="1371600"/>
            <a:ext cx="8405813" cy="1246188"/>
            <a:chOff x="0" y="864"/>
            <a:chExt cx="5295" cy="785"/>
          </a:xfrm>
        </p:grpSpPr>
        <p:sp>
          <p:nvSpPr>
            <p:cNvPr id="2056" name="任意多边形 36731"/>
            <p:cNvSpPr/>
            <p:nvPr userDrawn="1"/>
          </p:nvSpPr>
          <p:spPr>
            <a:xfrm rot="-507431">
              <a:off x="0" y="1477"/>
              <a:ext cx="1059" cy="172"/>
            </a:xfrm>
            <a:custGeom>
              <a:avLst/>
              <a:gdLst/>
              <a:ahLst/>
              <a:cxnLst/>
              <a:pathLst>
                <a:path w="1059" h="172">
                  <a:moveTo>
                    <a:pt x="1059" y="0"/>
                  </a:moveTo>
                  <a:cubicBezTo>
                    <a:pt x="543" y="45"/>
                    <a:pt x="291" y="112"/>
                    <a:pt x="147" y="144"/>
                  </a:cubicBezTo>
                  <a:cubicBezTo>
                    <a:pt x="0" y="172"/>
                    <a:pt x="153" y="147"/>
                    <a:pt x="177" y="171"/>
                  </a:cubicBezTo>
                  <a:cubicBezTo>
                    <a:pt x="329" y="151"/>
                    <a:pt x="339" y="99"/>
                    <a:pt x="1059" y="24"/>
                  </a:cubicBezTo>
                  <a:cubicBezTo>
                    <a:pt x="1059" y="24"/>
                    <a:pt x="1059" y="0"/>
                    <a:pt x="1059" y="0"/>
                  </a:cubicBezTo>
                  <a:close/>
                </a:path>
              </a:pathLst>
            </a:custGeom>
            <a:gradFill rotWithShape="0">
              <a:gsLst>
                <a:gs pos="0">
                  <a:schemeClr val="accent1"/>
                </a:gs>
                <a:gs pos="100000">
                  <a:schemeClr val="bg2"/>
                </a:gs>
              </a:gsLst>
              <a:lin ang="0" scaled="1"/>
              <a:tileRect/>
            </a:gradFill>
            <a:ln w="9525">
              <a:noFill/>
            </a:ln>
          </p:spPr>
          <p:txBody>
            <a:bodyPr/>
            <a:p>
              <a:endParaRPr lang="zh-CN" altLang="en-US"/>
            </a:p>
          </p:txBody>
        </p:sp>
        <p:sp>
          <p:nvSpPr>
            <p:cNvPr id="2057" name="任意多边形 36732"/>
            <p:cNvSpPr/>
            <p:nvPr userDrawn="1"/>
          </p:nvSpPr>
          <p:spPr>
            <a:xfrm rot="-507431">
              <a:off x="1173" y="864"/>
              <a:ext cx="4122" cy="630"/>
            </a:xfrm>
            <a:custGeom>
              <a:avLst/>
              <a:gdLst/>
              <a:ahLst/>
              <a:cxnLst/>
              <a:pathLst>
                <a:path w="4122" h="630">
                  <a:moveTo>
                    <a:pt x="0" y="204"/>
                  </a:moveTo>
                  <a:cubicBezTo>
                    <a:pt x="255" y="198"/>
                    <a:pt x="1686" y="0"/>
                    <a:pt x="3544" y="348"/>
                  </a:cubicBezTo>
                  <a:cubicBezTo>
                    <a:pt x="4122" y="464"/>
                    <a:pt x="3754" y="614"/>
                    <a:pt x="3680" y="630"/>
                  </a:cubicBezTo>
                  <a:cubicBezTo>
                    <a:pt x="3680" y="630"/>
                    <a:pt x="3642" y="626"/>
                    <a:pt x="3616" y="624"/>
                  </a:cubicBezTo>
                  <a:cubicBezTo>
                    <a:pt x="3678" y="612"/>
                    <a:pt x="4118" y="488"/>
                    <a:pt x="3534" y="368"/>
                  </a:cubicBezTo>
                  <a:cubicBezTo>
                    <a:pt x="2029" y="98"/>
                    <a:pt x="696" y="156"/>
                    <a:pt x="17" y="231"/>
                  </a:cubicBezTo>
                  <a:cubicBezTo>
                    <a:pt x="17" y="231"/>
                    <a:pt x="0" y="204"/>
                    <a:pt x="0" y="204"/>
                  </a:cubicBezTo>
                  <a:close/>
                </a:path>
              </a:pathLst>
            </a:custGeom>
            <a:solidFill>
              <a:schemeClr val="bg2"/>
            </a:solidFill>
            <a:ln w="9525">
              <a:noFill/>
            </a:ln>
          </p:spPr>
          <p:txBody>
            <a:bodyPr/>
            <a:p>
              <a:endParaRPr lang="zh-CN" altLang="en-US"/>
            </a:p>
          </p:txBody>
        </p:sp>
        <p:grpSp>
          <p:nvGrpSpPr>
            <p:cNvPr id="2058" name="组合 36733"/>
            <p:cNvGrpSpPr/>
            <p:nvPr userDrawn="1"/>
          </p:nvGrpSpPr>
          <p:grpSpPr>
            <a:xfrm>
              <a:off x="1008" y="1248"/>
              <a:ext cx="288" cy="288"/>
              <a:chOff x="1033" y="326"/>
              <a:chExt cx="192" cy="192"/>
            </a:xfrm>
          </p:grpSpPr>
          <p:sp>
            <p:nvSpPr>
              <p:cNvPr id="2059" name="椭圆 36734"/>
              <p:cNvSpPr/>
              <p:nvPr/>
            </p:nvSpPr>
            <p:spPr>
              <a:xfrm>
                <a:off x="1033" y="326"/>
                <a:ext cx="192" cy="192"/>
              </a:xfrm>
              <a:prstGeom prst="ellipse">
                <a:avLst/>
              </a:prstGeom>
              <a:gradFill rotWithShape="0">
                <a:gsLst>
                  <a:gs pos="0">
                    <a:schemeClr val="bg2"/>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0" name="椭圆 36735"/>
              <p:cNvSpPr/>
              <p:nvPr/>
            </p:nvSpPr>
            <p:spPr>
              <a:xfrm>
                <a:off x="1129" y="377"/>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1" name="椭圆 36736"/>
              <p:cNvSpPr/>
              <p:nvPr/>
            </p:nvSpPr>
            <p:spPr>
              <a:xfrm>
                <a:off x="1063" y="350"/>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2" name="椭圆 36737"/>
              <p:cNvSpPr/>
              <p:nvPr/>
            </p:nvSpPr>
            <p:spPr>
              <a:xfrm>
                <a:off x="1063" y="404"/>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3" name="椭圆 36738"/>
              <p:cNvSpPr/>
              <p:nvPr/>
            </p:nvSpPr>
            <p:spPr>
              <a:xfrm>
                <a:off x="1108" y="422"/>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4" name="椭圆 36739"/>
              <p:cNvSpPr/>
              <p:nvPr/>
            </p:nvSpPr>
            <p:spPr>
              <a:xfrm>
                <a:off x="1168" y="416"/>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5" name="椭圆 36740"/>
              <p:cNvSpPr/>
              <p:nvPr/>
            </p:nvSpPr>
            <p:spPr>
              <a:xfrm>
                <a:off x="1120" y="461"/>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6" name="椭圆 36741"/>
              <p:cNvSpPr/>
              <p:nvPr/>
            </p:nvSpPr>
            <p:spPr>
              <a:xfrm>
                <a:off x="1063" y="452"/>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7" name="椭圆 36742"/>
              <p:cNvSpPr/>
              <p:nvPr/>
            </p:nvSpPr>
            <p:spPr>
              <a:xfrm>
                <a:off x="1117" y="329"/>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grpSp>
      </p:grpSp>
      <p:sp>
        <p:nvSpPr>
          <p:cNvPr id="36745" name="标题 36744"/>
          <p:cNvSpPr>
            <a:spLocks noGrp="1"/>
          </p:cNvSpPr>
          <p:nvPr>
            <p:ph type="ctrTitle"/>
          </p:nvPr>
        </p:nvSpPr>
        <p:spPr>
          <a:xfrm>
            <a:off x="1828800" y="2133600"/>
            <a:ext cx="7315200" cy="1600200"/>
          </a:xfrm>
          <a:prstGeom prst="rect">
            <a:avLst/>
          </a:prstGeom>
          <a:noFill/>
          <a:ln w="9525">
            <a:noFill/>
          </a:ln>
        </p:spPr>
        <p:txBody>
          <a:bodyPr anchor="ctr"/>
          <a:lstStyle>
            <a:lvl1pPr lvl="0" algn="l">
              <a:buClrTx/>
              <a:buSzTx/>
              <a:buFontTx/>
              <a:defRPr/>
            </a:lvl1pPr>
          </a:lstStyle>
          <a:p>
            <a:pPr lvl="0" fontAlgn="base"/>
            <a:r>
              <a:rPr lang="zh-CN" altLang="en-US" strike="noStrike" noProof="1" dirty="0"/>
              <a:t>单击此处编辑母版标题样式</a:t>
            </a:r>
            <a:endParaRPr lang="zh-CN" altLang="en-US" strike="noStrike" noProof="1" dirty="0"/>
          </a:p>
        </p:txBody>
      </p:sp>
      <p:sp>
        <p:nvSpPr>
          <p:cNvPr id="36746" name="副标题 36745"/>
          <p:cNvSpPr>
            <a:spLocks noGrp="1"/>
          </p:cNvSpPr>
          <p:nvPr>
            <p:ph type="subTitle" idx="1"/>
          </p:nvPr>
        </p:nvSpPr>
        <p:spPr>
          <a:xfrm>
            <a:off x="1371600" y="4267200"/>
            <a:ext cx="6400800" cy="1752600"/>
          </a:xfrm>
          <a:prstGeom prst="rect">
            <a:avLst/>
          </a:prstGeom>
          <a:noFill/>
          <a:ln w="9525">
            <a:noFill/>
          </a:ln>
        </p:spPr>
        <p:txBody>
          <a:bodyPr anchor="t"/>
          <a:lstStyle>
            <a:lvl1pPr marL="0" lvl="0" indent="0">
              <a:buClrTx/>
              <a:buSzTx/>
              <a:buFontTx/>
              <a:buNone/>
              <a:defRPr/>
            </a:lvl1pPr>
            <a:lvl2pPr marL="457200" lvl="1" indent="0" algn="ctr">
              <a:buClrTx/>
              <a:buSzTx/>
              <a:buFontTx/>
              <a:buNone/>
              <a:defRPr/>
            </a:lvl2pPr>
            <a:lvl3pPr marL="914400" lvl="2" indent="0" algn="ctr">
              <a:buClrTx/>
              <a:buSzTx/>
              <a:buFontTx/>
              <a:buNone/>
              <a:defRPr/>
            </a:lvl3pPr>
            <a:lvl4pPr marL="1371600" lvl="3" indent="0" algn="ctr">
              <a:buClrTx/>
              <a:buSzTx/>
              <a:buFontTx/>
              <a:buNone/>
              <a:defRPr/>
            </a:lvl4pPr>
            <a:lvl5pPr marL="1828800" lvl="4" indent="0" algn="ctr">
              <a:buClrTx/>
              <a:buSzTx/>
              <a:buFontTx/>
              <a:buNone/>
              <a:defRPr/>
            </a:lvl5pPr>
          </a:lstStyle>
          <a:p>
            <a:pPr lvl="0" fontAlgn="base"/>
            <a:r>
              <a:rPr lang="zh-CN" altLang="en-US" strike="noStrike" noProof="1" dirty="0"/>
              <a:t>单击此处编辑母版副标题样式</a:t>
            </a:r>
            <a:endParaRPr lang="zh-CN" altLang="en-US" strike="noStrike" noProof="1" dirty="0"/>
          </a:p>
        </p:txBody>
      </p:sp>
      <p:sp>
        <p:nvSpPr>
          <p:cNvPr id="36747" name="日期占位符 36746"/>
          <p:cNvSpPr>
            <a:spLocks noGrp="1"/>
          </p:cNvSpPr>
          <p:nvPr>
            <p:ph type="dt" sz="half" idx="2"/>
          </p:nvPr>
        </p:nvSpPr>
        <p:spPr>
          <a:xfrm>
            <a:off x="1371600" y="6248400"/>
            <a:ext cx="1905000" cy="457200"/>
          </a:xfrm>
          <a:prstGeom prst="rect">
            <a:avLst/>
          </a:prstGeom>
          <a:noFill/>
          <a:ln w="9525">
            <a:noFill/>
          </a:ln>
        </p:spPr>
        <p:txBody>
          <a:bodyPr anchor="t"/>
          <a:lstStyle>
            <a:lvl1pPr>
              <a:defRPr sz="1400"/>
            </a:lvl1pPr>
          </a:lstStyle>
          <a:p>
            <a:pPr fontAlgn="base"/>
            <a:fld id="{BB962C8B-B14F-4D97-AF65-F5344CB8AC3E}" type="datetime1">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
        <p:nvSpPr>
          <p:cNvPr id="36748" name="页脚占位符 36747"/>
          <p:cNvSpPr>
            <a:spLocks noGrp="1"/>
          </p:cNvSpPr>
          <p:nvPr>
            <p:ph type="ftr" sz="quarter" idx="3"/>
          </p:nvPr>
        </p:nvSpPr>
        <p:spPr>
          <a:xfrm>
            <a:off x="3733800" y="6248400"/>
            <a:ext cx="2895600" cy="457200"/>
          </a:xfrm>
          <a:prstGeom prst="rect">
            <a:avLst/>
          </a:prstGeom>
          <a:noFill/>
          <a:ln w="9525">
            <a:noFill/>
          </a:ln>
        </p:spPr>
        <p:txBody>
          <a:bodyPr anchor="t"/>
          <a:lstStyle>
            <a:lvl1pPr algn="ctr">
              <a:defRPr sz="1400"/>
            </a:lvl1pPr>
          </a:lstStyle>
          <a:p>
            <a:pPr fontAlgn="base"/>
            <a:endParaRPr lang="zh-CN" altLang="en-US" strike="noStrike" noProof="1" dirty="0">
              <a:latin typeface="Arial Narrow" pitchFamily="34" charset="0"/>
            </a:endParaRPr>
          </a:p>
        </p:txBody>
      </p:sp>
      <p:sp>
        <p:nvSpPr>
          <p:cNvPr id="36749" name="灯片编号占位符 36748"/>
          <p:cNvSpPr>
            <a:spLocks noGrp="1"/>
          </p:cNvSpPr>
          <p:nvPr>
            <p:ph type="sldNum" sz="quarter" idx="4"/>
          </p:nvPr>
        </p:nvSpPr>
        <p:spPr>
          <a:xfrm>
            <a:off x="7086600" y="6248400"/>
            <a:ext cx="1905000" cy="457200"/>
          </a:xfrm>
          <a:prstGeom prst="rect">
            <a:avLst/>
          </a:prstGeom>
          <a:noFill/>
          <a:ln w="9525">
            <a:noFill/>
          </a:ln>
        </p:spPr>
        <p:txBody>
          <a:bodyPr anchor="t"/>
          <a:lstStyle>
            <a:lvl1pPr algn="r">
              <a:defRPr sz="1400"/>
            </a:lvl1pPr>
          </a:lstStyle>
          <a:p>
            <a:pPr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hf sldNum="0" hdr="0" ftr="0" dt="0"/>
</p:sldLayout>
</file>

<file path=ppt/slideLayouts/slideLayout26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26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26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85800" y="1981200"/>
            <a:ext cx="3808476" cy="4114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9724" y="1981200"/>
            <a:ext cx="3808476" cy="4114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26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8" name="页脚占位符 7"/>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9" name="灯片编号占位符 8"/>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27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4" name="页脚占位符 3"/>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27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3" name="页脚占位符 2"/>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27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27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27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275.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66335" y="457200"/>
            <a:ext cx="2060178" cy="56388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85800" y="457200"/>
            <a:ext cx="6061104" cy="56388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276.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6286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277.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solidFill>
        <a:effectLst/>
      </p:bgPr>
    </p:bg>
    <p:spTree>
      <p:nvGrpSpPr>
        <p:cNvPr id="1" name=""/>
        <p:cNvGrpSpPr/>
        <p:nvPr/>
      </p:nvGrpSpPr>
      <p:grpSpPr/>
      <p:grpSp>
        <p:nvGrpSpPr>
          <p:cNvPr id="2050" name="组合 36754"/>
          <p:cNvGrpSpPr/>
          <p:nvPr/>
        </p:nvGrpSpPr>
        <p:grpSpPr>
          <a:xfrm>
            <a:off x="0" y="0"/>
            <a:ext cx="9144000" cy="6858000"/>
            <a:chOff x="0" y="0"/>
            <a:chExt cx="5760" cy="4320"/>
          </a:xfrm>
        </p:grpSpPr>
        <p:grpSp>
          <p:nvGrpSpPr>
            <p:cNvPr id="2051" name="组合 36753"/>
            <p:cNvGrpSpPr/>
            <p:nvPr userDrawn="1"/>
          </p:nvGrpSpPr>
          <p:grpSpPr>
            <a:xfrm>
              <a:off x="0" y="0"/>
              <a:ext cx="5760" cy="4320"/>
              <a:chOff x="0" y="0"/>
              <a:chExt cx="5760" cy="4320"/>
            </a:xfrm>
          </p:grpSpPr>
          <p:sp>
            <p:nvSpPr>
              <p:cNvPr id="2052" name="矩形 35841"/>
              <p:cNvSpPr/>
              <p:nvPr userDrawn="1"/>
            </p:nvSpPr>
            <p:spPr>
              <a:xfrm>
                <a:off x="0" y="1248"/>
                <a:ext cx="5760" cy="1104"/>
              </a:xfrm>
              <a:prstGeom prst="rect">
                <a:avLst/>
              </a:prstGeom>
              <a:solidFill>
                <a:schemeClr val="accent2"/>
              </a:solidFill>
              <a:ln w="9525">
                <a:noFill/>
              </a:ln>
            </p:spPr>
            <p:txBody>
              <a:bodyPr anchor="t" anchorCtr="0"/>
              <a:p>
                <a:pPr lvl="0"/>
                <a:endParaRPr lang="zh-CN" altLang="en-US">
                  <a:latin typeface="Times New Roman" panose="02020603050405020304" pitchFamily="18" charset="0"/>
                </a:endParaRPr>
              </a:p>
            </p:txBody>
          </p:sp>
          <p:sp>
            <p:nvSpPr>
              <p:cNvPr id="2053" name="矩形 35843" descr="Cacback"/>
              <p:cNvSpPr/>
              <p:nvPr userDrawn="1"/>
            </p:nvSpPr>
            <p:spPr>
              <a:xfrm>
                <a:off x="0" y="0"/>
                <a:ext cx="1119" cy="4320"/>
              </a:xfrm>
              <a:prstGeom prst="rect">
                <a:avLst/>
              </a:prstGeom>
              <a:blipFill rotWithShape="0">
                <a:blip r:embed="rId2"/>
              </a:blipFill>
              <a:ln w="9525">
                <a:noFill/>
              </a:ln>
            </p:spPr>
            <p:txBody>
              <a:bodyPr anchor="t" anchorCtr="0"/>
              <a:p>
                <a:pPr lvl="0"/>
                <a:endParaRPr lang="zh-CN" altLang="en-US">
                  <a:latin typeface="Times New Roman" panose="02020603050405020304" pitchFamily="18" charset="0"/>
                </a:endParaRPr>
              </a:p>
            </p:txBody>
          </p:sp>
        </p:grpSp>
        <p:sp>
          <p:nvSpPr>
            <p:cNvPr id="2054" name="矩形 36743"/>
            <p:cNvSpPr/>
            <p:nvPr/>
          </p:nvSpPr>
          <p:spPr>
            <a:xfrm>
              <a:off x="816" y="2592"/>
              <a:ext cx="701" cy="1728"/>
            </a:xfrm>
            <a:prstGeom prst="rect">
              <a:avLst/>
            </a:prstGeom>
            <a:solidFill>
              <a:schemeClr val="bg1">
                <a:alpha val="50000"/>
              </a:schemeClr>
            </a:solidFill>
            <a:ln w="9525">
              <a:noFill/>
            </a:ln>
          </p:spPr>
          <p:txBody>
            <a:bodyPr anchor="t" anchorCtr="0"/>
            <a:p>
              <a:pPr lvl="0"/>
              <a:endParaRPr lang="zh-CN" altLang="en-US">
                <a:latin typeface="Times New Roman" panose="02020603050405020304" pitchFamily="18" charset="0"/>
              </a:endParaRPr>
            </a:p>
          </p:txBody>
        </p:sp>
      </p:grpSp>
      <p:grpSp>
        <p:nvGrpSpPr>
          <p:cNvPr id="2055" name="组合 36751"/>
          <p:cNvGrpSpPr/>
          <p:nvPr/>
        </p:nvGrpSpPr>
        <p:grpSpPr>
          <a:xfrm>
            <a:off x="0" y="1371600"/>
            <a:ext cx="8405813" cy="1246188"/>
            <a:chOff x="0" y="864"/>
            <a:chExt cx="5295" cy="785"/>
          </a:xfrm>
        </p:grpSpPr>
        <p:sp>
          <p:nvSpPr>
            <p:cNvPr id="2056" name="任意多边形 36731"/>
            <p:cNvSpPr/>
            <p:nvPr userDrawn="1"/>
          </p:nvSpPr>
          <p:spPr>
            <a:xfrm rot="-507431">
              <a:off x="0" y="1477"/>
              <a:ext cx="1059" cy="172"/>
            </a:xfrm>
            <a:custGeom>
              <a:avLst/>
              <a:gdLst/>
              <a:ahLst/>
              <a:cxnLst/>
              <a:pathLst>
                <a:path w="1059" h="172">
                  <a:moveTo>
                    <a:pt x="1059" y="0"/>
                  </a:moveTo>
                  <a:cubicBezTo>
                    <a:pt x="543" y="45"/>
                    <a:pt x="291" y="112"/>
                    <a:pt x="147" y="144"/>
                  </a:cubicBezTo>
                  <a:cubicBezTo>
                    <a:pt x="0" y="172"/>
                    <a:pt x="153" y="147"/>
                    <a:pt x="177" y="171"/>
                  </a:cubicBezTo>
                  <a:cubicBezTo>
                    <a:pt x="329" y="151"/>
                    <a:pt x="339" y="99"/>
                    <a:pt x="1059" y="24"/>
                  </a:cubicBezTo>
                  <a:cubicBezTo>
                    <a:pt x="1059" y="24"/>
                    <a:pt x="1059" y="0"/>
                    <a:pt x="1059" y="0"/>
                  </a:cubicBezTo>
                  <a:close/>
                </a:path>
              </a:pathLst>
            </a:custGeom>
            <a:gradFill rotWithShape="0">
              <a:gsLst>
                <a:gs pos="0">
                  <a:schemeClr val="accent1"/>
                </a:gs>
                <a:gs pos="100000">
                  <a:schemeClr val="bg2"/>
                </a:gs>
              </a:gsLst>
              <a:lin ang="0" scaled="1"/>
              <a:tileRect/>
            </a:gradFill>
            <a:ln w="9525">
              <a:noFill/>
            </a:ln>
          </p:spPr>
          <p:txBody>
            <a:bodyPr/>
            <a:p>
              <a:endParaRPr lang="zh-CN" altLang="en-US"/>
            </a:p>
          </p:txBody>
        </p:sp>
        <p:sp>
          <p:nvSpPr>
            <p:cNvPr id="2057" name="任意多边形 36732"/>
            <p:cNvSpPr/>
            <p:nvPr userDrawn="1"/>
          </p:nvSpPr>
          <p:spPr>
            <a:xfrm rot="-507431">
              <a:off x="1173" y="864"/>
              <a:ext cx="4122" cy="630"/>
            </a:xfrm>
            <a:custGeom>
              <a:avLst/>
              <a:gdLst/>
              <a:ahLst/>
              <a:cxnLst/>
              <a:pathLst>
                <a:path w="4122" h="630">
                  <a:moveTo>
                    <a:pt x="0" y="204"/>
                  </a:moveTo>
                  <a:cubicBezTo>
                    <a:pt x="255" y="198"/>
                    <a:pt x="1686" y="0"/>
                    <a:pt x="3544" y="348"/>
                  </a:cubicBezTo>
                  <a:cubicBezTo>
                    <a:pt x="4122" y="464"/>
                    <a:pt x="3754" y="614"/>
                    <a:pt x="3680" y="630"/>
                  </a:cubicBezTo>
                  <a:cubicBezTo>
                    <a:pt x="3680" y="630"/>
                    <a:pt x="3642" y="626"/>
                    <a:pt x="3616" y="624"/>
                  </a:cubicBezTo>
                  <a:cubicBezTo>
                    <a:pt x="3678" y="612"/>
                    <a:pt x="4118" y="488"/>
                    <a:pt x="3534" y="368"/>
                  </a:cubicBezTo>
                  <a:cubicBezTo>
                    <a:pt x="2029" y="98"/>
                    <a:pt x="696" y="156"/>
                    <a:pt x="17" y="231"/>
                  </a:cubicBezTo>
                  <a:cubicBezTo>
                    <a:pt x="17" y="231"/>
                    <a:pt x="0" y="204"/>
                    <a:pt x="0" y="204"/>
                  </a:cubicBezTo>
                  <a:close/>
                </a:path>
              </a:pathLst>
            </a:custGeom>
            <a:solidFill>
              <a:schemeClr val="bg2"/>
            </a:solidFill>
            <a:ln w="9525">
              <a:noFill/>
            </a:ln>
          </p:spPr>
          <p:txBody>
            <a:bodyPr/>
            <a:p>
              <a:endParaRPr lang="zh-CN" altLang="en-US"/>
            </a:p>
          </p:txBody>
        </p:sp>
        <p:grpSp>
          <p:nvGrpSpPr>
            <p:cNvPr id="2058" name="组合 36733"/>
            <p:cNvGrpSpPr/>
            <p:nvPr userDrawn="1"/>
          </p:nvGrpSpPr>
          <p:grpSpPr>
            <a:xfrm>
              <a:off x="1008" y="1248"/>
              <a:ext cx="288" cy="288"/>
              <a:chOff x="1033" y="326"/>
              <a:chExt cx="192" cy="192"/>
            </a:xfrm>
          </p:grpSpPr>
          <p:sp>
            <p:nvSpPr>
              <p:cNvPr id="2059" name="椭圆 36734"/>
              <p:cNvSpPr/>
              <p:nvPr/>
            </p:nvSpPr>
            <p:spPr>
              <a:xfrm>
                <a:off x="1033" y="326"/>
                <a:ext cx="192" cy="192"/>
              </a:xfrm>
              <a:prstGeom prst="ellipse">
                <a:avLst/>
              </a:prstGeom>
              <a:gradFill rotWithShape="0">
                <a:gsLst>
                  <a:gs pos="0">
                    <a:schemeClr val="bg2"/>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0" name="椭圆 36735"/>
              <p:cNvSpPr/>
              <p:nvPr/>
            </p:nvSpPr>
            <p:spPr>
              <a:xfrm>
                <a:off x="1129" y="377"/>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1" name="椭圆 36736"/>
              <p:cNvSpPr/>
              <p:nvPr/>
            </p:nvSpPr>
            <p:spPr>
              <a:xfrm>
                <a:off x="1063" y="350"/>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2" name="椭圆 36737"/>
              <p:cNvSpPr/>
              <p:nvPr/>
            </p:nvSpPr>
            <p:spPr>
              <a:xfrm>
                <a:off x="1063" y="404"/>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3" name="椭圆 36738"/>
              <p:cNvSpPr/>
              <p:nvPr/>
            </p:nvSpPr>
            <p:spPr>
              <a:xfrm>
                <a:off x="1108" y="422"/>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4" name="椭圆 36739"/>
              <p:cNvSpPr/>
              <p:nvPr/>
            </p:nvSpPr>
            <p:spPr>
              <a:xfrm>
                <a:off x="1168" y="416"/>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5" name="椭圆 36740"/>
              <p:cNvSpPr/>
              <p:nvPr/>
            </p:nvSpPr>
            <p:spPr>
              <a:xfrm>
                <a:off x="1120" y="461"/>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6" name="椭圆 36741"/>
              <p:cNvSpPr/>
              <p:nvPr/>
            </p:nvSpPr>
            <p:spPr>
              <a:xfrm>
                <a:off x="1063" y="452"/>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7" name="椭圆 36742"/>
              <p:cNvSpPr/>
              <p:nvPr/>
            </p:nvSpPr>
            <p:spPr>
              <a:xfrm>
                <a:off x="1117" y="329"/>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grpSp>
      </p:grpSp>
      <p:sp>
        <p:nvSpPr>
          <p:cNvPr id="36745" name="标题 36744"/>
          <p:cNvSpPr>
            <a:spLocks noGrp="1"/>
          </p:cNvSpPr>
          <p:nvPr>
            <p:ph type="ctrTitle"/>
          </p:nvPr>
        </p:nvSpPr>
        <p:spPr>
          <a:xfrm>
            <a:off x="1828800" y="2133600"/>
            <a:ext cx="7315200" cy="1600200"/>
          </a:xfrm>
          <a:prstGeom prst="rect">
            <a:avLst/>
          </a:prstGeom>
          <a:noFill/>
          <a:ln w="9525">
            <a:noFill/>
          </a:ln>
        </p:spPr>
        <p:txBody>
          <a:bodyPr anchor="ctr"/>
          <a:lstStyle>
            <a:lvl1pPr lvl="0" algn="l">
              <a:buClrTx/>
              <a:buSzTx/>
              <a:buFontTx/>
              <a:defRPr/>
            </a:lvl1pPr>
          </a:lstStyle>
          <a:p>
            <a:pPr lvl="0" fontAlgn="base"/>
            <a:r>
              <a:rPr lang="zh-CN" altLang="en-US" strike="noStrike" noProof="1" dirty="0"/>
              <a:t>单击此处编辑母版标题样式</a:t>
            </a:r>
            <a:endParaRPr lang="zh-CN" altLang="en-US" strike="noStrike" noProof="1" dirty="0"/>
          </a:p>
        </p:txBody>
      </p:sp>
      <p:sp>
        <p:nvSpPr>
          <p:cNvPr id="36746" name="副标题 36745"/>
          <p:cNvSpPr>
            <a:spLocks noGrp="1"/>
          </p:cNvSpPr>
          <p:nvPr>
            <p:ph type="subTitle" idx="1"/>
          </p:nvPr>
        </p:nvSpPr>
        <p:spPr>
          <a:xfrm>
            <a:off x="1371600" y="4267200"/>
            <a:ext cx="6400800" cy="1752600"/>
          </a:xfrm>
          <a:prstGeom prst="rect">
            <a:avLst/>
          </a:prstGeom>
          <a:noFill/>
          <a:ln w="9525">
            <a:noFill/>
          </a:ln>
        </p:spPr>
        <p:txBody>
          <a:bodyPr anchor="t"/>
          <a:lstStyle>
            <a:lvl1pPr marL="0" lvl="0" indent="0">
              <a:buClrTx/>
              <a:buSzTx/>
              <a:buFontTx/>
              <a:buNone/>
              <a:defRPr/>
            </a:lvl1pPr>
            <a:lvl2pPr marL="457200" lvl="1" indent="0" algn="ctr">
              <a:buClrTx/>
              <a:buSzTx/>
              <a:buFontTx/>
              <a:buNone/>
              <a:defRPr/>
            </a:lvl2pPr>
            <a:lvl3pPr marL="914400" lvl="2" indent="0" algn="ctr">
              <a:buClrTx/>
              <a:buSzTx/>
              <a:buFontTx/>
              <a:buNone/>
              <a:defRPr/>
            </a:lvl3pPr>
            <a:lvl4pPr marL="1371600" lvl="3" indent="0" algn="ctr">
              <a:buClrTx/>
              <a:buSzTx/>
              <a:buFontTx/>
              <a:buNone/>
              <a:defRPr/>
            </a:lvl4pPr>
            <a:lvl5pPr marL="1828800" lvl="4" indent="0" algn="ctr">
              <a:buClrTx/>
              <a:buSzTx/>
              <a:buFontTx/>
              <a:buNone/>
              <a:defRPr/>
            </a:lvl5pPr>
          </a:lstStyle>
          <a:p>
            <a:pPr lvl="0" fontAlgn="base"/>
            <a:r>
              <a:rPr lang="zh-CN" altLang="en-US" strike="noStrike" noProof="1" dirty="0"/>
              <a:t>单击此处编辑母版副标题样式</a:t>
            </a:r>
            <a:endParaRPr lang="zh-CN" altLang="en-US" strike="noStrike" noProof="1" dirty="0"/>
          </a:p>
        </p:txBody>
      </p:sp>
      <p:sp>
        <p:nvSpPr>
          <p:cNvPr id="36747" name="日期占位符 36746"/>
          <p:cNvSpPr>
            <a:spLocks noGrp="1"/>
          </p:cNvSpPr>
          <p:nvPr>
            <p:ph type="dt" sz="half" idx="2"/>
          </p:nvPr>
        </p:nvSpPr>
        <p:spPr>
          <a:xfrm>
            <a:off x="1371600" y="6248400"/>
            <a:ext cx="1905000" cy="457200"/>
          </a:xfrm>
          <a:prstGeom prst="rect">
            <a:avLst/>
          </a:prstGeom>
          <a:noFill/>
          <a:ln w="9525">
            <a:noFill/>
          </a:ln>
        </p:spPr>
        <p:txBody>
          <a:bodyPr anchor="t"/>
          <a:lstStyle>
            <a:lvl1pPr>
              <a:defRPr sz="1400"/>
            </a:lvl1pPr>
          </a:lstStyle>
          <a:p>
            <a:pPr fontAlgn="base"/>
            <a:fld id="{BB962C8B-B14F-4D97-AF65-F5344CB8AC3E}" type="datetime1">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
        <p:nvSpPr>
          <p:cNvPr id="36748" name="页脚占位符 36747"/>
          <p:cNvSpPr>
            <a:spLocks noGrp="1"/>
          </p:cNvSpPr>
          <p:nvPr>
            <p:ph type="ftr" sz="quarter" idx="3"/>
          </p:nvPr>
        </p:nvSpPr>
        <p:spPr>
          <a:xfrm>
            <a:off x="3733800" y="6248400"/>
            <a:ext cx="2895600" cy="457200"/>
          </a:xfrm>
          <a:prstGeom prst="rect">
            <a:avLst/>
          </a:prstGeom>
          <a:noFill/>
          <a:ln w="9525">
            <a:noFill/>
          </a:ln>
        </p:spPr>
        <p:txBody>
          <a:bodyPr anchor="t"/>
          <a:lstStyle>
            <a:lvl1pPr algn="ctr">
              <a:defRPr sz="1400"/>
            </a:lvl1pPr>
          </a:lstStyle>
          <a:p>
            <a:pPr fontAlgn="base"/>
            <a:endParaRPr lang="zh-CN" altLang="en-US" strike="noStrike" noProof="1" dirty="0">
              <a:latin typeface="Arial Narrow" pitchFamily="34" charset="0"/>
            </a:endParaRPr>
          </a:p>
        </p:txBody>
      </p:sp>
      <p:sp>
        <p:nvSpPr>
          <p:cNvPr id="36749" name="灯片编号占位符 36748"/>
          <p:cNvSpPr>
            <a:spLocks noGrp="1"/>
          </p:cNvSpPr>
          <p:nvPr>
            <p:ph type="sldNum" sz="quarter" idx="4"/>
          </p:nvPr>
        </p:nvSpPr>
        <p:spPr>
          <a:xfrm>
            <a:off x="7086600" y="6248400"/>
            <a:ext cx="1905000" cy="457200"/>
          </a:xfrm>
          <a:prstGeom prst="rect">
            <a:avLst/>
          </a:prstGeom>
          <a:noFill/>
          <a:ln w="9525">
            <a:noFill/>
          </a:ln>
        </p:spPr>
        <p:txBody>
          <a:bodyPr anchor="t"/>
          <a:lstStyle>
            <a:lvl1pPr algn="r">
              <a:defRPr sz="1400"/>
            </a:lvl1pPr>
          </a:lstStyle>
          <a:p>
            <a:pPr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hf sldNum="0" hdr="0" ftr="0" dt="0"/>
</p:sldLayout>
</file>

<file path=ppt/slideLayouts/slideLayout27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27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85800" y="1981200"/>
            <a:ext cx="3808476" cy="4114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9724" y="1981200"/>
            <a:ext cx="3808476" cy="4114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28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85800" y="1981200"/>
            <a:ext cx="3808476" cy="4114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9724" y="1981200"/>
            <a:ext cx="3808476" cy="4114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28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8" name="页脚占位符 7"/>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9" name="灯片编号占位符 8"/>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28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4" name="页脚占位符 3"/>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28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3" name="页脚占位符 2"/>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28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28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28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287.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66335" y="457200"/>
            <a:ext cx="2060178" cy="56388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85800" y="457200"/>
            <a:ext cx="6061104" cy="56388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288.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6286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289.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solidFill>
        <a:effectLst/>
      </p:bgPr>
    </p:bg>
    <p:spTree>
      <p:nvGrpSpPr>
        <p:cNvPr id="1" name=""/>
        <p:cNvGrpSpPr/>
        <p:nvPr/>
      </p:nvGrpSpPr>
      <p:grpSpPr/>
      <p:grpSp>
        <p:nvGrpSpPr>
          <p:cNvPr id="2050" name="组合 36754"/>
          <p:cNvGrpSpPr/>
          <p:nvPr/>
        </p:nvGrpSpPr>
        <p:grpSpPr>
          <a:xfrm>
            <a:off x="0" y="0"/>
            <a:ext cx="9144000" cy="6858000"/>
            <a:chOff x="0" y="0"/>
            <a:chExt cx="5760" cy="4320"/>
          </a:xfrm>
        </p:grpSpPr>
        <p:grpSp>
          <p:nvGrpSpPr>
            <p:cNvPr id="2051" name="组合 36753"/>
            <p:cNvGrpSpPr/>
            <p:nvPr userDrawn="1"/>
          </p:nvGrpSpPr>
          <p:grpSpPr>
            <a:xfrm>
              <a:off x="0" y="0"/>
              <a:ext cx="5760" cy="4320"/>
              <a:chOff x="0" y="0"/>
              <a:chExt cx="5760" cy="4320"/>
            </a:xfrm>
          </p:grpSpPr>
          <p:sp>
            <p:nvSpPr>
              <p:cNvPr id="2052" name="矩形 35841"/>
              <p:cNvSpPr/>
              <p:nvPr userDrawn="1"/>
            </p:nvSpPr>
            <p:spPr>
              <a:xfrm>
                <a:off x="0" y="1248"/>
                <a:ext cx="5760" cy="1104"/>
              </a:xfrm>
              <a:prstGeom prst="rect">
                <a:avLst/>
              </a:prstGeom>
              <a:solidFill>
                <a:schemeClr val="accent2"/>
              </a:solidFill>
              <a:ln w="9525">
                <a:noFill/>
              </a:ln>
            </p:spPr>
            <p:txBody>
              <a:bodyPr anchor="t" anchorCtr="0"/>
              <a:p>
                <a:pPr lvl="0"/>
                <a:endParaRPr lang="zh-CN" altLang="en-US">
                  <a:latin typeface="Times New Roman" panose="02020603050405020304" pitchFamily="18" charset="0"/>
                </a:endParaRPr>
              </a:p>
            </p:txBody>
          </p:sp>
          <p:sp>
            <p:nvSpPr>
              <p:cNvPr id="2053" name="矩形 35843" descr="Cacback"/>
              <p:cNvSpPr/>
              <p:nvPr userDrawn="1"/>
            </p:nvSpPr>
            <p:spPr>
              <a:xfrm>
                <a:off x="0" y="0"/>
                <a:ext cx="1119" cy="4320"/>
              </a:xfrm>
              <a:prstGeom prst="rect">
                <a:avLst/>
              </a:prstGeom>
              <a:blipFill rotWithShape="0">
                <a:blip r:embed="rId2"/>
              </a:blipFill>
              <a:ln w="9525">
                <a:noFill/>
              </a:ln>
            </p:spPr>
            <p:txBody>
              <a:bodyPr anchor="t" anchorCtr="0"/>
              <a:p>
                <a:pPr lvl="0"/>
                <a:endParaRPr lang="zh-CN" altLang="en-US">
                  <a:latin typeface="Times New Roman" panose="02020603050405020304" pitchFamily="18" charset="0"/>
                </a:endParaRPr>
              </a:p>
            </p:txBody>
          </p:sp>
        </p:grpSp>
        <p:sp>
          <p:nvSpPr>
            <p:cNvPr id="2054" name="矩形 36743"/>
            <p:cNvSpPr/>
            <p:nvPr/>
          </p:nvSpPr>
          <p:spPr>
            <a:xfrm>
              <a:off x="816" y="2592"/>
              <a:ext cx="701" cy="1728"/>
            </a:xfrm>
            <a:prstGeom prst="rect">
              <a:avLst/>
            </a:prstGeom>
            <a:solidFill>
              <a:schemeClr val="bg1">
                <a:alpha val="50000"/>
              </a:schemeClr>
            </a:solidFill>
            <a:ln w="9525">
              <a:noFill/>
            </a:ln>
          </p:spPr>
          <p:txBody>
            <a:bodyPr anchor="t" anchorCtr="0"/>
            <a:p>
              <a:pPr lvl="0"/>
              <a:endParaRPr lang="zh-CN" altLang="en-US">
                <a:latin typeface="Times New Roman" panose="02020603050405020304" pitchFamily="18" charset="0"/>
              </a:endParaRPr>
            </a:p>
          </p:txBody>
        </p:sp>
      </p:grpSp>
      <p:grpSp>
        <p:nvGrpSpPr>
          <p:cNvPr id="2055" name="组合 36751"/>
          <p:cNvGrpSpPr/>
          <p:nvPr/>
        </p:nvGrpSpPr>
        <p:grpSpPr>
          <a:xfrm>
            <a:off x="0" y="1371600"/>
            <a:ext cx="8405813" cy="1246188"/>
            <a:chOff x="0" y="864"/>
            <a:chExt cx="5295" cy="785"/>
          </a:xfrm>
        </p:grpSpPr>
        <p:sp>
          <p:nvSpPr>
            <p:cNvPr id="2056" name="任意多边形 36731"/>
            <p:cNvSpPr/>
            <p:nvPr userDrawn="1"/>
          </p:nvSpPr>
          <p:spPr>
            <a:xfrm rot="-507431">
              <a:off x="0" y="1477"/>
              <a:ext cx="1059" cy="172"/>
            </a:xfrm>
            <a:custGeom>
              <a:avLst/>
              <a:gdLst/>
              <a:ahLst/>
              <a:cxnLst/>
              <a:pathLst>
                <a:path w="1059" h="172">
                  <a:moveTo>
                    <a:pt x="1059" y="0"/>
                  </a:moveTo>
                  <a:cubicBezTo>
                    <a:pt x="543" y="45"/>
                    <a:pt x="291" y="112"/>
                    <a:pt x="147" y="144"/>
                  </a:cubicBezTo>
                  <a:cubicBezTo>
                    <a:pt x="0" y="172"/>
                    <a:pt x="153" y="147"/>
                    <a:pt x="177" y="171"/>
                  </a:cubicBezTo>
                  <a:cubicBezTo>
                    <a:pt x="329" y="151"/>
                    <a:pt x="339" y="99"/>
                    <a:pt x="1059" y="24"/>
                  </a:cubicBezTo>
                  <a:cubicBezTo>
                    <a:pt x="1059" y="24"/>
                    <a:pt x="1059" y="0"/>
                    <a:pt x="1059" y="0"/>
                  </a:cubicBezTo>
                  <a:close/>
                </a:path>
              </a:pathLst>
            </a:custGeom>
            <a:gradFill rotWithShape="0">
              <a:gsLst>
                <a:gs pos="0">
                  <a:schemeClr val="accent1"/>
                </a:gs>
                <a:gs pos="100000">
                  <a:schemeClr val="bg2"/>
                </a:gs>
              </a:gsLst>
              <a:lin ang="0" scaled="1"/>
              <a:tileRect/>
            </a:gradFill>
            <a:ln w="9525">
              <a:noFill/>
            </a:ln>
          </p:spPr>
          <p:txBody>
            <a:bodyPr/>
            <a:p>
              <a:endParaRPr lang="zh-CN" altLang="en-US"/>
            </a:p>
          </p:txBody>
        </p:sp>
        <p:sp>
          <p:nvSpPr>
            <p:cNvPr id="2057" name="任意多边形 36732"/>
            <p:cNvSpPr/>
            <p:nvPr userDrawn="1"/>
          </p:nvSpPr>
          <p:spPr>
            <a:xfrm rot="-507431">
              <a:off x="1173" y="864"/>
              <a:ext cx="4122" cy="630"/>
            </a:xfrm>
            <a:custGeom>
              <a:avLst/>
              <a:gdLst/>
              <a:ahLst/>
              <a:cxnLst/>
              <a:pathLst>
                <a:path w="4122" h="630">
                  <a:moveTo>
                    <a:pt x="0" y="204"/>
                  </a:moveTo>
                  <a:cubicBezTo>
                    <a:pt x="255" y="198"/>
                    <a:pt x="1686" y="0"/>
                    <a:pt x="3544" y="348"/>
                  </a:cubicBezTo>
                  <a:cubicBezTo>
                    <a:pt x="4122" y="464"/>
                    <a:pt x="3754" y="614"/>
                    <a:pt x="3680" y="630"/>
                  </a:cubicBezTo>
                  <a:cubicBezTo>
                    <a:pt x="3680" y="630"/>
                    <a:pt x="3642" y="626"/>
                    <a:pt x="3616" y="624"/>
                  </a:cubicBezTo>
                  <a:cubicBezTo>
                    <a:pt x="3678" y="612"/>
                    <a:pt x="4118" y="488"/>
                    <a:pt x="3534" y="368"/>
                  </a:cubicBezTo>
                  <a:cubicBezTo>
                    <a:pt x="2029" y="98"/>
                    <a:pt x="696" y="156"/>
                    <a:pt x="17" y="231"/>
                  </a:cubicBezTo>
                  <a:cubicBezTo>
                    <a:pt x="17" y="231"/>
                    <a:pt x="0" y="204"/>
                    <a:pt x="0" y="204"/>
                  </a:cubicBezTo>
                  <a:close/>
                </a:path>
              </a:pathLst>
            </a:custGeom>
            <a:solidFill>
              <a:schemeClr val="bg2"/>
            </a:solidFill>
            <a:ln w="9525">
              <a:noFill/>
            </a:ln>
          </p:spPr>
          <p:txBody>
            <a:bodyPr/>
            <a:p>
              <a:endParaRPr lang="zh-CN" altLang="en-US"/>
            </a:p>
          </p:txBody>
        </p:sp>
        <p:grpSp>
          <p:nvGrpSpPr>
            <p:cNvPr id="2058" name="组合 36733"/>
            <p:cNvGrpSpPr/>
            <p:nvPr userDrawn="1"/>
          </p:nvGrpSpPr>
          <p:grpSpPr>
            <a:xfrm>
              <a:off x="1008" y="1248"/>
              <a:ext cx="288" cy="288"/>
              <a:chOff x="1033" y="326"/>
              <a:chExt cx="192" cy="192"/>
            </a:xfrm>
          </p:grpSpPr>
          <p:sp>
            <p:nvSpPr>
              <p:cNvPr id="2059" name="椭圆 36734"/>
              <p:cNvSpPr/>
              <p:nvPr/>
            </p:nvSpPr>
            <p:spPr>
              <a:xfrm>
                <a:off x="1033" y="326"/>
                <a:ext cx="192" cy="192"/>
              </a:xfrm>
              <a:prstGeom prst="ellipse">
                <a:avLst/>
              </a:prstGeom>
              <a:gradFill rotWithShape="0">
                <a:gsLst>
                  <a:gs pos="0">
                    <a:schemeClr val="bg2"/>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0" name="椭圆 36735"/>
              <p:cNvSpPr/>
              <p:nvPr/>
            </p:nvSpPr>
            <p:spPr>
              <a:xfrm>
                <a:off x="1129" y="377"/>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1" name="椭圆 36736"/>
              <p:cNvSpPr/>
              <p:nvPr/>
            </p:nvSpPr>
            <p:spPr>
              <a:xfrm>
                <a:off x="1063" y="350"/>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2" name="椭圆 36737"/>
              <p:cNvSpPr/>
              <p:nvPr/>
            </p:nvSpPr>
            <p:spPr>
              <a:xfrm>
                <a:off x="1063" y="404"/>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3" name="椭圆 36738"/>
              <p:cNvSpPr/>
              <p:nvPr/>
            </p:nvSpPr>
            <p:spPr>
              <a:xfrm>
                <a:off x="1108" y="422"/>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4" name="椭圆 36739"/>
              <p:cNvSpPr/>
              <p:nvPr/>
            </p:nvSpPr>
            <p:spPr>
              <a:xfrm>
                <a:off x="1168" y="416"/>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5" name="椭圆 36740"/>
              <p:cNvSpPr/>
              <p:nvPr/>
            </p:nvSpPr>
            <p:spPr>
              <a:xfrm>
                <a:off x="1120" y="461"/>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6" name="椭圆 36741"/>
              <p:cNvSpPr/>
              <p:nvPr/>
            </p:nvSpPr>
            <p:spPr>
              <a:xfrm>
                <a:off x="1063" y="452"/>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7" name="椭圆 36742"/>
              <p:cNvSpPr/>
              <p:nvPr/>
            </p:nvSpPr>
            <p:spPr>
              <a:xfrm>
                <a:off x="1117" y="329"/>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grpSp>
      </p:grpSp>
      <p:sp>
        <p:nvSpPr>
          <p:cNvPr id="36745" name="标题 36744"/>
          <p:cNvSpPr>
            <a:spLocks noGrp="1"/>
          </p:cNvSpPr>
          <p:nvPr>
            <p:ph type="ctrTitle"/>
          </p:nvPr>
        </p:nvSpPr>
        <p:spPr>
          <a:xfrm>
            <a:off x="1828800" y="2133600"/>
            <a:ext cx="7315200" cy="1600200"/>
          </a:xfrm>
          <a:prstGeom prst="rect">
            <a:avLst/>
          </a:prstGeom>
          <a:noFill/>
          <a:ln w="9525">
            <a:noFill/>
          </a:ln>
        </p:spPr>
        <p:txBody>
          <a:bodyPr anchor="ctr"/>
          <a:lstStyle>
            <a:lvl1pPr lvl="0" algn="l">
              <a:buClrTx/>
              <a:buSzTx/>
              <a:buFontTx/>
              <a:defRPr/>
            </a:lvl1pPr>
          </a:lstStyle>
          <a:p>
            <a:pPr lvl="0" fontAlgn="base"/>
            <a:r>
              <a:rPr lang="zh-CN" altLang="en-US" strike="noStrike" noProof="1" dirty="0"/>
              <a:t>单击此处编辑母版标题样式</a:t>
            </a:r>
            <a:endParaRPr lang="zh-CN" altLang="en-US" strike="noStrike" noProof="1" dirty="0"/>
          </a:p>
        </p:txBody>
      </p:sp>
      <p:sp>
        <p:nvSpPr>
          <p:cNvPr id="36746" name="副标题 36745"/>
          <p:cNvSpPr>
            <a:spLocks noGrp="1"/>
          </p:cNvSpPr>
          <p:nvPr>
            <p:ph type="subTitle" idx="1"/>
          </p:nvPr>
        </p:nvSpPr>
        <p:spPr>
          <a:xfrm>
            <a:off x="1371600" y="4267200"/>
            <a:ext cx="6400800" cy="1752600"/>
          </a:xfrm>
          <a:prstGeom prst="rect">
            <a:avLst/>
          </a:prstGeom>
          <a:noFill/>
          <a:ln w="9525">
            <a:noFill/>
          </a:ln>
        </p:spPr>
        <p:txBody>
          <a:bodyPr anchor="t"/>
          <a:lstStyle>
            <a:lvl1pPr marL="0" lvl="0" indent="0">
              <a:buClrTx/>
              <a:buSzTx/>
              <a:buFontTx/>
              <a:buNone/>
              <a:defRPr/>
            </a:lvl1pPr>
            <a:lvl2pPr marL="457200" lvl="1" indent="0" algn="ctr">
              <a:buClrTx/>
              <a:buSzTx/>
              <a:buFontTx/>
              <a:buNone/>
              <a:defRPr/>
            </a:lvl2pPr>
            <a:lvl3pPr marL="914400" lvl="2" indent="0" algn="ctr">
              <a:buClrTx/>
              <a:buSzTx/>
              <a:buFontTx/>
              <a:buNone/>
              <a:defRPr/>
            </a:lvl3pPr>
            <a:lvl4pPr marL="1371600" lvl="3" indent="0" algn="ctr">
              <a:buClrTx/>
              <a:buSzTx/>
              <a:buFontTx/>
              <a:buNone/>
              <a:defRPr/>
            </a:lvl4pPr>
            <a:lvl5pPr marL="1828800" lvl="4" indent="0" algn="ctr">
              <a:buClrTx/>
              <a:buSzTx/>
              <a:buFontTx/>
              <a:buNone/>
              <a:defRPr/>
            </a:lvl5pPr>
          </a:lstStyle>
          <a:p>
            <a:pPr lvl="0" fontAlgn="base"/>
            <a:r>
              <a:rPr lang="zh-CN" altLang="en-US" strike="noStrike" noProof="1" dirty="0"/>
              <a:t>单击此处编辑母版副标题样式</a:t>
            </a:r>
            <a:endParaRPr lang="zh-CN" altLang="en-US" strike="noStrike" noProof="1" dirty="0"/>
          </a:p>
        </p:txBody>
      </p:sp>
      <p:sp>
        <p:nvSpPr>
          <p:cNvPr id="36747" name="日期占位符 36746"/>
          <p:cNvSpPr>
            <a:spLocks noGrp="1"/>
          </p:cNvSpPr>
          <p:nvPr>
            <p:ph type="dt" sz="half" idx="2"/>
          </p:nvPr>
        </p:nvSpPr>
        <p:spPr>
          <a:xfrm>
            <a:off x="1371600" y="6248400"/>
            <a:ext cx="1905000" cy="457200"/>
          </a:xfrm>
          <a:prstGeom prst="rect">
            <a:avLst/>
          </a:prstGeom>
          <a:noFill/>
          <a:ln w="9525">
            <a:noFill/>
          </a:ln>
        </p:spPr>
        <p:txBody>
          <a:bodyPr anchor="t"/>
          <a:lstStyle>
            <a:lvl1pPr>
              <a:defRPr sz="1400"/>
            </a:lvl1pPr>
          </a:lstStyle>
          <a:p>
            <a:pPr fontAlgn="base"/>
            <a:fld id="{BB962C8B-B14F-4D97-AF65-F5344CB8AC3E}" type="datetime1">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
        <p:nvSpPr>
          <p:cNvPr id="36748" name="页脚占位符 36747"/>
          <p:cNvSpPr>
            <a:spLocks noGrp="1"/>
          </p:cNvSpPr>
          <p:nvPr>
            <p:ph type="ftr" sz="quarter" idx="3"/>
          </p:nvPr>
        </p:nvSpPr>
        <p:spPr>
          <a:xfrm>
            <a:off x="3733800" y="6248400"/>
            <a:ext cx="2895600" cy="457200"/>
          </a:xfrm>
          <a:prstGeom prst="rect">
            <a:avLst/>
          </a:prstGeom>
          <a:noFill/>
          <a:ln w="9525">
            <a:noFill/>
          </a:ln>
        </p:spPr>
        <p:txBody>
          <a:bodyPr anchor="t"/>
          <a:lstStyle>
            <a:lvl1pPr algn="ctr">
              <a:defRPr sz="1400"/>
            </a:lvl1pPr>
          </a:lstStyle>
          <a:p>
            <a:pPr fontAlgn="base"/>
            <a:endParaRPr lang="zh-CN" altLang="en-US" strike="noStrike" noProof="1" dirty="0">
              <a:latin typeface="Arial Narrow" pitchFamily="34" charset="0"/>
            </a:endParaRPr>
          </a:p>
        </p:txBody>
      </p:sp>
      <p:sp>
        <p:nvSpPr>
          <p:cNvPr id="36749" name="灯片编号占位符 36748"/>
          <p:cNvSpPr>
            <a:spLocks noGrp="1"/>
          </p:cNvSpPr>
          <p:nvPr>
            <p:ph type="sldNum" sz="quarter" idx="4"/>
          </p:nvPr>
        </p:nvSpPr>
        <p:spPr>
          <a:xfrm>
            <a:off x="7086600" y="6248400"/>
            <a:ext cx="1905000" cy="457200"/>
          </a:xfrm>
          <a:prstGeom prst="rect">
            <a:avLst/>
          </a:prstGeom>
          <a:noFill/>
          <a:ln w="9525">
            <a:noFill/>
          </a:ln>
        </p:spPr>
        <p:txBody>
          <a:bodyPr anchor="t"/>
          <a:lstStyle>
            <a:lvl1pPr algn="r">
              <a:defRPr sz="1400"/>
            </a:lvl1pPr>
          </a:lstStyle>
          <a:p>
            <a:pPr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8" name="页脚占位符 7"/>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9" name="灯片编号占位符 8"/>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29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29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29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85800" y="1981200"/>
            <a:ext cx="3808476" cy="4114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9724" y="1981200"/>
            <a:ext cx="3808476" cy="4114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29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8" name="页脚占位符 7"/>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9" name="灯片编号占位符 8"/>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29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4" name="页脚占位符 3"/>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29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3" name="页脚占位符 2"/>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29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29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29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29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66335" y="457200"/>
            <a:ext cx="2060178" cy="56388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85800" y="457200"/>
            <a:ext cx="6061104" cy="56388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4" name="页脚占位符 3"/>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300.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6286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301.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solidFill>
        <a:effectLst/>
      </p:bgPr>
    </p:bg>
    <p:spTree>
      <p:nvGrpSpPr>
        <p:cNvPr id="1" name=""/>
        <p:cNvGrpSpPr/>
        <p:nvPr/>
      </p:nvGrpSpPr>
      <p:grpSpPr/>
      <p:grpSp>
        <p:nvGrpSpPr>
          <p:cNvPr id="2050" name="组合 36754"/>
          <p:cNvGrpSpPr/>
          <p:nvPr/>
        </p:nvGrpSpPr>
        <p:grpSpPr>
          <a:xfrm>
            <a:off x="0" y="0"/>
            <a:ext cx="9144000" cy="6858000"/>
            <a:chOff x="0" y="0"/>
            <a:chExt cx="5760" cy="4320"/>
          </a:xfrm>
        </p:grpSpPr>
        <p:grpSp>
          <p:nvGrpSpPr>
            <p:cNvPr id="2051" name="组合 36753"/>
            <p:cNvGrpSpPr/>
            <p:nvPr userDrawn="1"/>
          </p:nvGrpSpPr>
          <p:grpSpPr>
            <a:xfrm>
              <a:off x="0" y="0"/>
              <a:ext cx="5760" cy="4320"/>
              <a:chOff x="0" y="0"/>
              <a:chExt cx="5760" cy="4320"/>
            </a:xfrm>
          </p:grpSpPr>
          <p:sp>
            <p:nvSpPr>
              <p:cNvPr id="2052" name="矩形 35841"/>
              <p:cNvSpPr/>
              <p:nvPr userDrawn="1"/>
            </p:nvSpPr>
            <p:spPr>
              <a:xfrm>
                <a:off x="0" y="1248"/>
                <a:ext cx="5760" cy="1104"/>
              </a:xfrm>
              <a:prstGeom prst="rect">
                <a:avLst/>
              </a:prstGeom>
              <a:solidFill>
                <a:schemeClr val="accent2"/>
              </a:solidFill>
              <a:ln w="9525">
                <a:noFill/>
              </a:ln>
            </p:spPr>
            <p:txBody>
              <a:bodyPr anchor="t" anchorCtr="0"/>
              <a:p>
                <a:pPr lvl="0"/>
                <a:endParaRPr lang="zh-CN" altLang="en-US">
                  <a:latin typeface="Times New Roman" panose="02020603050405020304" pitchFamily="18" charset="0"/>
                </a:endParaRPr>
              </a:p>
            </p:txBody>
          </p:sp>
          <p:sp>
            <p:nvSpPr>
              <p:cNvPr id="2053" name="矩形 35843" descr="Cacback"/>
              <p:cNvSpPr/>
              <p:nvPr userDrawn="1"/>
            </p:nvSpPr>
            <p:spPr>
              <a:xfrm>
                <a:off x="0" y="0"/>
                <a:ext cx="1119" cy="4320"/>
              </a:xfrm>
              <a:prstGeom prst="rect">
                <a:avLst/>
              </a:prstGeom>
              <a:blipFill rotWithShape="0">
                <a:blip r:embed="rId2"/>
              </a:blipFill>
              <a:ln w="9525">
                <a:noFill/>
              </a:ln>
            </p:spPr>
            <p:txBody>
              <a:bodyPr anchor="t" anchorCtr="0"/>
              <a:p>
                <a:pPr lvl="0"/>
                <a:endParaRPr lang="zh-CN" altLang="en-US">
                  <a:latin typeface="Times New Roman" panose="02020603050405020304" pitchFamily="18" charset="0"/>
                </a:endParaRPr>
              </a:p>
            </p:txBody>
          </p:sp>
        </p:grpSp>
        <p:sp>
          <p:nvSpPr>
            <p:cNvPr id="2054" name="矩形 36743"/>
            <p:cNvSpPr/>
            <p:nvPr/>
          </p:nvSpPr>
          <p:spPr>
            <a:xfrm>
              <a:off x="816" y="2592"/>
              <a:ext cx="701" cy="1728"/>
            </a:xfrm>
            <a:prstGeom prst="rect">
              <a:avLst/>
            </a:prstGeom>
            <a:solidFill>
              <a:schemeClr val="bg1">
                <a:alpha val="50000"/>
              </a:schemeClr>
            </a:solidFill>
            <a:ln w="9525">
              <a:noFill/>
            </a:ln>
          </p:spPr>
          <p:txBody>
            <a:bodyPr anchor="t" anchorCtr="0"/>
            <a:p>
              <a:pPr lvl="0"/>
              <a:endParaRPr lang="zh-CN" altLang="en-US">
                <a:latin typeface="Times New Roman" panose="02020603050405020304" pitchFamily="18" charset="0"/>
              </a:endParaRPr>
            </a:p>
          </p:txBody>
        </p:sp>
      </p:grpSp>
      <p:grpSp>
        <p:nvGrpSpPr>
          <p:cNvPr id="2055" name="组合 36751"/>
          <p:cNvGrpSpPr/>
          <p:nvPr/>
        </p:nvGrpSpPr>
        <p:grpSpPr>
          <a:xfrm>
            <a:off x="0" y="1371600"/>
            <a:ext cx="8405813" cy="1246188"/>
            <a:chOff x="0" y="864"/>
            <a:chExt cx="5295" cy="785"/>
          </a:xfrm>
        </p:grpSpPr>
        <p:sp>
          <p:nvSpPr>
            <p:cNvPr id="2056" name="任意多边形 36731"/>
            <p:cNvSpPr/>
            <p:nvPr userDrawn="1"/>
          </p:nvSpPr>
          <p:spPr>
            <a:xfrm rot="-507431">
              <a:off x="0" y="1477"/>
              <a:ext cx="1059" cy="172"/>
            </a:xfrm>
            <a:custGeom>
              <a:avLst/>
              <a:gdLst/>
              <a:ahLst/>
              <a:cxnLst/>
              <a:pathLst>
                <a:path w="1059" h="172">
                  <a:moveTo>
                    <a:pt x="1059" y="0"/>
                  </a:moveTo>
                  <a:cubicBezTo>
                    <a:pt x="543" y="45"/>
                    <a:pt x="291" y="112"/>
                    <a:pt x="147" y="144"/>
                  </a:cubicBezTo>
                  <a:cubicBezTo>
                    <a:pt x="0" y="172"/>
                    <a:pt x="153" y="147"/>
                    <a:pt x="177" y="171"/>
                  </a:cubicBezTo>
                  <a:cubicBezTo>
                    <a:pt x="329" y="151"/>
                    <a:pt x="339" y="99"/>
                    <a:pt x="1059" y="24"/>
                  </a:cubicBezTo>
                  <a:cubicBezTo>
                    <a:pt x="1059" y="24"/>
                    <a:pt x="1059" y="0"/>
                    <a:pt x="1059" y="0"/>
                  </a:cubicBezTo>
                  <a:close/>
                </a:path>
              </a:pathLst>
            </a:custGeom>
            <a:gradFill rotWithShape="0">
              <a:gsLst>
                <a:gs pos="0">
                  <a:schemeClr val="accent1"/>
                </a:gs>
                <a:gs pos="100000">
                  <a:schemeClr val="bg2"/>
                </a:gs>
              </a:gsLst>
              <a:lin ang="0" scaled="1"/>
              <a:tileRect/>
            </a:gradFill>
            <a:ln w="9525">
              <a:noFill/>
            </a:ln>
          </p:spPr>
          <p:txBody>
            <a:bodyPr/>
            <a:p>
              <a:endParaRPr lang="zh-CN" altLang="en-US"/>
            </a:p>
          </p:txBody>
        </p:sp>
        <p:sp>
          <p:nvSpPr>
            <p:cNvPr id="2057" name="任意多边形 36732"/>
            <p:cNvSpPr/>
            <p:nvPr userDrawn="1"/>
          </p:nvSpPr>
          <p:spPr>
            <a:xfrm rot="-507431">
              <a:off x="1173" y="864"/>
              <a:ext cx="4122" cy="630"/>
            </a:xfrm>
            <a:custGeom>
              <a:avLst/>
              <a:gdLst/>
              <a:ahLst/>
              <a:cxnLst/>
              <a:pathLst>
                <a:path w="4122" h="630">
                  <a:moveTo>
                    <a:pt x="0" y="204"/>
                  </a:moveTo>
                  <a:cubicBezTo>
                    <a:pt x="255" y="198"/>
                    <a:pt x="1686" y="0"/>
                    <a:pt x="3544" y="348"/>
                  </a:cubicBezTo>
                  <a:cubicBezTo>
                    <a:pt x="4122" y="464"/>
                    <a:pt x="3754" y="614"/>
                    <a:pt x="3680" y="630"/>
                  </a:cubicBezTo>
                  <a:cubicBezTo>
                    <a:pt x="3680" y="630"/>
                    <a:pt x="3642" y="626"/>
                    <a:pt x="3616" y="624"/>
                  </a:cubicBezTo>
                  <a:cubicBezTo>
                    <a:pt x="3678" y="612"/>
                    <a:pt x="4118" y="488"/>
                    <a:pt x="3534" y="368"/>
                  </a:cubicBezTo>
                  <a:cubicBezTo>
                    <a:pt x="2029" y="98"/>
                    <a:pt x="696" y="156"/>
                    <a:pt x="17" y="231"/>
                  </a:cubicBezTo>
                  <a:cubicBezTo>
                    <a:pt x="17" y="231"/>
                    <a:pt x="0" y="204"/>
                    <a:pt x="0" y="204"/>
                  </a:cubicBezTo>
                  <a:close/>
                </a:path>
              </a:pathLst>
            </a:custGeom>
            <a:solidFill>
              <a:schemeClr val="bg2"/>
            </a:solidFill>
            <a:ln w="9525">
              <a:noFill/>
            </a:ln>
          </p:spPr>
          <p:txBody>
            <a:bodyPr/>
            <a:p>
              <a:endParaRPr lang="zh-CN" altLang="en-US"/>
            </a:p>
          </p:txBody>
        </p:sp>
        <p:grpSp>
          <p:nvGrpSpPr>
            <p:cNvPr id="2058" name="组合 36733"/>
            <p:cNvGrpSpPr/>
            <p:nvPr userDrawn="1"/>
          </p:nvGrpSpPr>
          <p:grpSpPr>
            <a:xfrm>
              <a:off x="1008" y="1248"/>
              <a:ext cx="288" cy="288"/>
              <a:chOff x="1033" y="326"/>
              <a:chExt cx="192" cy="192"/>
            </a:xfrm>
          </p:grpSpPr>
          <p:sp>
            <p:nvSpPr>
              <p:cNvPr id="2059" name="椭圆 36734"/>
              <p:cNvSpPr/>
              <p:nvPr/>
            </p:nvSpPr>
            <p:spPr>
              <a:xfrm>
                <a:off x="1033" y="326"/>
                <a:ext cx="192" cy="192"/>
              </a:xfrm>
              <a:prstGeom prst="ellipse">
                <a:avLst/>
              </a:prstGeom>
              <a:gradFill rotWithShape="0">
                <a:gsLst>
                  <a:gs pos="0">
                    <a:schemeClr val="bg2"/>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0" name="椭圆 36735"/>
              <p:cNvSpPr/>
              <p:nvPr/>
            </p:nvSpPr>
            <p:spPr>
              <a:xfrm>
                <a:off x="1129" y="377"/>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1" name="椭圆 36736"/>
              <p:cNvSpPr/>
              <p:nvPr/>
            </p:nvSpPr>
            <p:spPr>
              <a:xfrm>
                <a:off x="1063" y="350"/>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2" name="椭圆 36737"/>
              <p:cNvSpPr/>
              <p:nvPr/>
            </p:nvSpPr>
            <p:spPr>
              <a:xfrm>
                <a:off x="1063" y="404"/>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3" name="椭圆 36738"/>
              <p:cNvSpPr/>
              <p:nvPr/>
            </p:nvSpPr>
            <p:spPr>
              <a:xfrm>
                <a:off x="1108" y="422"/>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4" name="椭圆 36739"/>
              <p:cNvSpPr/>
              <p:nvPr/>
            </p:nvSpPr>
            <p:spPr>
              <a:xfrm>
                <a:off x="1168" y="416"/>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5" name="椭圆 36740"/>
              <p:cNvSpPr/>
              <p:nvPr/>
            </p:nvSpPr>
            <p:spPr>
              <a:xfrm>
                <a:off x="1120" y="461"/>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6" name="椭圆 36741"/>
              <p:cNvSpPr/>
              <p:nvPr/>
            </p:nvSpPr>
            <p:spPr>
              <a:xfrm>
                <a:off x="1063" y="452"/>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7" name="椭圆 36742"/>
              <p:cNvSpPr/>
              <p:nvPr/>
            </p:nvSpPr>
            <p:spPr>
              <a:xfrm>
                <a:off x="1117" y="329"/>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grpSp>
      </p:grpSp>
      <p:sp>
        <p:nvSpPr>
          <p:cNvPr id="36745" name="标题 36744"/>
          <p:cNvSpPr>
            <a:spLocks noGrp="1"/>
          </p:cNvSpPr>
          <p:nvPr>
            <p:ph type="ctrTitle"/>
          </p:nvPr>
        </p:nvSpPr>
        <p:spPr>
          <a:xfrm>
            <a:off x="1828800" y="2133600"/>
            <a:ext cx="7315200" cy="1600200"/>
          </a:xfrm>
          <a:prstGeom prst="rect">
            <a:avLst/>
          </a:prstGeom>
          <a:noFill/>
          <a:ln w="9525">
            <a:noFill/>
          </a:ln>
        </p:spPr>
        <p:txBody>
          <a:bodyPr anchor="ctr"/>
          <a:lstStyle>
            <a:lvl1pPr lvl="0" algn="l">
              <a:buClrTx/>
              <a:buSzTx/>
              <a:buFontTx/>
              <a:defRPr/>
            </a:lvl1pPr>
          </a:lstStyle>
          <a:p>
            <a:pPr lvl="0" fontAlgn="base"/>
            <a:r>
              <a:rPr lang="zh-CN" altLang="en-US" strike="noStrike" noProof="1" dirty="0"/>
              <a:t>单击此处编辑母版标题样式</a:t>
            </a:r>
            <a:endParaRPr lang="zh-CN" altLang="en-US" strike="noStrike" noProof="1" dirty="0"/>
          </a:p>
        </p:txBody>
      </p:sp>
      <p:sp>
        <p:nvSpPr>
          <p:cNvPr id="36746" name="副标题 36745"/>
          <p:cNvSpPr>
            <a:spLocks noGrp="1"/>
          </p:cNvSpPr>
          <p:nvPr>
            <p:ph type="subTitle" idx="1"/>
          </p:nvPr>
        </p:nvSpPr>
        <p:spPr>
          <a:xfrm>
            <a:off x="1371600" y="4267200"/>
            <a:ext cx="6400800" cy="1752600"/>
          </a:xfrm>
          <a:prstGeom prst="rect">
            <a:avLst/>
          </a:prstGeom>
          <a:noFill/>
          <a:ln w="9525">
            <a:noFill/>
          </a:ln>
        </p:spPr>
        <p:txBody>
          <a:bodyPr anchor="t"/>
          <a:lstStyle>
            <a:lvl1pPr marL="0" lvl="0" indent="0">
              <a:buClrTx/>
              <a:buSzTx/>
              <a:buFontTx/>
              <a:buNone/>
              <a:defRPr/>
            </a:lvl1pPr>
            <a:lvl2pPr marL="457200" lvl="1" indent="0" algn="ctr">
              <a:buClrTx/>
              <a:buSzTx/>
              <a:buFontTx/>
              <a:buNone/>
              <a:defRPr/>
            </a:lvl2pPr>
            <a:lvl3pPr marL="914400" lvl="2" indent="0" algn="ctr">
              <a:buClrTx/>
              <a:buSzTx/>
              <a:buFontTx/>
              <a:buNone/>
              <a:defRPr/>
            </a:lvl3pPr>
            <a:lvl4pPr marL="1371600" lvl="3" indent="0" algn="ctr">
              <a:buClrTx/>
              <a:buSzTx/>
              <a:buFontTx/>
              <a:buNone/>
              <a:defRPr/>
            </a:lvl4pPr>
            <a:lvl5pPr marL="1828800" lvl="4" indent="0" algn="ctr">
              <a:buClrTx/>
              <a:buSzTx/>
              <a:buFontTx/>
              <a:buNone/>
              <a:defRPr/>
            </a:lvl5pPr>
          </a:lstStyle>
          <a:p>
            <a:pPr lvl="0" fontAlgn="base"/>
            <a:r>
              <a:rPr lang="zh-CN" altLang="en-US" strike="noStrike" noProof="1" dirty="0"/>
              <a:t>单击此处编辑母版副标题样式</a:t>
            </a:r>
            <a:endParaRPr lang="zh-CN" altLang="en-US" strike="noStrike" noProof="1" dirty="0"/>
          </a:p>
        </p:txBody>
      </p:sp>
      <p:sp>
        <p:nvSpPr>
          <p:cNvPr id="36747" name="日期占位符 36746"/>
          <p:cNvSpPr>
            <a:spLocks noGrp="1"/>
          </p:cNvSpPr>
          <p:nvPr>
            <p:ph type="dt" sz="half" idx="2"/>
          </p:nvPr>
        </p:nvSpPr>
        <p:spPr>
          <a:xfrm>
            <a:off x="1371600" y="6248400"/>
            <a:ext cx="1905000" cy="457200"/>
          </a:xfrm>
          <a:prstGeom prst="rect">
            <a:avLst/>
          </a:prstGeom>
          <a:noFill/>
          <a:ln w="9525">
            <a:noFill/>
          </a:ln>
        </p:spPr>
        <p:txBody>
          <a:bodyPr anchor="t"/>
          <a:lstStyle>
            <a:lvl1pPr>
              <a:defRPr sz="1400"/>
            </a:lvl1pPr>
          </a:lstStyle>
          <a:p>
            <a:pPr fontAlgn="base"/>
            <a:fld id="{BB962C8B-B14F-4D97-AF65-F5344CB8AC3E}" type="datetime1">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
        <p:nvSpPr>
          <p:cNvPr id="36748" name="页脚占位符 36747"/>
          <p:cNvSpPr>
            <a:spLocks noGrp="1"/>
          </p:cNvSpPr>
          <p:nvPr>
            <p:ph type="ftr" sz="quarter" idx="3"/>
          </p:nvPr>
        </p:nvSpPr>
        <p:spPr>
          <a:xfrm>
            <a:off x="3733800" y="6248400"/>
            <a:ext cx="2895600" cy="457200"/>
          </a:xfrm>
          <a:prstGeom prst="rect">
            <a:avLst/>
          </a:prstGeom>
          <a:noFill/>
          <a:ln w="9525">
            <a:noFill/>
          </a:ln>
        </p:spPr>
        <p:txBody>
          <a:bodyPr anchor="t"/>
          <a:lstStyle>
            <a:lvl1pPr algn="ctr">
              <a:defRPr sz="1400"/>
            </a:lvl1pPr>
          </a:lstStyle>
          <a:p>
            <a:pPr fontAlgn="base"/>
            <a:endParaRPr lang="zh-CN" altLang="en-US" strike="noStrike" noProof="1" dirty="0">
              <a:latin typeface="Arial Narrow" pitchFamily="34" charset="0"/>
            </a:endParaRPr>
          </a:p>
        </p:txBody>
      </p:sp>
      <p:sp>
        <p:nvSpPr>
          <p:cNvPr id="36749" name="灯片编号占位符 36748"/>
          <p:cNvSpPr>
            <a:spLocks noGrp="1"/>
          </p:cNvSpPr>
          <p:nvPr>
            <p:ph type="sldNum" sz="quarter" idx="4"/>
          </p:nvPr>
        </p:nvSpPr>
        <p:spPr>
          <a:xfrm>
            <a:off x="7086600" y="6248400"/>
            <a:ext cx="1905000" cy="457200"/>
          </a:xfrm>
          <a:prstGeom prst="rect">
            <a:avLst/>
          </a:prstGeom>
          <a:noFill/>
          <a:ln w="9525">
            <a:noFill/>
          </a:ln>
        </p:spPr>
        <p:txBody>
          <a:bodyPr anchor="t"/>
          <a:lstStyle>
            <a:lvl1pPr algn="r">
              <a:defRPr sz="1400"/>
            </a:lvl1pPr>
          </a:lstStyle>
          <a:p>
            <a:pPr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hf sldNum="0" hdr="0" ftr="0" dt="0"/>
</p:sldLayout>
</file>

<file path=ppt/slideLayouts/slideLayout30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30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30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85800" y="1981200"/>
            <a:ext cx="3808476" cy="4114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9724" y="1981200"/>
            <a:ext cx="3808476" cy="4114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30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8" name="页脚占位符 7"/>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9" name="灯片编号占位符 8"/>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30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4" name="页脚占位符 3"/>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30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3" name="页脚占位符 2"/>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30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30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3" name="页脚占位符 2"/>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3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3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66335" y="457200"/>
            <a:ext cx="2060178" cy="56388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85800" y="457200"/>
            <a:ext cx="6061104" cy="56388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3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6286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313.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solidFill>
        <a:effectLst/>
      </p:bgPr>
    </p:bg>
    <p:spTree>
      <p:nvGrpSpPr>
        <p:cNvPr id="1" name=""/>
        <p:cNvGrpSpPr/>
        <p:nvPr/>
      </p:nvGrpSpPr>
      <p:grpSpPr/>
      <p:grpSp>
        <p:nvGrpSpPr>
          <p:cNvPr id="2050" name="组合 36754"/>
          <p:cNvGrpSpPr/>
          <p:nvPr/>
        </p:nvGrpSpPr>
        <p:grpSpPr>
          <a:xfrm>
            <a:off x="0" y="0"/>
            <a:ext cx="9144000" cy="6858000"/>
            <a:chOff x="0" y="0"/>
            <a:chExt cx="5760" cy="4320"/>
          </a:xfrm>
        </p:grpSpPr>
        <p:grpSp>
          <p:nvGrpSpPr>
            <p:cNvPr id="2051" name="组合 36753"/>
            <p:cNvGrpSpPr/>
            <p:nvPr userDrawn="1"/>
          </p:nvGrpSpPr>
          <p:grpSpPr>
            <a:xfrm>
              <a:off x="0" y="0"/>
              <a:ext cx="5760" cy="4320"/>
              <a:chOff x="0" y="0"/>
              <a:chExt cx="5760" cy="4320"/>
            </a:xfrm>
          </p:grpSpPr>
          <p:sp>
            <p:nvSpPr>
              <p:cNvPr id="2052" name="矩形 35841"/>
              <p:cNvSpPr/>
              <p:nvPr userDrawn="1"/>
            </p:nvSpPr>
            <p:spPr>
              <a:xfrm>
                <a:off x="0" y="1248"/>
                <a:ext cx="5760" cy="1104"/>
              </a:xfrm>
              <a:prstGeom prst="rect">
                <a:avLst/>
              </a:prstGeom>
              <a:solidFill>
                <a:schemeClr val="accent2"/>
              </a:solidFill>
              <a:ln w="9525">
                <a:noFill/>
              </a:ln>
            </p:spPr>
            <p:txBody>
              <a:bodyPr anchor="t" anchorCtr="0"/>
              <a:p>
                <a:pPr lvl="0"/>
                <a:endParaRPr lang="zh-CN" altLang="en-US">
                  <a:latin typeface="Times New Roman" panose="02020603050405020304" pitchFamily="18" charset="0"/>
                </a:endParaRPr>
              </a:p>
            </p:txBody>
          </p:sp>
          <p:sp>
            <p:nvSpPr>
              <p:cNvPr id="2053" name="矩形 35843" descr="Cacback"/>
              <p:cNvSpPr/>
              <p:nvPr userDrawn="1"/>
            </p:nvSpPr>
            <p:spPr>
              <a:xfrm>
                <a:off x="0" y="0"/>
                <a:ext cx="1119" cy="4320"/>
              </a:xfrm>
              <a:prstGeom prst="rect">
                <a:avLst/>
              </a:prstGeom>
              <a:blipFill rotWithShape="0">
                <a:blip r:embed="rId2"/>
              </a:blipFill>
              <a:ln w="9525">
                <a:noFill/>
              </a:ln>
            </p:spPr>
            <p:txBody>
              <a:bodyPr anchor="t" anchorCtr="0"/>
              <a:p>
                <a:pPr lvl="0"/>
                <a:endParaRPr lang="zh-CN" altLang="en-US">
                  <a:latin typeface="Times New Roman" panose="02020603050405020304" pitchFamily="18" charset="0"/>
                </a:endParaRPr>
              </a:p>
            </p:txBody>
          </p:sp>
        </p:grpSp>
        <p:sp>
          <p:nvSpPr>
            <p:cNvPr id="2054" name="矩形 36743"/>
            <p:cNvSpPr/>
            <p:nvPr/>
          </p:nvSpPr>
          <p:spPr>
            <a:xfrm>
              <a:off x="816" y="2592"/>
              <a:ext cx="701" cy="1728"/>
            </a:xfrm>
            <a:prstGeom prst="rect">
              <a:avLst/>
            </a:prstGeom>
            <a:solidFill>
              <a:schemeClr val="bg1">
                <a:alpha val="50000"/>
              </a:schemeClr>
            </a:solidFill>
            <a:ln w="9525">
              <a:noFill/>
            </a:ln>
          </p:spPr>
          <p:txBody>
            <a:bodyPr anchor="t" anchorCtr="0"/>
            <a:p>
              <a:pPr lvl="0"/>
              <a:endParaRPr lang="zh-CN" altLang="en-US">
                <a:latin typeface="Times New Roman" panose="02020603050405020304" pitchFamily="18" charset="0"/>
              </a:endParaRPr>
            </a:p>
          </p:txBody>
        </p:sp>
      </p:grpSp>
      <p:grpSp>
        <p:nvGrpSpPr>
          <p:cNvPr id="2055" name="组合 36751"/>
          <p:cNvGrpSpPr/>
          <p:nvPr/>
        </p:nvGrpSpPr>
        <p:grpSpPr>
          <a:xfrm>
            <a:off x="0" y="1371600"/>
            <a:ext cx="8405813" cy="1246188"/>
            <a:chOff x="0" y="864"/>
            <a:chExt cx="5295" cy="785"/>
          </a:xfrm>
        </p:grpSpPr>
        <p:sp>
          <p:nvSpPr>
            <p:cNvPr id="2056" name="任意多边形 36731"/>
            <p:cNvSpPr/>
            <p:nvPr userDrawn="1"/>
          </p:nvSpPr>
          <p:spPr>
            <a:xfrm rot="-507431">
              <a:off x="0" y="1477"/>
              <a:ext cx="1059" cy="172"/>
            </a:xfrm>
            <a:custGeom>
              <a:avLst/>
              <a:gdLst/>
              <a:ahLst/>
              <a:cxnLst/>
              <a:pathLst>
                <a:path w="1059" h="172">
                  <a:moveTo>
                    <a:pt x="1059" y="0"/>
                  </a:moveTo>
                  <a:cubicBezTo>
                    <a:pt x="543" y="45"/>
                    <a:pt x="291" y="112"/>
                    <a:pt x="147" y="144"/>
                  </a:cubicBezTo>
                  <a:cubicBezTo>
                    <a:pt x="0" y="172"/>
                    <a:pt x="153" y="147"/>
                    <a:pt x="177" y="171"/>
                  </a:cubicBezTo>
                  <a:cubicBezTo>
                    <a:pt x="329" y="151"/>
                    <a:pt x="339" y="99"/>
                    <a:pt x="1059" y="24"/>
                  </a:cubicBezTo>
                  <a:cubicBezTo>
                    <a:pt x="1059" y="24"/>
                    <a:pt x="1059" y="0"/>
                    <a:pt x="1059" y="0"/>
                  </a:cubicBezTo>
                  <a:close/>
                </a:path>
              </a:pathLst>
            </a:custGeom>
            <a:gradFill rotWithShape="0">
              <a:gsLst>
                <a:gs pos="0">
                  <a:schemeClr val="accent1"/>
                </a:gs>
                <a:gs pos="100000">
                  <a:schemeClr val="bg2"/>
                </a:gs>
              </a:gsLst>
              <a:lin ang="0" scaled="1"/>
              <a:tileRect/>
            </a:gradFill>
            <a:ln w="9525">
              <a:noFill/>
            </a:ln>
          </p:spPr>
          <p:txBody>
            <a:bodyPr/>
            <a:p>
              <a:endParaRPr lang="zh-CN" altLang="en-US"/>
            </a:p>
          </p:txBody>
        </p:sp>
        <p:sp>
          <p:nvSpPr>
            <p:cNvPr id="2057" name="任意多边形 36732"/>
            <p:cNvSpPr/>
            <p:nvPr userDrawn="1"/>
          </p:nvSpPr>
          <p:spPr>
            <a:xfrm rot="-507431">
              <a:off x="1173" y="864"/>
              <a:ext cx="4122" cy="630"/>
            </a:xfrm>
            <a:custGeom>
              <a:avLst/>
              <a:gdLst/>
              <a:ahLst/>
              <a:cxnLst/>
              <a:pathLst>
                <a:path w="4122" h="630">
                  <a:moveTo>
                    <a:pt x="0" y="204"/>
                  </a:moveTo>
                  <a:cubicBezTo>
                    <a:pt x="255" y="198"/>
                    <a:pt x="1686" y="0"/>
                    <a:pt x="3544" y="348"/>
                  </a:cubicBezTo>
                  <a:cubicBezTo>
                    <a:pt x="4122" y="464"/>
                    <a:pt x="3754" y="614"/>
                    <a:pt x="3680" y="630"/>
                  </a:cubicBezTo>
                  <a:cubicBezTo>
                    <a:pt x="3680" y="630"/>
                    <a:pt x="3642" y="626"/>
                    <a:pt x="3616" y="624"/>
                  </a:cubicBezTo>
                  <a:cubicBezTo>
                    <a:pt x="3678" y="612"/>
                    <a:pt x="4118" y="488"/>
                    <a:pt x="3534" y="368"/>
                  </a:cubicBezTo>
                  <a:cubicBezTo>
                    <a:pt x="2029" y="98"/>
                    <a:pt x="696" y="156"/>
                    <a:pt x="17" y="231"/>
                  </a:cubicBezTo>
                  <a:cubicBezTo>
                    <a:pt x="17" y="231"/>
                    <a:pt x="0" y="204"/>
                    <a:pt x="0" y="204"/>
                  </a:cubicBezTo>
                  <a:close/>
                </a:path>
              </a:pathLst>
            </a:custGeom>
            <a:solidFill>
              <a:schemeClr val="bg2"/>
            </a:solidFill>
            <a:ln w="9525">
              <a:noFill/>
            </a:ln>
          </p:spPr>
          <p:txBody>
            <a:bodyPr/>
            <a:p>
              <a:endParaRPr lang="zh-CN" altLang="en-US"/>
            </a:p>
          </p:txBody>
        </p:sp>
        <p:grpSp>
          <p:nvGrpSpPr>
            <p:cNvPr id="2058" name="组合 36733"/>
            <p:cNvGrpSpPr/>
            <p:nvPr userDrawn="1"/>
          </p:nvGrpSpPr>
          <p:grpSpPr>
            <a:xfrm>
              <a:off x="1008" y="1248"/>
              <a:ext cx="288" cy="288"/>
              <a:chOff x="1033" y="326"/>
              <a:chExt cx="192" cy="192"/>
            </a:xfrm>
          </p:grpSpPr>
          <p:sp>
            <p:nvSpPr>
              <p:cNvPr id="2059" name="椭圆 36734"/>
              <p:cNvSpPr/>
              <p:nvPr/>
            </p:nvSpPr>
            <p:spPr>
              <a:xfrm>
                <a:off x="1033" y="326"/>
                <a:ext cx="192" cy="192"/>
              </a:xfrm>
              <a:prstGeom prst="ellipse">
                <a:avLst/>
              </a:prstGeom>
              <a:gradFill rotWithShape="0">
                <a:gsLst>
                  <a:gs pos="0">
                    <a:schemeClr val="bg2"/>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0" name="椭圆 36735"/>
              <p:cNvSpPr/>
              <p:nvPr/>
            </p:nvSpPr>
            <p:spPr>
              <a:xfrm>
                <a:off x="1129" y="377"/>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1" name="椭圆 36736"/>
              <p:cNvSpPr/>
              <p:nvPr/>
            </p:nvSpPr>
            <p:spPr>
              <a:xfrm>
                <a:off x="1063" y="350"/>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2" name="椭圆 36737"/>
              <p:cNvSpPr/>
              <p:nvPr/>
            </p:nvSpPr>
            <p:spPr>
              <a:xfrm>
                <a:off x="1063" y="404"/>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3" name="椭圆 36738"/>
              <p:cNvSpPr/>
              <p:nvPr/>
            </p:nvSpPr>
            <p:spPr>
              <a:xfrm>
                <a:off x="1108" y="422"/>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4" name="椭圆 36739"/>
              <p:cNvSpPr/>
              <p:nvPr/>
            </p:nvSpPr>
            <p:spPr>
              <a:xfrm>
                <a:off x="1168" y="416"/>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5" name="椭圆 36740"/>
              <p:cNvSpPr/>
              <p:nvPr/>
            </p:nvSpPr>
            <p:spPr>
              <a:xfrm>
                <a:off x="1120" y="461"/>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6" name="椭圆 36741"/>
              <p:cNvSpPr/>
              <p:nvPr/>
            </p:nvSpPr>
            <p:spPr>
              <a:xfrm>
                <a:off x="1063" y="452"/>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7" name="椭圆 36742"/>
              <p:cNvSpPr/>
              <p:nvPr/>
            </p:nvSpPr>
            <p:spPr>
              <a:xfrm>
                <a:off x="1117" y="329"/>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grpSp>
      </p:grpSp>
      <p:sp>
        <p:nvSpPr>
          <p:cNvPr id="36745" name="标题 36744"/>
          <p:cNvSpPr>
            <a:spLocks noGrp="1"/>
          </p:cNvSpPr>
          <p:nvPr>
            <p:ph type="ctrTitle"/>
          </p:nvPr>
        </p:nvSpPr>
        <p:spPr>
          <a:xfrm>
            <a:off x="1828800" y="2133600"/>
            <a:ext cx="7315200" cy="1600200"/>
          </a:xfrm>
          <a:prstGeom prst="rect">
            <a:avLst/>
          </a:prstGeom>
          <a:noFill/>
          <a:ln w="9525">
            <a:noFill/>
          </a:ln>
        </p:spPr>
        <p:txBody>
          <a:bodyPr anchor="ctr"/>
          <a:lstStyle>
            <a:lvl1pPr lvl="0" algn="l">
              <a:buClrTx/>
              <a:buSzTx/>
              <a:buFontTx/>
              <a:defRPr/>
            </a:lvl1pPr>
          </a:lstStyle>
          <a:p>
            <a:pPr lvl="0" fontAlgn="base"/>
            <a:r>
              <a:rPr lang="zh-CN" altLang="en-US" strike="noStrike" noProof="1" dirty="0"/>
              <a:t>单击此处编辑母版标题样式</a:t>
            </a:r>
            <a:endParaRPr lang="zh-CN" altLang="en-US" strike="noStrike" noProof="1" dirty="0"/>
          </a:p>
        </p:txBody>
      </p:sp>
      <p:sp>
        <p:nvSpPr>
          <p:cNvPr id="36746" name="副标题 36745"/>
          <p:cNvSpPr>
            <a:spLocks noGrp="1"/>
          </p:cNvSpPr>
          <p:nvPr>
            <p:ph type="subTitle" idx="1"/>
          </p:nvPr>
        </p:nvSpPr>
        <p:spPr>
          <a:xfrm>
            <a:off x="1371600" y="4267200"/>
            <a:ext cx="6400800" cy="1752600"/>
          </a:xfrm>
          <a:prstGeom prst="rect">
            <a:avLst/>
          </a:prstGeom>
          <a:noFill/>
          <a:ln w="9525">
            <a:noFill/>
          </a:ln>
        </p:spPr>
        <p:txBody>
          <a:bodyPr anchor="t"/>
          <a:lstStyle>
            <a:lvl1pPr marL="0" lvl="0" indent="0">
              <a:buClrTx/>
              <a:buSzTx/>
              <a:buFontTx/>
              <a:buNone/>
              <a:defRPr/>
            </a:lvl1pPr>
            <a:lvl2pPr marL="457200" lvl="1" indent="0" algn="ctr">
              <a:buClrTx/>
              <a:buSzTx/>
              <a:buFontTx/>
              <a:buNone/>
              <a:defRPr/>
            </a:lvl2pPr>
            <a:lvl3pPr marL="914400" lvl="2" indent="0" algn="ctr">
              <a:buClrTx/>
              <a:buSzTx/>
              <a:buFontTx/>
              <a:buNone/>
              <a:defRPr/>
            </a:lvl3pPr>
            <a:lvl4pPr marL="1371600" lvl="3" indent="0" algn="ctr">
              <a:buClrTx/>
              <a:buSzTx/>
              <a:buFontTx/>
              <a:buNone/>
              <a:defRPr/>
            </a:lvl4pPr>
            <a:lvl5pPr marL="1828800" lvl="4" indent="0" algn="ctr">
              <a:buClrTx/>
              <a:buSzTx/>
              <a:buFontTx/>
              <a:buNone/>
              <a:defRPr/>
            </a:lvl5pPr>
          </a:lstStyle>
          <a:p>
            <a:pPr lvl="0" fontAlgn="base"/>
            <a:r>
              <a:rPr lang="zh-CN" altLang="en-US" strike="noStrike" noProof="1" dirty="0"/>
              <a:t>单击此处编辑母版副标题样式</a:t>
            </a:r>
            <a:endParaRPr lang="zh-CN" altLang="en-US" strike="noStrike" noProof="1" dirty="0"/>
          </a:p>
        </p:txBody>
      </p:sp>
      <p:sp>
        <p:nvSpPr>
          <p:cNvPr id="36747" name="日期占位符 36746"/>
          <p:cNvSpPr>
            <a:spLocks noGrp="1"/>
          </p:cNvSpPr>
          <p:nvPr>
            <p:ph type="dt" sz="half" idx="2"/>
          </p:nvPr>
        </p:nvSpPr>
        <p:spPr>
          <a:xfrm>
            <a:off x="1371600" y="6248400"/>
            <a:ext cx="1905000" cy="457200"/>
          </a:xfrm>
          <a:prstGeom prst="rect">
            <a:avLst/>
          </a:prstGeom>
          <a:noFill/>
          <a:ln w="9525">
            <a:noFill/>
          </a:ln>
        </p:spPr>
        <p:txBody>
          <a:bodyPr anchor="t"/>
          <a:lstStyle>
            <a:lvl1pPr>
              <a:defRPr sz="1400"/>
            </a:lvl1pPr>
          </a:lstStyle>
          <a:p>
            <a:pPr fontAlgn="base"/>
            <a:fld id="{BB962C8B-B14F-4D97-AF65-F5344CB8AC3E}" type="datetime1">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
        <p:nvSpPr>
          <p:cNvPr id="36748" name="页脚占位符 36747"/>
          <p:cNvSpPr>
            <a:spLocks noGrp="1"/>
          </p:cNvSpPr>
          <p:nvPr>
            <p:ph type="ftr" sz="quarter" idx="3"/>
          </p:nvPr>
        </p:nvSpPr>
        <p:spPr>
          <a:xfrm>
            <a:off x="3733800" y="6248400"/>
            <a:ext cx="2895600" cy="457200"/>
          </a:xfrm>
          <a:prstGeom prst="rect">
            <a:avLst/>
          </a:prstGeom>
          <a:noFill/>
          <a:ln w="9525">
            <a:noFill/>
          </a:ln>
        </p:spPr>
        <p:txBody>
          <a:bodyPr anchor="t"/>
          <a:lstStyle>
            <a:lvl1pPr algn="ctr">
              <a:defRPr sz="1400"/>
            </a:lvl1pPr>
          </a:lstStyle>
          <a:p>
            <a:pPr fontAlgn="base"/>
            <a:endParaRPr lang="zh-CN" altLang="en-US" strike="noStrike" noProof="1" dirty="0">
              <a:latin typeface="Arial Narrow" pitchFamily="34" charset="0"/>
            </a:endParaRPr>
          </a:p>
        </p:txBody>
      </p:sp>
      <p:sp>
        <p:nvSpPr>
          <p:cNvPr id="36749" name="灯片编号占位符 36748"/>
          <p:cNvSpPr>
            <a:spLocks noGrp="1"/>
          </p:cNvSpPr>
          <p:nvPr>
            <p:ph type="sldNum" sz="quarter" idx="4"/>
          </p:nvPr>
        </p:nvSpPr>
        <p:spPr>
          <a:xfrm>
            <a:off x="7086600" y="6248400"/>
            <a:ext cx="1905000" cy="457200"/>
          </a:xfrm>
          <a:prstGeom prst="rect">
            <a:avLst/>
          </a:prstGeom>
          <a:noFill/>
          <a:ln w="9525">
            <a:noFill/>
          </a:ln>
        </p:spPr>
        <p:txBody>
          <a:bodyPr anchor="t"/>
          <a:lstStyle>
            <a:lvl1pPr algn="r">
              <a:defRPr sz="1400"/>
            </a:lvl1pPr>
          </a:lstStyle>
          <a:p>
            <a:pPr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hf sldNum="0" hdr="0" ftr="0" dt="0"/>
</p:sldLayout>
</file>

<file path=ppt/slideLayouts/slideLayout3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3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3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85800" y="1981200"/>
            <a:ext cx="3808476" cy="4114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9724" y="1981200"/>
            <a:ext cx="3808476" cy="4114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3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8" name="页脚占位符 7"/>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9" name="灯片编号占位符 8"/>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3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4" name="页脚占位符 3"/>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3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3" name="页脚占位符 2"/>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3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3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3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323.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66335" y="457200"/>
            <a:ext cx="2060178" cy="56388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85800" y="457200"/>
            <a:ext cx="6061104" cy="56388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324.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6286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325.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solidFill>
        <a:effectLst/>
      </p:bgPr>
    </p:bg>
    <p:spTree>
      <p:nvGrpSpPr>
        <p:cNvPr id="1" name=""/>
        <p:cNvGrpSpPr/>
        <p:nvPr/>
      </p:nvGrpSpPr>
      <p:grpSpPr/>
      <p:grpSp>
        <p:nvGrpSpPr>
          <p:cNvPr id="2050" name="组合 36754"/>
          <p:cNvGrpSpPr/>
          <p:nvPr/>
        </p:nvGrpSpPr>
        <p:grpSpPr>
          <a:xfrm>
            <a:off x="0" y="0"/>
            <a:ext cx="9144000" cy="6858000"/>
            <a:chOff x="0" y="0"/>
            <a:chExt cx="5760" cy="4320"/>
          </a:xfrm>
        </p:grpSpPr>
        <p:grpSp>
          <p:nvGrpSpPr>
            <p:cNvPr id="2051" name="组合 36753"/>
            <p:cNvGrpSpPr/>
            <p:nvPr userDrawn="1"/>
          </p:nvGrpSpPr>
          <p:grpSpPr>
            <a:xfrm>
              <a:off x="0" y="0"/>
              <a:ext cx="5760" cy="4320"/>
              <a:chOff x="0" y="0"/>
              <a:chExt cx="5760" cy="4320"/>
            </a:xfrm>
          </p:grpSpPr>
          <p:sp>
            <p:nvSpPr>
              <p:cNvPr id="2052" name="矩形 35841"/>
              <p:cNvSpPr/>
              <p:nvPr userDrawn="1"/>
            </p:nvSpPr>
            <p:spPr>
              <a:xfrm>
                <a:off x="0" y="1248"/>
                <a:ext cx="5760" cy="1104"/>
              </a:xfrm>
              <a:prstGeom prst="rect">
                <a:avLst/>
              </a:prstGeom>
              <a:solidFill>
                <a:schemeClr val="accent2"/>
              </a:solidFill>
              <a:ln w="9525">
                <a:noFill/>
              </a:ln>
            </p:spPr>
            <p:txBody>
              <a:bodyPr anchor="t" anchorCtr="0"/>
              <a:p>
                <a:pPr lvl="0"/>
                <a:endParaRPr lang="zh-CN" altLang="en-US">
                  <a:latin typeface="Times New Roman" panose="02020603050405020304" pitchFamily="18" charset="0"/>
                </a:endParaRPr>
              </a:p>
            </p:txBody>
          </p:sp>
          <p:sp>
            <p:nvSpPr>
              <p:cNvPr id="2053" name="矩形 35843" descr="Cacback"/>
              <p:cNvSpPr/>
              <p:nvPr userDrawn="1"/>
            </p:nvSpPr>
            <p:spPr>
              <a:xfrm>
                <a:off x="0" y="0"/>
                <a:ext cx="1119" cy="4320"/>
              </a:xfrm>
              <a:prstGeom prst="rect">
                <a:avLst/>
              </a:prstGeom>
              <a:blipFill rotWithShape="0">
                <a:blip r:embed="rId2"/>
              </a:blipFill>
              <a:ln w="9525">
                <a:noFill/>
              </a:ln>
            </p:spPr>
            <p:txBody>
              <a:bodyPr anchor="t" anchorCtr="0"/>
              <a:p>
                <a:pPr lvl="0"/>
                <a:endParaRPr lang="zh-CN" altLang="en-US">
                  <a:latin typeface="Times New Roman" panose="02020603050405020304" pitchFamily="18" charset="0"/>
                </a:endParaRPr>
              </a:p>
            </p:txBody>
          </p:sp>
        </p:grpSp>
        <p:sp>
          <p:nvSpPr>
            <p:cNvPr id="2054" name="矩形 36743"/>
            <p:cNvSpPr/>
            <p:nvPr/>
          </p:nvSpPr>
          <p:spPr>
            <a:xfrm>
              <a:off x="816" y="2592"/>
              <a:ext cx="701" cy="1728"/>
            </a:xfrm>
            <a:prstGeom prst="rect">
              <a:avLst/>
            </a:prstGeom>
            <a:solidFill>
              <a:schemeClr val="bg1">
                <a:alpha val="50000"/>
              </a:schemeClr>
            </a:solidFill>
            <a:ln w="9525">
              <a:noFill/>
            </a:ln>
          </p:spPr>
          <p:txBody>
            <a:bodyPr anchor="t" anchorCtr="0"/>
            <a:p>
              <a:pPr lvl="0"/>
              <a:endParaRPr lang="zh-CN" altLang="en-US">
                <a:latin typeface="Times New Roman" panose="02020603050405020304" pitchFamily="18" charset="0"/>
              </a:endParaRPr>
            </a:p>
          </p:txBody>
        </p:sp>
      </p:grpSp>
      <p:grpSp>
        <p:nvGrpSpPr>
          <p:cNvPr id="2055" name="组合 36751"/>
          <p:cNvGrpSpPr/>
          <p:nvPr/>
        </p:nvGrpSpPr>
        <p:grpSpPr>
          <a:xfrm>
            <a:off x="0" y="1371600"/>
            <a:ext cx="8405813" cy="1246188"/>
            <a:chOff x="0" y="864"/>
            <a:chExt cx="5295" cy="785"/>
          </a:xfrm>
        </p:grpSpPr>
        <p:sp>
          <p:nvSpPr>
            <p:cNvPr id="2056" name="任意多边形 36731"/>
            <p:cNvSpPr/>
            <p:nvPr userDrawn="1"/>
          </p:nvSpPr>
          <p:spPr>
            <a:xfrm rot="-507431">
              <a:off x="0" y="1477"/>
              <a:ext cx="1059" cy="172"/>
            </a:xfrm>
            <a:custGeom>
              <a:avLst/>
              <a:gdLst/>
              <a:ahLst/>
              <a:cxnLst/>
              <a:pathLst>
                <a:path w="1059" h="172">
                  <a:moveTo>
                    <a:pt x="1059" y="0"/>
                  </a:moveTo>
                  <a:cubicBezTo>
                    <a:pt x="543" y="45"/>
                    <a:pt x="291" y="112"/>
                    <a:pt x="147" y="144"/>
                  </a:cubicBezTo>
                  <a:cubicBezTo>
                    <a:pt x="0" y="172"/>
                    <a:pt x="153" y="147"/>
                    <a:pt x="177" y="171"/>
                  </a:cubicBezTo>
                  <a:cubicBezTo>
                    <a:pt x="329" y="151"/>
                    <a:pt x="339" y="99"/>
                    <a:pt x="1059" y="24"/>
                  </a:cubicBezTo>
                  <a:cubicBezTo>
                    <a:pt x="1059" y="24"/>
                    <a:pt x="1059" y="0"/>
                    <a:pt x="1059" y="0"/>
                  </a:cubicBezTo>
                  <a:close/>
                </a:path>
              </a:pathLst>
            </a:custGeom>
            <a:gradFill rotWithShape="0">
              <a:gsLst>
                <a:gs pos="0">
                  <a:schemeClr val="accent1"/>
                </a:gs>
                <a:gs pos="100000">
                  <a:schemeClr val="bg2"/>
                </a:gs>
              </a:gsLst>
              <a:lin ang="0" scaled="1"/>
              <a:tileRect/>
            </a:gradFill>
            <a:ln w="9525">
              <a:noFill/>
            </a:ln>
          </p:spPr>
          <p:txBody>
            <a:bodyPr/>
            <a:p>
              <a:endParaRPr lang="zh-CN" altLang="en-US"/>
            </a:p>
          </p:txBody>
        </p:sp>
        <p:sp>
          <p:nvSpPr>
            <p:cNvPr id="2057" name="任意多边形 36732"/>
            <p:cNvSpPr/>
            <p:nvPr userDrawn="1"/>
          </p:nvSpPr>
          <p:spPr>
            <a:xfrm rot="-507431">
              <a:off x="1173" y="864"/>
              <a:ext cx="4122" cy="630"/>
            </a:xfrm>
            <a:custGeom>
              <a:avLst/>
              <a:gdLst/>
              <a:ahLst/>
              <a:cxnLst/>
              <a:pathLst>
                <a:path w="4122" h="630">
                  <a:moveTo>
                    <a:pt x="0" y="204"/>
                  </a:moveTo>
                  <a:cubicBezTo>
                    <a:pt x="255" y="198"/>
                    <a:pt x="1686" y="0"/>
                    <a:pt x="3544" y="348"/>
                  </a:cubicBezTo>
                  <a:cubicBezTo>
                    <a:pt x="4122" y="464"/>
                    <a:pt x="3754" y="614"/>
                    <a:pt x="3680" y="630"/>
                  </a:cubicBezTo>
                  <a:cubicBezTo>
                    <a:pt x="3680" y="630"/>
                    <a:pt x="3642" y="626"/>
                    <a:pt x="3616" y="624"/>
                  </a:cubicBezTo>
                  <a:cubicBezTo>
                    <a:pt x="3678" y="612"/>
                    <a:pt x="4118" y="488"/>
                    <a:pt x="3534" y="368"/>
                  </a:cubicBezTo>
                  <a:cubicBezTo>
                    <a:pt x="2029" y="98"/>
                    <a:pt x="696" y="156"/>
                    <a:pt x="17" y="231"/>
                  </a:cubicBezTo>
                  <a:cubicBezTo>
                    <a:pt x="17" y="231"/>
                    <a:pt x="0" y="204"/>
                    <a:pt x="0" y="204"/>
                  </a:cubicBezTo>
                  <a:close/>
                </a:path>
              </a:pathLst>
            </a:custGeom>
            <a:solidFill>
              <a:schemeClr val="bg2"/>
            </a:solidFill>
            <a:ln w="9525">
              <a:noFill/>
            </a:ln>
          </p:spPr>
          <p:txBody>
            <a:bodyPr/>
            <a:p>
              <a:endParaRPr lang="zh-CN" altLang="en-US"/>
            </a:p>
          </p:txBody>
        </p:sp>
        <p:grpSp>
          <p:nvGrpSpPr>
            <p:cNvPr id="2058" name="组合 36733"/>
            <p:cNvGrpSpPr/>
            <p:nvPr userDrawn="1"/>
          </p:nvGrpSpPr>
          <p:grpSpPr>
            <a:xfrm>
              <a:off x="1008" y="1248"/>
              <a:ext cx="288" cy="288"/>
              <a:chOff x="1033" y="326"/>
              <a:chExt cx="192" cy="192"/>
            </a:xfrm>
          </p:grpSpPr>
          <p:sp>
            <p:nvSpPr>
              <p:cNvPr id="2059" name="椭圆 36734"/>
              <p:cNvSpPr/>
              <p:nvPr/>
            </p:nvSpPr>
            <p:spPr>
              <a:xfrm>
                <a:off x="1033" y="326"/>
                <a:ext cx="192" cy="192"/>
              </a:xfrm>
              <a:prstGeom prst="ellipse">
                <a:avLst/>
              </a:prstGeom>
              <a:gradFill rotWithShape="0">
                <a:gsLst>
                  <a:gs pos="0">
                    <a:schemeClr val="bg2"/>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0" name="椭圆 36735"/>
              <p:cNvSpPr/>
              <p:nvPr/>
            </p:nvSpPr>
            <p:spPr>
              <a:xfrm>
                <a:off x="1129" y="377"/>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1" name="椭圆 36736"/>
              <p:cNvSpPr/>
              <p:nvPr/>
            </p:nvSpPr>
            <p:spPr>
              <a:xfrm>
                <a:off x="1063" y="350"/>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2" name="椭圆 36737"/>
              <p:cNvSpPr/>
              <p:nvPr/>
            </p:nvSpPr>
            <p:spPr>
              <a:xfrm>
                <a:off x="1063" y="404"/>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3" name="椭圆 36738"/>
              <p:cNvSpPr/>
              <p:nvPr/>
            </p:nvSpPr>
            <p:spPr>
              <a:xfrm>
                <a:off x="1108" y="422"/>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4" name="椭圆 36739"/>
              <p:cNvSpPr/>
              <p:nvPr/>
            </p:nvSpPr>
            <p:spPr>
              <a:xfrm>
                <a:off x="1168" y="416"/>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5" name="椭圆 36740"/>
              <p:cNvSpPr/>
              <p:nvPr/>
            </p:nvSpPr>
            <p:spPr>
              <a:xfrm>
                <a:off x="1120" y="461"/>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6" name="椭圆 36741"/>
              <p:cNvSpPr/>
              <p:nvPr/>
            </p:nvSpPr>
            <p:spPr>
              <a:xfrm>
                <a:off x="1063" y="452"/>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7" name="椭圆 36742"/>
              <p:cNvSpPr/>
              <p:nvPr/>
            </p:nvSpPr>
            <p:spPr>
              <a:xfrm>
                <a:off x="1117" y="329"/>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grpSp>
      </p:grpSp>
      <p:sp>
        <p:nvSpPr>
          <p:cNvPr id="36745" name="标题 36744"/>
          <p:cNvSpPr>
            <a:spLocks noGrp="1"/>
          </p:cNvSpPr>
          <p:nvPr>
            <p:ph type="ctrTitle"/>
          </p:nvPr>
        </p:nvSpPr>
        <p:spPr>
          <a:xfrm>
            <a:off x="1828800" y="2133600"/>
            <a:ext cx="7315200" cy="1600200"/>
          </a:xfrm>
          <a:prstGeom prst="rect">
            <a:avLst/>
          </a:prstGeom>
          <a:noFill/>
          <a:ln w="9525">
            <a:noFill/>
          </a:ln>
        </p:spPr>
        <p:txBody>
          <a:bodyPr anchor="ctr"/>
          <a:lstStyle>
            <a:lvl1pPr lvl="0" algn="l">
              <a:buClrTx/>
              <a:buSzTx/>
              <a:buFontTx/>
              <a:defRPr/>
            </a:lvl1pPr>
          </a:lstStyle>
          <a:p>
            <a:pPr lvl="0" fontAlgn="base"/>
            <a:r>
              <a:rPr lang="zh-CN" altLang="en-US" strike="noStrike" noProof="1" dirty="0"/>
              <a:t>单击此处编辑母版标题样式</a:t>
            </a:r>
            <a:endParaRPr lang="zh-CN" altLang="en-US" strike="noStrike" noProof="1" dirty="0"/>
          </a:p>
        </p:txBody>
      </p:sp>
      <p:sp>
        <p:nvSpPr>
          <p:cNvPr id="36746" name="副标题 36745"/>
          <p:cNvSpPr>
            <a:spLocks noGrp="1"/>
          </p:cNvSpPr>
          <p:nvPr>
            <p:ph type="subTitle" idx="1"/>
          </p:nvPr>
        </p:nvSpPr>
        <p:spPr>
          <a:xfrm>
            <a:off x="1371600" y="4267200"/>
            <a:ext cx="6400800" cy="1752600"/>
          </a:xfrm>
          <a:prstGeom prst="rect">
            <a:avLst/>
          </a:prstGeom>
          <a:noFill/>
          <a:ln w="9525">
            <a:noFill/>
          </a:ln>
        </p:spPr>
        <p:txBody>
          <a:bodyPr anchor="t"/>
          <a:lstStyle>
            <a:lvl1pPr marL="0" lvl="0" indent="0">
              <a:buClrTx/>
              <a:buSzTx/>
              <a:buFontTx/>
              <a:buNone/>
              <a:defRPr/>
            </a:lvl1pPr>
            <a:lvl2pPr marL="457200" lvl="1" indent="0" algn="ctr">
              <a:buClrTx/>
              <a:buSzTx/>
              <a:buFontTx/>
              <a:buNone/>
              <a:defRPr/>
            </a:lvl2pPr>
            <a:lvl3pPr marL="914400" lvl="2" indent="0" algn="ctr">
              <a:buClrTx/>
              <a:buSzTx/>
              <a:buFontTx/>
              <a:buNone/>
              <a:defRPr/>
            </a:lvl3pPr>
            <a:lvl4pPr marL="1371600" lvl="3" indent="0" algn="ctr">
              <a:buClrTx/>
              <a:buSzTx/>
              <a:buFontTx/>
              <a:buNone/>
              <a:defRPr/>
            </a:lvl4pPr>
            <a:lvl5pPr marL="1828800" lvl="4" indent="0" algn="ctr">
              <a:buClrTx/>
              <a:buSzTx/>
              <a:buFontTx/>
              <a:buNone/>
              <a:defRPr/>
            </a:lvl5pPr>
          </a:lstStyle>
          <a:p>
            <a:pPr lvl="0" fontAlgn="base"/>
            <a:r>
              <a:rPr lang="zh-CN" altLang="en-US" strike="noStrike" noProof="1" dirty="0"/>
              <a:t>单击此处编辑母版副标题样式</a:t>
            </a:r>
            <a:endParaRPr lang="zh-CN" altLang="en-US" strike="noStrike" noProof="1" dirty="0"/>
          </a:p>
        </p:txBody>
      </p:sp>
      <p:sp>
        <p:nvSpPr>
          <p:cNvPr id="36747" name="日期占位符 36746"/>
          <p:cNvSpPr>
            <a:spLocks noGrp="1"/>
          </p:cNvSpPr>
          <p:nvPr>
            <p:ph type="dt" sz="half" idx="2"/>
          </p:nvPr>
        </p:nvSpPr>
        <p:spPr>
          <a:xfrm>
            <a:off x="1371600" y="6248400"/>
            <a:ext cx="1905000" cy="457200"/>
          </a:xfrm>
          <a:prstGeom prst="rect">
            <a:avLst/>
          </a:prstGeom>
          <a:noFill/>
          <a:ln w="9525">
            <a:noFill/>
          </a:ln>
        </p:spPr>
        <p:txBody>
          <a:bodyPr anchor="t"/>
          <a:lstStyle>
            <a:lvl1pPr>
              <a:defRPr sz="1400"/>
            </a:lvl1pPr>
          </a:lstStyle>
          <a:p>
            <a:pPr fontAlgn="base"/>
            <a:fld id="{BB962C8B-B14F-4D97-AF65-F5344CB8AC3E}" type="datetime1">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
        <p:nvSpPr>
          <p:cNvPr id="36748" name="页脚占位符 36747"/>
          <p:cNvSpPr>
            <a:spLocks noGrp="1"/>
          </p:cNvSpPr>
          <p:nvPr>
            <p:ph type="ftr" sz="quarter" idx="3"/>
          </p:nvPr>
        </p:nvSpPr>
        <p:spPr>
          <a:xfrm>
            <a:off x="3733800" y="6248400"/>
            <a:ext cx="2895600" cy="457200"/>
          </a:xfrm>
          <a:prstGeom prst="rect">
            <a:avLst/>
          </a:prstGeom>
          <a:noFill/>
          <a:ln w="9525">
            <a:noFill/>
          </a:ln>
        </p:spPr>
        <p:txBody>
          <a:bodyPr anchor="t"/>
          <a:lstStyle>
            <a:lvl1pPr algn="ctr">
              <a:defRPr sz="1400"/>
            </a:lvl1pPr>
          </a:lstStyle>
          <a:p>
            <a:pPr fontAlgn="base"/>
            <a:endParaRPr lang="zh-CN" altLang="en-US" strike="noStrike" noProof="1" dirty="0">
              <a:latin typeface="Arial Narrow" pitchFamily="34" charset="0"/>
            </a:endParaRPr>
          </a:p>
        </p:txBody>
      </p:sp>
      <p:sp>
        <p:nvSpPr>
          <p:cNvPr id="36749" name="灯片编号占位符 36748"/>
          <p:cNvSpPr>
            <a:spLocks noGrp="1"/>
          </p:cNvSpPr>
          <p:nvPr>
            <p:ph type="sldNum" sz="quarter" idx="4"/>
          </p:nvPr>
        </p:nvSpPr>
        <p:spPr>
          <a:xfrm>
            <a:off x="7086600" y="6248400"/>
            <a:ext cx="1905000" cy="457200"/>
          </a:xfrm>
          <a:prstGeom prst="rect">
            <a:avLst/>
          </a:prstGeom>
          <a:noFill/>
          <a:ln w="9525">
            <a:noFill/>
          </a:ln>
        </p:spPr>
        <p:txBody>
          <a:bodyPr anchor="t"/>
          <a:lstStyle>
            <a:lvl1pPr algn="r">
              <a:defRPr sz="1400"/>
            </a:lvl1pPr>
          </a:lstStyle>
          <a:p>
            <a:pPr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hf sldNum="0" hdr="0" ftr="0" dt="0"/>
</p:sldLayout>
</file>

<file path=ppt/slideLayouts/slideLayout32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32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32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85800" y="1981200"/>
            <a:ext cx="3808476" cy="4114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9724" y="1981200"/>
            <a:ext cx="3808476" cy="4114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32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8" name="页脚占位符 7"/>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9" name="灯片编号占位符 8"/>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33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4" name="页脚占位符 3"/>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33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3" name="页脚占位符 2"/>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33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33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33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335.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66335" y="457200"/>
            <a:ext cx="2060178" cy="56388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85800" y="457200"/>
            <a:ext cx="6061104" cy="56388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336.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6286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337.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solidFill>
        <a:effectLst/>
      </p:bgPr>
    </p:bg>
    <p:spTree>
      <p:nvGrpSpPr>
        <p:cNvPr id="1" name=""/>
        <p:cNvGrpSpPr/>
        <p:nvPr/>
      </p:nvGrpSpPr>
      <p:grpSpPr/>
      <p:grpSp>
        <p:nvGrpSpPr>
          <p:cNvPr id="2050" name="组合 36754"/>
          <p:cNvGrpSpPr/>
          <p:nvPr/>
        </p:nvGrpSpPr>
        <p:grpSpPr>
          <a:xfrm>
            <a:off x="0" y="0"/>
            <a:ext cx="9144000" cy="6858000"/>
            <a:chOff x="0" y="0"/>
            <a:chExt cx="5760" cy="4320"/>
          </a:xfrm>
        </p:grpSpPr>
        <p:grpSp>
          <p:nvGrpSpPr>
            <p:cNvPr id="2051" name="组合 36753"/>
            <p:cNvGrpSpPr/>
            <p:nvPr userDrawn="1"/>
          </p:nvGrpSpPr>
          <p:grpSpPr>
            <a:xfrm>
              <a:off x="0" y="0"/>
              <a:ext cx="5760" cy="4320"/>
              <a:chOff x="0" y="0"/>
              <a:chExt cx="5760" cy="4320"/>
            </a:xfrm>
          </p:grpSpPr>
          <p:sp>
            <p:nvSpPr>
              <p:cNvPr id="2052" name="矩形 35841"/>
              <p:cNvSpPr/>
              <p:nvPr userDrawn="1"/>
            </p:nvSpPr>
            <p:spPr>
              <a:xfrm>
                <a:off x="0" y="1248"/>
                <a:ext cx="5760" cy="1104"/>
              </a:xfrm>
              <a:prstGeom prst="rect">
                <a:avLst/>
              </a:prstGeom>
              <a:solidFill>
                <a:schemeClr val="accent2"/>
              </a:solidFill>
              <a:ln w="9525">
                <a:noFill/>
              </a:ln>
            </p:spPr>
            <p:txBody>
              <a:bodyPr anchor="t" anchorCtr="0"/>
              <a:p>
                <a:pPr lvl="0"/>
                <a:endParaRPr lang="zh-CN" altLang="en-US">
                  <a:latin typeface="Times New Roman" panose="02020603050405020304" pitchFamily="18" charset="0"/>
                </a:endParaRPr>
              </a:p>
            </p:txBody>
          </p:sp>
          <p:sp>
            <p:nvSpPr>
              <p:cNvPr id="2053" name="矩形 35843" descr="Cacback"/>
              <p:cNvSpPr/>
              <p:nvPr userDrawn="1"/>
            </p:nvSpPr>
            <p:spPr>
              <a:xfrm>
                <a:off x="0" y="0"/>
                <a:ext cx="1119" cy="4320"/>
              </a:xfrm>
              <a:prstGeom prst="rect">
                <a:avLst/>
              </a:prstGeom>
              <a:blipFill rotWithShape="0">
                <a:blip r:embed="rId2"/>
              </a:blipFill>
              <a:ln w="9525">
                <a:noFill/>
              </a:ln>
            </p:spPr>
            <p:txBody>
              <a:bodyPr anchor="t" anchorCtr="0"/>
              <a:p>
                <a:pPr lvl="0"/>
                <a:endParaRPr lang="zh-CN" altLang="en-US">
                  <a:latin typeface="Times New Roman" panose="02020603050405020304" pitchFamily="18" charset="0"/>
                </a:endParaRPr>
              </a:p>
            </p:txBody>
          </p:sp>
        </p:grpSp>
        <p:sp>
          <p:nvSpPr>
            <p:cNvPr id="2054" name="矩形 36743"/>
            <p:cNvSpPr/>
            <p:nvPr/>
          </p:nvSpPr>
          <p:spPr>
            <a:xfrm>
              <a:off x="816" y="2592"/>
              <a:ext cx="701" cy="1728"/>
            </a:xfrm>
            <a:prstGeom prst="rect">
              <a:avLst/>
            </a:prstGeom>
            <a:solidFill>
              <a:schemeClr val="bg1">
                <a:alpha val="50000"/>
              </a:schemeClr>
            </a:solidFill>
            <a:ln w="9525">
              <a:noFill/>
            </a:ln>
          </p:spPr>
          <p:txBody>
            <a:bodyPr anchor="t" anchorCtr="0"/>
            <a:p>
              <a:pPr lvl="0"/>
              <a:endParaRPr lang="zh-CN" altLang="en-US">
                <a:latin typeface="Times New Roman" panose="02020603050405020304" pitchFamily="18" charset="0"/>
              </a:endParaRPr>
            </a:p>
          </p:txBody>
        </p:sp>
      </p:grpSp>
      <p:grpSp>
        <p:nvGrpSpPr>
          <p:cNvPr id="2055" name="组合 36751"/>
          <p:cNvGrpSpPr/>
          <p:nvPr/>
        </p:nvGrpSpPr>
        <p:grpSpPr>
          <a:xfrm>
            <a:off x="0" y="1371600"/>
            <a:ext cx="8405813" cy="1246188"/>
            <a:chOff x="0" y="864"/>
            <a:chExt cx="5295" cy="785"/>
          </a:xfrm>
        </p:grpSpPr>
        <p:sp>
          <p:nvSpPr>
            <p:cNvPr id="2056" name="任意多边形 36731"/>
            <p:cNvSpPr/>
            <p:nvPr userDrawn="1"/>
          </p:nvSpPr>
          <p:spPr>
            <a:xfrm rot="-507431">
              <a:off x="0" y="1477"/>
              <a:ext cx="1059" cy="172"/>
            </a:xfrm>
            <a:custGeom>
              <a:avLst/>
              <a:gdLst/>
              <a:ahLst/>
              <a:cxnLst/>
              <a:pathLst>
                <a:path w="1059" h="172">
                  <a:moveTo>
                    <a:pt x="1059" y="0"/>
                  </a:moveTo>
                  <a:cubicBezTo>
                    <a:pt x="543" y="45"/>
                    <a:pt x="291" y="112"/>
                    <a:pt x="147" y="144"/>
                  </a:cubicBezTo>
                  <a:cubicBezTo>
                    <a:pt x="0" y="172"/>
                    <a:pt x="153" y="147"/>
                    <a:pt x="177" y="171"/>
                  </a:cubicBezTo>
                  <a:cubicBezTo>
                    <a:pt x="329" y="151"/>
                    <a:pt x="339" y="99"/>
                    <a:pt x="1059" y="24"/>
                  </a:cubicBezTo>
                  <a:cubicBezTo>
                    <a:pt x="1059" y="24"/>
                    <a:pt x="1059" y="0"/>
                    <a:pt x="1059" y="0"/>
                  </a:cubicBezTo>
                  <a:close/>
                </a:path>
              </a:pathLst>
            </a:custGeom>
            <a:gradFill rotWithShape="0">
              <a:gsLst>
                <a:gs pos="0">
                  <a:schemeClr val="accent1"/>
                </a:gs>
                <a:gs pos="100000">
                  <a:schemeClr val="bg2"/>
                </a:gs>
              </a:gsLst>
              <a:lin ang="0" scaled="1"/>
              <a:tileRect/>
            </a:gradFill>
            <a:ln w="9525">
              <a:noFill/>
            </a:ln>
          </p:spPr>
          <p:txBody>
            <a:bodyPr/>
            <a:p>
              <a:endParaRPr lang="zh-CN" altLang="en-US"/>
            </a:p>
          </p:txBody>
        </p:sp>
        <p:sp>
          <p:nvSpPr>
            <p:cNvPr id="2057" name="任意多边形 36732"/>
            <p:cNvSpPr/>
            <p:nvPr userDrawn="1"/>
          </p:nvSpPr>
          <p:spPr>
            <a:xfrm rot="-507431">
              <a:off x="1173" y="864"/>
              <a:ext cx="4122" cy="630"/>
            </a:xfrm>
            <a:custGeom>
              <a:avLst/>
              <a:gdLst/>
              <a:ahLst/>
              <a:cxnLst/>
              <a:pathLst>
                <a:path w="4122" h="630">
                  <a:moveTo>
                    <a:pt x="0" y="204"/>
                  </a:moveTo>
                  <a:cubicBezTo>
                    <a:pt x="255" y="198"/>
                    <a:pt x="1686" y="0"/>
                    <a:pt x="3544" y="348"/>
                  </a:cubicBezTo>
                  <a:cubicBezTo>
                    <a:pt x="4122" y="464"/>
                    <a:pt x="3754" y="614"/>
                    <a:pt x="3680" y="630"/>
                  </a:cubicBezTo>
                  <a:cubicBezTo>
                    <a:pt x="3680" y="630"/>
                    <a:pt x="3642" y="626"/>
                    <a:pt x="3616" y="624"/>
                  </a:cubicBezTo>
                  <a:cubicBezTo>
                    <a:pt x="3678" y="612"/>
                    <a:pt x="4118" y="488"/>
                    <a:pt x="3534" y="368"/>
                  </a:cubicBezTo>
                  <a:cubicBezTo>
                    <a:pt x="2029" y="98"/>
                    <a:pt x="696" y="156"/>
                    <a:pt x="17" y="231"/>
                  </a:cubicBezTo>
                  <a:cubicBezTo>
                    <a:pt x="17" y="231"/>
                    <a:pt x="0" y="204"/>
                    <a:pt x="0" y="204"/>
                  </a:cubicBezTo>
                  <a:close/>
                </a:path>
              </a:pathLst>
            </a:custGeom>
            <a:solidFill>
              <a:schemeClr val="bg2"/>
            </a:solidFill>
            <a:ln w="9525">
              <a:noFill/>
            </a:ln>
          </p:spPr>
          <p:txBody>
            <a:bodyPr/>
            <a:p>
              <a:endParaRPr lang="zh-CN" altLang="en-US"/>
            </a:p>
          </p:txBody>
        </p:sp>
        <p:grpSp>
          <p:nvGrpSpPr>
            <p:cNvPr id="2058" name="组合 36733"/>
            <p:cNvGrpSpPr/>
            <p:nvPr userDrawn="1"/>
          </p:nvGrpSpPr>
          <p:grpSpPr>
            <a:xfrm>
              <a:off x="1008" y="1248"/>
              <a:ext cx="288" cy="288"/>
              <a:chOff x="1033" y="326"/>
              <a:chExt cx="192" cy="192"/>
            </a:xfrm>
          </p:grpSpPr>
          <p:sp>
            <p:nvSpPr>
              <p:cNvPr id="2059" name="椭圆 36734"/>
              <p:cNvSpPr/>
              <p:nvPr/>
            </p:nvSpPr>
            <p:spPr>
              <a:xfrm>
                <a:off x="1033" y="326"/>
                <a:ext cx="192" cy="192"/>
              </a:xfrm>
              <a:prstGeom prst="ellipse">
                <a:avLst/>
              </a:prstGeom>
              <a:gradFill rotWithShape="0">
                <a:gsLst>
                  <a:gs pos="0">
                    <a:schemeClr val="bg2"/>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0" name="椭圆 36735"/>
              <p:cNvSpPr/>
              <p:nvPr/>
            </p:nvSpPr>
            <p:spPr>
              <a:xfrm>
                <a:off x="1129" y="377"/>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1" name="椭圆 36736"/>
              <p:cNvSpPr/>
              <p:nvPr/>
            </p:nvSpPr>
            <p:spPr>
              <a:xfrm>
                <a:off x="1063" y="350"/>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2" name="椭圆 36737"/>
              <p:cNvSpPr/>
              <p:nvPr/>
            </p:nvSpPr>
            <p:spPr>
              <a:xfrm>
                <a:off x="1063" y="404"/>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3" name="椭圆 36738"/>
              <p:cNvSpPr/>
              <p:nvPr/>
            </p:nvSpPr>
            <p:spPr>
              <a:xfrm>
                <a:off x="1108" y="422"/>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4" name="椭圆 36739"/>
              <p:cNvSpPr/>
              <p:nvPr/>
            </p:nvSpPr>
            <p:spPr>
              <a:xfrm>
                <a:off x="1168" y="416"/>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5" name="椭圆 36740"/>
              <p:cNvSpPr/>
              <p:nvPr/>
            </p:nvSpPr>
            <p:spPr>
              <a:xfrm>
                <a:off x="1120" y="461"/>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6" name="椭圆 36741"/>
              <p:cNvSpPr/>
              <p:nvPr/>
            </p:nvSpPr>
            <p:spPr>
              <a:xfrm>
                <a:off x="1063" y="452"/>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7" name="椭圆 36742"/>
              <p:cNvSpPr/>
              <p:nvPr/>
            </p:nvSpPr>
            <p:spPr>
              <a:xfrm>
                <a:off x="1117" y="329"/>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grpSp>
      </p:grpSp>
      <p:sp>
        <p:nvSpPr>
          <p:cNvPr id="36745" name="标题 36744"/>
          <p:cNvSpPr>
            <a:spLocks noGrp="1"/>
          </p:cNvSpPr>
          <p:nvPr>
            <p:ph type="ctrTitle"/>
          </p:nvPr>
        </p:nvSpPr>
        <p:spPr>
          <a:xfrm>
            <a:off x="1828800" y="2133600"/>
            <a:ext cx="7315200" cy="1600200"/>
          </a:xfrm>
          <a:prstGeom prst="rect">
            <a:avLst/>
          </a:prstGeom>
          <a:noFill/>
          <a:ln w="9525">
            <a:noFill/>
          </a:ln>
        </p:spPr>
        <p:txBody>
          <a:bodyPr anchor="ctr"/>
          <a:lstStyle>
            <a:lvl1pPr lvl="0" algn="l">
              <a:buClrTx/>
              <a:buSzTx/>
              <a:buFontTx/>
              <a:defRPr/>
            </a:lvl1pPr>
          </a:lstStyle>
          <a:p>
            <a:pPr lvl="0" fontAlgn="base"/>
            <a:r>
              <a:rPr lang="zh-CN" altLang="en-US" strike="noStrike" noProof="1" dirty="0"/>
              <a:t>单击此处编辑母版标题样式</a:t>
            </a:r>
            <a:endParaRPr lang="zh-CN" altLang="en-US" strike="noStrike" noProof="1" dirty="0"/>
          </a:p>
        </p:txBody>
      </p:sp>
      <p:sp>
        <p:nvSpPr>
          <p:cNvPr id="36746" name="副标题 36745"/>
          <p:cNvSpPr>
            <a:spLocks noGrp="1"/>
          </p:cNvSpPr>
          <p:nvPr>
            <p:ph type="subTitle" idx="1"/>
          </p:nvPr>
        </p:nvSpPr>
        <p:spPr>
          <a:xfrm>
            <a:off x="1371600" y="4267200"/>
            <a:ext cx="6400800" cy="1752600"/>
          </a:xfrm>
          <a:prstGeom prst="rect">
            <a:avLst/>
          </a:prstGeom>
          <a:noFill/>
          <a:ln w="9525">
            <a:noFill/>
          </a:ln>
        </p:spPr>
        <p:txBody>
          <a:bodyPr anchor="t"/>
          <a:lstStyle>
            <a:lvl1pPr marL="0" lvl="0" indent="0">
              <a:buClrTx/>
              <a:buSzTx/>
              <a:buFontTx/>
              <a:buNone/>
              <a:defRPr/>
            </a:lvl1pPr>
            <a:lvl2pPr marL="457200" lvl="1" indent="0" algn="ctr">
              <a:buClrTx/>
              <a:buSzTx/>
              <a:buFontTx/>
              <a:buNone/>
              <a:defRPr/>
            </a:lvl2pPr>
            <a:lvl3pPr marL="914400" lvl="2" indent="0" algn="ctr">
              <a:buClrTx/>
              <a:buSzTx/>
              <a:buFontTx/>
              <a:buNone/>
              <a:defRPr/>
            </a:lvl3pPr>
            <a:lvl4pPr marL="1371600" lvl="3" indent="0" algn="ctr">
              <a:buClrTx/>
              <a:buSzTx/>
              <a:buFontTx/>
              <a:buNone/>
              <a:defRPr/>
            </a:lvl4pPr>
            <a:lvl5pPr marL="1828800" lvl="4" indent="0" algn="ctr">
              <a:buClrTx/>
              <a:buSzTx/>
              <a:buFontTx/>
              <a:buNone/>
              <a:defRPr/>
            </a:lvl5pPr>
          </a:lstStyle>
          <a:p>
            <a:pPr lvl="0" fontAlgn="base"/>
            <a:r>
              <a:rPr lang="zh-CN" altLang="en-US" strike="noStrike" noProof="1" dirty="0"/>
              <a:t>单击此处编辑母版副标题样式</a:t>
            </a:r>
            <a:endParaRPr lang="zh-CN" altLang="en-US" strike="noStrike" noProof="1" dirty="0"/>
          </a:p>
        </p:txBody>
      </p:sp>
      <p:sp>
        <p:nvSpPr>
          <p:cNvPr id="36747" name="日期占位符 36746"/>
          <p:cNvSpPr>
            <a:spLocks noGrp="1"/>
          </p:cNvSpPr>
          <p:nvPr>
            <p:ph type="dt" sz="half" idx="2"/>
          </p:nvPr>
        </p:nvSpPr>
        <p:spPr>
          <a:xfrm>
            <a:off x="1371600" y="6248400"/>
            <a:ext cx="1905000" cy="457200"/>
          </a:xfrm>
          <a:prstGeom prst="rect">
            <a:avLst/>
          </a:prstGeom>
          <a:noFill/>
          <a:ln w="9525">
            <a:noFill/>
          </a:ln>
        </p:spPr>
        <p:txBody>
          <a:bodyPr anchor="t"/>
          <a:lstStyle>
            <a:lvl1pPr>
              <a:defRPr sz="1400"/>
            </a:lvl1pPr>
          </a:lstStyle>
          <a:p>
            <a:pPr fontAlgn="base"/>
            <a:fld id="{BB962C8B-B14F-4D97-AF65-F5344CB8AC3E}" type="datetime1">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
        <p:nvSpPr>
          <p:cNvPr id="36748" name="页脚占位符 36747"/>
          <p:cNvSpPr>
            <a:spLocks noGrp="1"/>
          </p:cNvSpPr>
          <p:nvPr>
            <p:ph type="ftr" sz="quarter" idx="3"/>
          </p:nvPr>
        </p:nvSpPr>
        <p:spPr>
          <a:xfrm>
            <a:off x="3733800" y="6248400"/>
            <a:ext cx="2895600" cy="457200"/>
          </a:xfrm>
          <a:prstGeom prst="rect">
            <a:avLst/>
          </a:prstGeom>
          <a:noFill/>
          <a:ln w="9525">
            <a:noFill/>
          </a:ln>
        </p:spPr>
        <p:txBody>
          <a:bodyPr anchor="t"/>
          <a:lstStyle>
            <a:lvl1pPr algn="ctr">
              <a:defRPr sz="1400"/>
            </a:lvl1pPr>
          </a:lstStyle>
          <a:p>
            <a:pPr fontAlgn="base"/>
            <a:endParaRPr lang="zh-CN" altLang="en-US" strike="noStrike" noProof="1" dirty="0">
              <a:latin typeface="Arial Narrow" pitchFamily="34" charset="0"/>
            </a:endParaRPr>
          </a:p>
        </p:txBody>
      </p:sp>
      <p:sp>
        <p:nvSpPr>
          <p:cNvPr id="36749" name="灯片编号占位符 36748"/>
          <p:cNvSpPr>
            <a:spLocks noGrp="1"/>
          </p:cNvSpPr>
          <p:nvPr>
            <p:ph type="sldNum" sz="quarter" idx="4"/>
          </p:nvPr>
        </p:nvSpPr>
        <p:spPr>
          <a:xfrm>
            <a:off x="7086600" y="6248400"/>
            <a:ext cx="1905000" cy="457200"/>
          </a:xfrm>
          <a:prstGeom prst="rect">
            <a:avLst/>
          </a:prstGeom>
          <a:noFill/>
          <a:ln w="9525">
            <a:noFill/>
          </a:ln>
        </p:spPr>
        <p:txBody>
          <a:bodyPr anchor="t"/>
          <a:lstStyle>
            <a:lvl1pPr algn="r">
              <a:defRPr sz="1400"/>
            </a:lvl1pPr>
          </a:lstStyle>
          <a:p>
            <a:pPr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hf sldNum="0" hdr="0" ftr="0" dt="0"/>
</p:sldLayout>
</file>

<file path=ppt/slideLayouts/slideLayout33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33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34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85800" y="1981200"/>
            <a:ext cx="3808476" cy="4114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9724" y="1981200"/>
            <a:ext cx="3808476" cy="4114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34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8" name="页脚占位符 7"/>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9" name="灯片编号占位符 8"/>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34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4" name="页脚占位符 3"/>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34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3" name="页脚占位符 2"/>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34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34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34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347.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66335" y="457200"/>
            <a:ext cx="2060178" cy="56388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85800" y="457200"/>
            <a:ext cx="6061104" cy="56388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348.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6286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349.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solidFill>
        <a:effectLst/>
      </p:bgPr>
    </p:bg>
    <p:spTree>
      <p:nvGrpSpPr>
        <p:cNvPr id="1" name=""/>
        <p:cNvGrpSpPr/>
        <p:nvPr/>
      </p:nvGrpSpPr>
      <p:grpSpPr/>
      <p:grpSp>
        <p:nvGrpSpPr>
          <p:cNvPr id="2050" name="组合 36754"/>
          <p:cNvGrpSpPr/>
          <p:nvPr/>
        </p:nvGrpSpPr>
        <p:grpSpPr>
          <a:xfrm>
            <a:off x="0" y="0"/>
            <a:ext cx="9144000" cy="6858000"/>
            <a:chOff x="0" y="0"/>
            <a:chExt cx="5760" cy="4320"/>
          </a:xfrm>
        </p:grpSpPr>
        <p:grpSp>
          <p:nvGrpSpPr>
            <p:cNvPr id="2051" name="组合 36753"/>
            <p:cNvGrpSpPr/>
            <p:nvPr userDrawn="1"/>
          </p:nvGrpSpPr>
          <p:grpSpPr>
            <a:xfrm>
              <a:off x="0" y="0"/>
              <a:ext cx="5760" cy="4320"/>
              <a:chOff x="0" y="0"/>
              <a:chExt cx="5760" cy="4320"/>
            </a:xfrm>
          </p:grpSpPr>
          <p:sp>
            <p:nvSpPr>
              <p:cNvPr id="2052" name="矩形 35841"/>
              <p:cNvSpPr/>
              <p:nvPr userDrawn="1"/>
            </p:nvSpPr>
            <p:spPr>
              <a:xfrm>
                <a:off x="0" y="1248"/>
                <a:ext cx="5760" cy="1104"/>
              </a:xfrm>
              <a:prstGeom prst="rect">
                <a:avLst/>
              </a:prstGeom>
              <a:solidFill>
                <a:schemeClr val="accent2"/>
              </a:solidFill>
              <a:ln w="9525">
                <a:noFill/>
              </a:ln>
            </p:spPr>
            <p:txBody>
              <a:bodyPr anchor="t" anchorCtr="0"/>
              <a:p>
                <a:pPr lvl="0"/>
                <a:endParaRPr lang="zh-CN" altLang="en-US">
                  <a:latin typeface="Times New Roman" panose="02020603050405020304" pitchFamily="18" charset="0"/>
                </a:endParaRPr>
              </a:p>
            </p:txBody>
          </p:sp>
          <p:sp>
            <p:nvSpPr>
              <p:cNvPr id="2053" name="矩形 35843" descr="Cacback"/>
              <p:cNvSpPr/>
              <p:nvPr userDrawn="1"/>
            </p:nvSpPr>
            <p:spPr>
              <a:xfrm>
                <a:off x="0" y="0"/>
                <a:ext cx="1119" cy="4320"/>
              </a:xfrm>
              <a:prstGeom prst="rect">
                <a:avLst/>
              </a:prstGeom>
              <a:blipFill rotWithShape="0">
                <a:blip r:embed="rId2"/>
              </a:blipFill>
              <a:ln w="9525">
                <a:noFill/>
              </a:ln>
            </p:spPr>
            <p:txBody>
              <a:bodyPr anchor="t" anchorCtr="0"/>
              <a:p>
                <a:pPr lvl="0"/>
                <a:endParaRPr lang="zh-CN" altLang="en-US">
                  <a:latin typeface="Times New Roman" panose="02020603050405020304" pitchFamily="18" charset="0"/>
                </a:endParaRPr>
              </a:p>
            </p:txBody>
          </p:sp>
        </p:grpSp>
        <p:sp>
          <p:nvSpPr>
            <p:cNvPr id="2054" name="矩形 36743"/>
            <p:cNvSpPr/>
            <p:nvPr/>
          </p:nvSpPr>
          <p:spPr>
            <a:xfrm>
              <a:off x="816" y="2592"/>
              <a:ext cx="701" cy="1728"/>
            </a:xfrm>
            <a:prstGeom prst="rect">
              <a:avLst/>
            </a:prstGeom>
            <a:solidFill>
              <a:schemeClr val="bg1">
                <a:alpha val="50000"/>
              </a:schemeClr>
            </a:solidFill>
            <a:ln w="9525">
              <a:noFill/>
            </a:ln>
          </p:spPr>
          <p:txBody>
            <a:bodyPr anchor="t" anchorCtr="0"/>
            <a:p>
              <a:pPr lvl="0"/>
              <a:endParaRPr lang="zh-CN" altLang="en-US">
                <a:latin typeface="Times New Roman" panose="02020603050405020304" pitchFamily="18" charset="0"/>
              </a:endParaRPr>
            </a:p>
          </p:txBody>
        </p:sp>
      </p:grpSp>
      <p:grpSp>
        <p:nvGrpSpPr>
          <p:cNvPr id="2055" name="组合 36751"/>
          <p:cNvGrpSpPr/>
          <p:nvPr/>
        </p:nvGrpSpPr>
        <p:grpSpPr>
          <a:xfrm>
            <a:off x="0" y="1371600"/>
            <a:ext cx="8405813" cy="1246188"/>
            <a:chOff x="0" y="864"/>
            <a:chExt cx="5295" cy="785"/>
          </a:xfrm>
        </p:grpSpPr>
        <p:sp>
          <p:nvSpPr>
            <p:cNvPr id="2056" name="任意多边形 36731"/>
            <p:cNvSpPr/>
            <p:nvPr userDrawn="1"/>
          </p:nvSpPr>
          <p:spPr>
            <a:xfrm rot="-507431">
              <a:off x="0" y="1477"/>
              <a:ext cx="1059" cy="172"/>
            </a:xfrm>
            <a:custGeom>
              <a:avLst/>
              <a:gdLst/>
              <a:ahLst/>
              <a:cxnLst/>
              <a:pathLst>
                <a:path w="1059" h="172">
                  <a:moveTo>
                    <a:pt x="1059" y="0"/>
                  </a:moveTo>
                  <a:cubicBezTo>
                    <a:pt x="543" y="45"/>
                    <a:pt x="291" y="112"/>
                    <a:pt x="147" y="144"/>
                  </a:cubicBezTo>
                  <a:cubicBezTo>
                    <a:pt x="0" y="172"/>
                    <a:pt x="153" y="147"/>
                    <a:pt x="177" y="171"/>
                  </a:cubicBezTo>
                  <a:cubicBezTo>
                    <a:pt x="329" y="151"/>
                    <a:pt x="339" y="99"/>
                    <a:pt x="1059" y="24"/>
                  </a:cubicBezTo>
                  <a:cubicBezTo>
                    <a:pt x="1059" y="24"/>
                    <a:pt x="1059" y="0"/>
                    <a:pt x="1059" y="0"/>
                  </a:cubicBezTo>
                  <a:close/>
                </a:path>
              </a:pathLst>
            </a:custGeom>
            <a:gradFill rotWithShape="0">
              <a:gsLst>
                <a:gs pos="0">
                  <a:schemeClr val="accent1"/>
                </a:gs>
                <a:gs pos="100000">
                  <a:schemeClr val="bg2"/>
                </a:gs>
              </a:gsLst>
              <a:lin ang="0" scaled="1"/>
              <a:tileRect/>
            </a:gradFill>
            <a:ln w="9525">
              <a:noFill/>
            </a:ln>
          </p:spPr>
          <p:txBody>
            <a:bodyPr/>
            <a:p>
              <a:endParaRPr lang="zh-CN" altLang="en-US"/>
            </a:p>
          </p:txBody>
        </p:sp>
        <p:sp>
          <p:nvSpPr>
            <p:cNvPr id="2057" name="任意多边形 36732"/>
            <p:cNvSpPr/>
            <p:nvPr userDrawn="1"/>
          </p:nvSpPr>
          <p:spPr>
            <a:xfrm rot="-507431">
              <a:off x="1173" y="864"/>
              <a:ext cx="4122" cy="630"/>
            </a:xfrm>
            <a:custGeom>
              <a:avLst/>
              <a:gdLst/>
              <a:ahLst/>
              <a:cxnLst/>
              <a:pathLst>
                <a:path w="4122" h="630">
                  <a:moveTo>
                    <a:pt x="0" y="204"/>
                  </a:moveTo>
                  <a:cubicBezTo>
                    <a:pt x="255" y="198"/>
                    <a:pt x="1686" y="0"/>
                    <a:pt x="3544" y="348"/>
                  </a:cubicBezTo>
                  <a:cubicBezTo>
                    <a:pt x="4122" y="464"/>
                    <a:pt x="3754" y="614"/>
                    <a:pt x="3680" y="630"/>
                  </a:cubicBezTo>
                  <a:cubicBezTo>
                    <a:pt x="3680" y="630"/>
                    <a:pt x="3642" y="626"/>
                    <a:pt x="3616" y="624"/>
                  </a:cubicBezTo>
                  <a:cubicBezTo>
                    <a:pt x="3678" y="612"/>
                    <a:pt x="4118" y="488"/>
                    <a:pt x="3534" y="368"/>
                  </a:cubicBezTo>
                  <a:cubicBezTo>
                    <a:pt x="2029" y="98"/>
                    <a:pt x="696" y="156"/>
                    <a:pt x="17" y="231"/>
                  </a:cubicBezTo>
                  <a:cubicBezTo>
                    <a:pt x="17" y="231"/>
                    <a:pt x="0" y="204"/>
                    <a:pt x="0" y="204"/>
                  </a:cubicBezTo>
                  <a:close/>
                </a:path>
              </a:pathLst>
            </a:custGeom>
            <a:solidFill>
              <a:schemeClr val="bg2"/>
            </a:solidFill>
            <a:ln w="9525">
              <a:noFill/>
            </a:ln>
          </p:spPr>
          <p:txBody>
            <a:bodyPr/>
            <a:p>
              <a:endParaRPr lang="zh-CN" altLang="en-US"/>
            </a:p>
          </p:txBody>
        </p:sp>
        <p:grpSp>
          <p:nvGrpSpPr>
            <p:cNvPr id="2058" name="组合 36733"/>
            <p:cNvGrpSpPr/>
            <p:nvPr userDrawn="1"/>
          </p:nvGrpSpPr>
          <p:grpSpPr>
            <a:xfrm>
              <a:off x="1008" y="1248"/>
              <a:ext cx="288" cy="288"/>
              <a:chOff x="1033" y="326"/>
              <a:chExt cx="192" cy="192"/>
            </a:xfrm>
          </p:grpSpPr>
          <p:sp>
            <p:nvSpPr>
              <p:cNvPr id="2059" name="椭圆 36734"/>
              <p:cNvSpPr/>
              <p:nvPr/>
            </p:nvSpPr>
            <p:spPr>
              <a:xfrm>
                <a:off x="1033" y="326"/>
                <a:ext cx="192" cy="192"/>
              </a:xfrm>
              <a:prstGeom prst="ellipse">
                <a:avLst/>
              </a:prstGeom>
              <a:gradFill rotWithShape="0">
                <a:gsLst>
                  <a:gs pos="0">
                    <a:schemeClr val="bg2"/>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0" name="椭圆 36735"/>
              <p:cNvSpPr/>
              <p:nvPr/>
            </p:nvSpPr>
            <p:spPr>
              <a:xfrm>
                <a:off x="1129" y="377"/>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1" name="椭圆 36736"/>
              <p:cNvSpPr/>
              <p:nvPr/>
            </p:nvSpPr>
            <p:spPr>
              <a:xfrm>
                <a:off x="1063" y="350"/>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2" name="椭圆 36737"/>
              <p:cNvSpPr/>
              <p:nvPr/>
            </p:nvSpPr>
            <p:spPr>
              <a:xfrm>
                <a:off x="1063" y="404"/>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3" name="椭圆 36738"/>
              <p:cNvSpPr/>
              <p:nvPr/>
            </p:nvSpPr>
            <p:spPr>
              <a:xfrm>
                <a:off x="1108" y="422"/>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4" name="椭圆 36739"/>
              <p:cNvSpPr/>
              <p:nvPr/>
            </p:nvSpPr>
            <p:spPr>
              <a:xfrm>
                <a:off x="1168" y="416"/>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5" name="椭圆 36740"/>
              <p:cNvSpPr/>
              <p:nvPr/>
            </p:nvSpPr>
            <p:spPr>
              <a:xfrm>
                <a:off x="1120" y="461"/>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6" name="椭圆 36741"/>
              <p:cNvSpPr/>
              <p:nvPr/>
            </p:nvSpPr>
            <p:spPr>
              <a:xfrm>
                <a:off x="1063" y="452"/>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7" name="椭圆 36742"/>
              <p:cNvSpPr/>
              <p:nvPr/>
            </p:nvSpPr>
            <p:spPr>
              <a:xfrm>
                <a:off x="1117" y="329"/>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grpSp>
      </p:grpSp>
      <p:sp>
        <p:nvSpPr>
          <p:cNvPr id="36745" name="标题 36744"/>
          <p:cNvSpPr>
            <a:spLocks noGrp="1"/>
          </p:cNvSpPr>
          <p:nvPr>
            <p:ph type="ctrTitle"/>
          </p:nvPr>
        </p:nvSpPr>
        <p:spPr>
          <a:xfrm>
            <a:off x="1828800" y="2133600"/>
            <a:ext cx="7315200" cy="1600200"/>
          </a:xfrm>
          <a:prstGeom prst="rect">
            <a:avLst/>
          </a:prstGeom>
          <a:noFill/>
          <a:ln w="9525">
            <a:noFill/>
          </a:ln>
        </p:spPr>
        <p:txBody>
          <a:bodyPr anchor="ctr"/>
          <a:lstStyle>
            <a:lvl1pPr lvl="0" algn="l">
              <a:buClrTx/>
              <a:buSzTx/>
              <a:buFontTx/>
              <a:defRPr/>
            </a:lvl1pPr>
          </a:lstStyle>
          <a:p>
            <a:pPr lvl="0" fontAlgn="base"/>
            <a:r>
              <a:rPr lang="zh-CN" altLang="en-US" strike="noStrike" noProof="1" dirty="0"/>
              <a:t>单击此处编辑母版标题样式</a:t>
            </a:r>
            <a:endParaRPr lang="zh-CN" altLang="en-US" strike="noStrike" noProof="1" dirty="0"/>
          </a:p>
        </p:txBody>
      </p:sp>
      <p:sp>
        <p:nvSpPr>
          <p:cNvPr id="36746" name="副标题 36745"/>
          <p:cNvSpPr>
            <a:spLocks noGrp="1"/>
          </p:cNvSpPr>
          <p:nvPr>
            <p:ph type="subTitle" idx="1"/>
          </p:nvPr>
        </p:nvSpPr>
        <p:spPr>
          <a:xfrm>
            <a:off x="1371600" y="4267200"/>
            <a:ext cx="6400800" cy="1752600"/>
          </a:xfrm>
          <a:prstGeom prst="rect">
            <a:avLst/>
          </a:prstGeom>
          <a:noFill/>
          <a:ln w="9525">
            <a:noFill/>
          </a:ln>
        </p:spPr>
        <p:txBody>
          <a:bodyPr anchor="t"/>
          <a:lstStyle>
            <a:lvl1pPr marL="0" lvl="0" indent="0">
              <a:buClrTx/>
              <a:buSzTx/>
              <a:buFontTx/>
              <a:buNone/>
              <a:defRPr/>
            </a:lvl1pPr>
            <a:lvl2pPr marL="457200" lvl="1" indent="0" algn="ctr">
              <a:buClrTx/>
              <a:buSzTx/>
              <a:buFontTx/>
              <a:buNone/>
              <a:defRPr/>
            </a:lvl2pPr>
            <a:lvl3pPr marL="914400" lvl="2" indent="0" algn="ctr">
              <a:buClrTx/>
              <a:buSzTx/>
              <a:buFontTx/>
              <a:buNone/>
              <a:defRPr/>
            </a:lvl3pPr>
            <a:lvl4pPr marL="1371600" lvl="3" indent="0" algn="ctr">
              <a:buClrTx/>
              <a:buSzTx/>
              <a:buFontTx/>
              <a:buNone/>
              <a:defRPr/>
            </a:lvl4pPr>
            <a:lvl5pPr marL="1828800" lvl="4" indent="0" algn="ctr">
              <a:buClrTx/>
              <a:buSzTx/>
              <a:buFontTx/>
              <a:buNone/>
              <a:defRPr/>
            </a:lvl5pPr>
          </a:lstStyle>
          <a:p>
            <a:pPr lvl="0" fontAlgn="base"/>
            <a:r>
              <a:rPr lang="zh-CN" altLang="en-US" strike="noStrike" noProof="1" dirty="0"/>
              <a:t>单击此处编辑母版副标题样式</a:t>
            </a:r>
            <a:endParaRPr lang="zh-CN" altLang="en-US" strike="noStrike" noProof="1" dirty="0"/>
          </a:p>
        </p:txBody>
      </p:sp>
      <p:sp>
        <p:nvSpPr>
          <p:cNvPr id="36747" name="日期占位符 36746"/>
          <p:cNvSpPr>
            <a:spLocks noGrp="1"/>
          </p:cNvSpPr>
          <p:nvPr>
            <p:ph type="dt" sz="half" idx="2"/>
          </p:nvPr>
        </p:nvSpPr>
        <p:spPr>
          <a:xfrm>
            <a:off x="1371600" y="6248400"/>
            <a:ext cx="1905000" cy="457200"/>
          </a:xfrm>
          <a:prstGeom prst="rect">
            <a:avLst/>
          </a:prstGeom>
          <a:noFill/>
          <a:ln w="9525">
            <a:noFill/>
          </a:ln>
        </p:spPr>
        <p:txBody>
          <a:bodyPr anchor="t"/>
          <a:lstStyle>
            <a:lvl1pPr>
              <a:defRPr sz="1400"/>
            </a:lvl1pPr>
          </a:lstStyle>
          <a:p>
            <a:pPr fontAlgn="base"/>
            <a:fld id="{BB962C8B-B14F-4D97-AF65-F5344CB8AC3E}" type="datetime1">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
        <p:nvSpPr>
          <p:cNvPr id="36748" name="页脚占位符 36747"/>
          <p:cNvSpPr>
            <a:spLocks noGrp="1"/>
          </p:cNvSpPr>
          <p:nvPr>
            <p:ph type="ftr" sz="quarter" idx="3"/>
          </p:nvPr>
        </p:nvSpPr>
        <p:spPr>
          <a:xfrm>
            <a:off x="3733800" y="6248400"/>
            <a:ext cx="2895600" cy="457200"/>
          </a:xfrm>
          <a:prstGeom prst="rect">
            <a:avLst/>
          </a:prstGeom>
          <a:noFill/>
          <a:ln w="9525">
            <a:noFill/>
          </a:ln>
        </p:spPr>
        <p:txBody>
          <a:bodyPr anchor="t"/>
          <a:lstStyle>
            <a:lvl1pPr algn="ctr">
              <a:defRPr sz="1400"/>
            </a:lvl1pPr>
          </a:lstStyle>
          <a:p>
            <a:pPr fontAlgn="base"/>
            <a:endParaRPr lang="zh-CN" altLang="en-US" strike="noStrike" noProof="1" dirty="0">
              <a:latin typeface="Arial Narrow" pitchFamily="34" charset="0"/>
            </a:endParaRPr>
          </a:p>
        </p:txBody>
      </p:sp>
      <p:sp>
        <p:nvSpPr>
          <p:cNvPr id="36749" name="灯片编号占位符 36748"/>
          <p:cNvSpPr>
            <a:spLocks noGrp="1"/>
          </p:cNvSpPr>
          <p:nvPr>
            <p:ph type="sldNum" sz="quarter" idx="4"/>
          </p:nvPr>
        </p:nvSpPr>
        <p:spPr>
          <a:xfrm>
            <a:off x="7086600" y="6248400"/>
            <a:ext cx="1905000" cy="457200"/>
          </a:xfrm>
          <a:prstGeom prst="rect">
            <a:avLst/>
          </a:prstGeom>
          <a:noFill/>
          <a:ln w="9525">
            <a:noFill/>
          </a:ln>
        </p:spPr>
        <p:txBody>
          <a:bodyPr anchor="t"/>
          <a:lstStyle>
            <a:lvl1pPr algn="r">
              <a:defRPr sz="1400"/>
            </a:lvl1pPr>
          </a:lstStyle>
          <a:p>
            <a:pPr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hf sldNum="0"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66335" y="457200"/>
            <a:ext cx="2060178" cy="56388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85800" y="457200"/>
            <a:ext cx="6061104" cy="56388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35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35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35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85800" y="1981200"/>
            <a:ext cx="3808476" cy="4114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9724" y="1981200"/>
            <a:ext cx="3808476" cy="4114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35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8" name="页脚占位符 7"/>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9" name="灯片编号占位符 8"/>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35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4" name="页脚占位符 3"/>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35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3" name="页脚占位符 2"/>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35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35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35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35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66335" y="457200"/>
            <a:ext cx="2060178" cy="56388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85800" y="457200"/>
            <a:ext cx="6061104" cy="56388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6286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360.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6286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361.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solidFill>
        <a:effectLst/>
      </p:bgPr>
    </p:bg>
    <p:spTree>
      <p:nvGrpSpPr>
        <p:cNvPr id="1" name=""/>
        <p:cNvGrpSpPr/>
        <p:nvPr/>
      </p:nvGrpSpPr>
      <p:grpSpPr/>
      <p:grpSp>
        <p:nvGrpSpPr>
          <p:cNvPr id="2050" name="组合 36754"/>
          <p:cNvGrpSpPr/>
          <p:nvPr/>
        </p:nvGrpSpPr>
        <p:grpSpPr>
          <a:xfrm>
            <a:off x="0" y="0"/>
            <a:ext cx="9144000" cy="6858000"/>
            <a:chOff x="0" y="0"/>
            <a:chExt cx="5760" cy="4320"/>
          </a:xfrm>
        </p:grpSpPr>
        <p:grpSp>
          <p:nvGrpSpPr>
            <p:cNvPr id="2051" name="组合 36753"/>
            <p:cNvGrpSpPr/>
            <p:nvPr userDrawn="1"/>
          </p:nvGrpSpPr>
          <p:grpSpPr>
            <a:xfrm>
              <a:off x="0" y="0"/>
              <a:ext cx="5760" cy="4320"/>
              <a:chOff x="0" y="0"/>
              <a:chExt cx="5760" cy="4320"/>
            </a:xfrm>
          </p:grpSpPr>
          <p:sp>
            <p:nvSpPr>
              <p:cNvPr id="2052" name="矩形 35841"/>
              <p:cNvSpPr/>
              <p:nvPr userDrawn="1"/>
            </p:nvSpPr>
            <p:spPr>
              <a:xfrm>
                <a:off x="0" y="1248"/>
                <a:ext cx="5760" cy="1104"/>
              </a:xfrm>
              <a:prstGeom prst="rect">
                <a:avLst/>
              </a:prstGeom>
              <a:solidFill>
                <a:schemeClr val="accent2"/>
              </a:solidFill>
              <a:ln w="9525">
                <a:noFill/>
              </a:ln>
            </p:spPr>
            <p:txBody>
              <a:bodyPr anchor="t" anchorCtr="0"/>
              <a:p>
                <a:pPr lvl="0"/>
                <a:endParaRPr lang="zh-CN" altLang="en-US">
                  <a:latin typeface="Times New Roman" panose="02020603050405020304" pitchFamily="18" charset="0"/>
                </a:endParaRPr>
              </a:p>
            </p:txBody>
          </p:sp>
          <p:sp>
            <p:nvSpPr>
              <p:cNvPr id="2053" name="矩形 35843" descr="Cacback"/>
              <p:cNvSpPr/>
              <p:nvPr userDrawn="1"/>
            </p:nvSpPr>
            <p:spPr>
              <a:xfrm>
                <a:off x="0" y="0"/>
                <a:ext cx="1119" cy="4320"/>
              </a:xfrm>
              <a:prstGeom prst="rect">
                <a:avLst/>
              </a:prstGeom>
              <a:blipFill rotWithShape="0">
                <a:blip r:embed="rId2"/>
              </a:blipFill>
              <a:ln w="9525">
                <a:noFill/>
              </a:ln>
            </p:spPr>
            <p:txBody>
              <a:bodyPr anchor="t" anchorCtr="0"/>
              <a:p>
                <a:pPr lvl="0"/>
                <a:endParaRPr lang="zh-CN" altLang="en-US">
                  <a:latin typeface="Times New Roman" panose="02020603050405020304" pitchFamily="18" charset="0"/>
                </a:endParaRPr>
              </a:p>
            </p:txBody>
          </p:sp>
        </p:grpSp>
        <p:sp>
          <p:nvSpPr>
            <p:cNvPr id="2054" name="矩形 36743"/>
            <p:cNvSpPr/>
            <p:nvPr/>
          </p:nvSpPr>
          <p:spPr>
            <a:xfrm>
              <a:off x="816" y="2592"/>
              <a:ext cx="701" cy="1728"/>
            </a:xfrm>
            <a:prstGeom prst="rect">
              <a:avLst/>
            </a:prstGeom>
            <a:solidFill>
              <a:schemeClr val="bg1">
                <a:alpha val="50000"/>
              </a:schemeClr>
            </a:solidFill>
            <a:ln w="9525">
              <a:noFill/>
            </a:ln>
          </p:spPr>
          <p:txBody>
            <a:bodyPr anchor="t" anchorCtr="0"/>
            <a:p>
              <a:pPr lvl="0"/>
              <a:endParaRPr lang="zh-CN" altLang="en-US">
                <a:latin typeface="Times New Roman" panose="02020603050405020304" pitchFamily="18" charset="0"/>
              </a:endParaRPr>
            </a:p>
          </p:txBody>
        </p:sp>
      </p:grpSp>
      <p:grpSp>
        <p:nvGrpSpPr>
          <p:cNvPr id="2055" name="组合 36751"/>
          <p:cNvGrpSpPr/>
          <p:nvPr/>
        </p:nvGrpSpPr>
        <p:grpSpPr>
          <a:xfrm>
            <a:off x="0" y="1371600"/>
            <a:ext cx="8405813" cy="1246188"/>
            <a:chOff x="0" y="864"/>
            <a:chExt cx="5295" cy="785"/>
          </a:xfrm>
        </p:grpSpPr>
        <p:sp>
          <p:nvSpPr>
            <p:cNvPr id="2056" name="任意多边形 36731"/>
            <p:cNvSpPr/>
            <p:nvPr userDrawn="1"/>
          </p:nvSpPr>
          <p:spPr>
            <a:xfrm rot="-507431">
              <a:off x="0" y="1477"/>
              <a:ext cx="1059" cy="172"/>
            </a:xfrm>
            <a:custGeom>
              <a:avLst/>
              <a:gdLst/>
              <a:ahLst/>
              <a:cxnLst/>
              <a:pathLst>
                <a:path w="1059" h="172">
                  <a:moveTo>
                    <a:pt x="1059" y="0"/>
                  </a:moveTo>
                  <a:cubicBezTo>
                    <a:pt x="543" y="45"/>
                    <a:pt x="291" y="112"/>
                    <a:pt x="147" y="144"/>
                  </a:cubicBezTo>
                  <a:cubicBezTo>
                    <a:pt x="0" y="172"/>
                    <a:pt x="153" y="147"/>
                    <a:pt x="177" y="171"/>
                  </a:cubicBezTo>
                  <a:cubicBezTo>
                    <a:pt x="329" y="151"/>
                    <a:pt x="339" y="99"/>
                    <a:pt x="1059" y="24"/>
                  </a:cubicBezTo>
                  <a:cubicBezTo>
                    <a:pt x="1059" y="24"/>
                    <a:pt x="1059" y="0"/>
                    <a:pt x="1059" y="0"/>
                  </a:cubicBezTo>
                  <a:close/>
                </a:path>
              </a:pathLst>
            </a:custGeom>
            <a:gradFill rotWithShape="0">
              <a:gsLst>
                <a:gs pos="0">
                  <a:schemeClr val="accent1"/>
                </a:gs>
                <a:gs pos="100000">
                  <a:schemeClr val="bg2"/>
                </a:gs>
              </a:gsLst>
              <a:lin ang="0" scaled="1"/>
              <a:tileRect/>
            </a:gradFill>
            <a:ln w="9525">
              <a:noFill/>
            </a:ln>
          </p:spPr>
          <p:txBody>
            <a:bodyPr/>
            <a:p>
              <a:endParaRPr lang="zh-CN" altLang="en-US"/>
            </a:p>
          </p:txBody>
        </p:sp>
        <p:sp>
          <p:nvSpPr>
            <p:cNvPr id="2057" name="任意多边形 36732"/>
            <p:cNvSpPr/>
            <p:nvPr userDrawn="1"/>
          </p:nvSpPr>
          <p:spPr>
            <a:xfrm rot="-507431">
              <a:off x="1173" y="864"/>
              <a:ext cx="4122" cy="630"/>
            </a:xfrm>
            <a:custGeom>
              <a:avLst/>
              <a:gdLst/>
              <a:ahLst/>
              <a:cxnLst/>
              <a:pathLst>
                <a:path w="4122" h="630">
                  <a:moveTo>
                    <a:pt x="0" y="204"/>
                  </a:moveTo>
                  <a:cubicBezTo>
                    <a:pt x="255" y="198"/>
                    <a:pt x="1686" y="0"/>
                    <a:pt x="3544" y="348"/>
                  </a:cubicBezTo>
                  <a:cubicBezTo>
                    <a:pt x="4122" y="464"/>
                    <a:pt x="3754" y="614"/>
                    <a:pt x="3680" y="630"/>
                  </a:cubicBezTo>
                  <a:cubicBezTo>
                    <a:pt x="3680" y="630"/>
                    <a:pt x="3642" y="626"/>
                    <a:pt x="3616" y="624"/>
                  </a:cubicBezTo>
                  <a:cubicBezTo>
                    <a:pt x="3678" y="612"/>
                    <a:pt x="4118" y="488"/>
                    <a:pt x="3534" y="368"/>
                  </a:cubicBezTo>
                  <a:cubicBezTo>
                    <a:pt x="2029" y="98"/>
                    <a:pt x="696" y="156"/>
                    <a:pt x="17" y="231"/>
                  </a:cubicBezTo>
                  <a:cubicBezTo>
                    <a:pt x="17" y="231"/>
                    <a:pt x="0" y="204"/>
                    <a:pt x="0" y="204"/>
                  </a:cubicBezTo>
                  <a:close/>
                </a:path>
              </a:pathLst>
            </a:custGeom>
            <a:solidFill>
              <a:schemeClr val="bg2"/>
            </a:solidFill>
            <a:ln w="9525">
              <a:noFill/>
            </a:ln>
          </p:spPr>
          <p:txBody>
            <a:bodyPr/>
            <a:p>
              <a:endParaRPr lang="zh-CN" altLang="en-US"/>
            </a:p>
          </p:txBody>
        </p:sp>
        <p:grpSp>
          <p:nvGrpSpPr>
            <p:cNvPr id="2058" name="组合 36733"/>
            <p:cNvGrpSpPr/>
            <p:nvPr userDrawn="1"/>
          </p:nvGrpSpPr>
          <p:grpSpPr>
            <a:xfrm>
              <a:off x="1008" y="1248"/>
              <a:ext cx="288" cy="288"/>
              <a:chOff x="1033" y="326"/>
              <a:chExt cx="192" cy="192"/>
            </a:xfrm>
          </p:grpSpPr>
          <p:sp>
            <p:nvSpPr>
              <p:cNvPr id="2059" name="椭圆 36734"/>
              <p:cNvSpPr/>
              <p:nvPr/>
            </p:nvSpPr>
            <p:spPr>
              <a:xfrm>
                <a:off x="1033" y="326"/>
                <a:ext cx="192" cy="192"/>
              </a:xfrm>
              <a:prstGeom prst="ellipse">
                <a:avLst/>
              </a:prstGeom>
              <a:gradFill rotWithShape="0">
                <a:gsLst>
                  <a:gs pos="0">
                    <a:schemeClr val="bg2"/>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0" name="椭圆 36735"/>
              <p:cNvSpPr/>
              <p:nvPr/>
            </p:nvSpPr>
            <p:spPr>
              <a:xfrm>
                <a:off x="1129" y="377"/>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1" name="椭圆 36736"/>
              <p:cNvSpPr/>
              <p:nvPr/>
            </p:nvSpPr>
            <p:spPr>
              <a:xfrm>
                <a:off x="1063" y="350"/>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2" name="椭圆 36737"/>
              <p:cNvSpPr/>
              <p:nvPr/>
            </p:nvSpPr>
            <p:spPr>
              <a:xfrm>
                <a:off x="1063" y="404"/>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3" name="椭圆 36738"/>
              <p:cNvSpPr/>
              <p:nvPr/>
            </p:nvSpPr>
            <p:spPr>
              <a:xfrm>
                <a:off x="1108" y="422"/>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4" name="椭圆 36739"/>
              <p:cNvSpPr/>
              <p:nvPr/>
            </p:nvSpPr>
            <p:spPr>
              <a:xfrm>
                <a:off x="1168" y="416"/>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5" name="椭圆 36740"/>
              <p:cNvSpPr/>
              <p:nvPr/>
            </p:nvSpPr>
            <p:spPr>
              <a:xfrm>
                <a:off x="1120" y="461"/>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6" name="椭圆 36741"/>
              <p:cNvSpPr/>
              <p:nvPr/>
            </p:nvSpPr>
            <p:spPr>
              <a:xfrm>
                <a:off x="1063" y="452"/>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7" name="椭圆 36742"/>
              <p:cNvSpPr/>
              <p:nvPr/>
            </p:nvSpPr>
            <p:spPr>
              <a:xfrm>
                <a:off x="1117" y="329"/>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grpSp>
      </p:grpSp>
      <p:sp>
        <p:nvSpPr>
          <p:cNvPr id="36745" name="标题 36744"/>
          <p:cNvSpPr>
            <a:spLocks noGrp="1"/>
          </p:cNvSpPr>
          <p:nvPr>
            <p:ph type="ctrTitle"/>
          </p:nvPr>
        </p:nvSpPr>
        <p:spPr>
          <a:xfrm>
            <a:off x="1828800" y="2133600"/>
            <a:ext cx="7315200" cy="1600200"/>
          </a:xfrm>
          <a:prstGeom prst="rect">
            <a:avLst/>
          </a:prstGeom>
          <a:noFill/>
          <a:ln w="9525">
            <a:noFill/>
          </a:ln>
        </p:spPr>
        <p:txBody>
          <a:bodyPr anchor="ctr"/>
          <a:lstStyle>
            <a:lvl1pPr lvl="0" algn="l">
              <a:buClrTx/>
              <a:buSzTx/>
              <a:buFontTx/>
              <a:defRPr/>
            </a:lvl1pPr>
          </a:lstStyle>
          <a:p>
            <a:pPr lvl="0" fontAlgn="base"/>
            <a:r>
              <a:rPr lang="zh-CN" altLang="en-US" strike="noStrike" noProof="1" dirty="0"/>
              <a:t>单击此处编辑母版标题样式</a:t>
            </a:r>
            <a:endParaRPr lang="zh-CN" altLang="en-US" strike="noStrike" noProof="1" dirty="0"/>
          </a:p>
        </p:txBody>
      </p:sp>
      <p:sp>
        <p:nvSpPr>
          <p:cNvPr id="36746" name="副标题 36745"/>
          <p:cNvSpPr>
            <a:spLocks noGrp="1"/>
          </p:cNvSpPr>
          <p:nvPr>
            <p:ph type="subTitle" idx="1"/>
          </p:nvPr>
        </p:nvSpPr>
        <p:spPr>
          <a:xfrm>
            <a:off x="1371600" y="4267200"/>
            <a:ext cx="6400800" cy="1752600"/>
          </a:xfrm>
          <a:prstGeom prst="rect">
            <a:avLst/>
          </a:prstGeom>
          <a:noFill/>
          <a:ln w="9525">
            <a:noFill/>
          </a:ln>
        </p:spPr>
        <p:txBody>
          <a:bodyPr anchor="t"/>
          <a:lstStyle>
            <a:lvl1pPr marL="0" lvl="0" indent="0">
              <a:buClrTx/>
              <a:buSzTx/>
              <a:buFontTx/>
              <a:buNone/>
              <a:defRPr/>
            </a:lvl1pPr>
            <a:lvl2pPr marL="457200" lvl="1" indent="0" algn="ctr">
              <a:buClrTx/>
              <a:buSzTx/>
              <a:buFontTx/>
              <a:buNone/>
              <a:defRPr/>
            </a:lvl2pPr>
            <a:lvl3pPr marL="914400" lvl="2" indent="0" algn="ctr">
              <a:buClrTx/>
              <a:buSzTx/>
              <a:buFontTx/>
              <a:buNone/>
              <a:defRPr/>
            </a:lvl3pPr>
            <a:lvl4pPr marL="1371600" lvl="3" indent="0" algn="ctr">
              <a:buClrTx/>
              <a:buSzTx/>
              <a:buFontTx/>
              <a:buNone/>
              <a:defRPr/>
            </a:lvl4pPr>
            <a:lvl5pPr marL="1828800" lvl="4" indent="0" algn="ctr">
              <a:buClrTx/>
              <a:buSzTx/>
              <a:buFontTx/>
              <a:buNone/>
              <a:defRPr/>
            </a:lvl5pPr>
          </a:lstStyle>
          <a:p>
            <a:pPr lvl="0" fontAlgn="base"/>
            <a:r>
              <a:rPr lang="zh-CN" altLang="en-US" strike="noStrike" noProof="1" dirty="0"/>
              <a:t>单击此处编辑母版副标题样式</a:t>
            </a:r>
            <a:endParaRPr lang="zh-CN" altLang="en-US" strike="noStrike" noProof="1" dirty="0"/>
          </a:p>
        </p:txBody>
      </p:sp>
      <p:sp>
        <p:nvSpPr>
          <p:cNvPr id="36747" name="日期占位符 36746"/>
          <p:cNvSpPr>
            <a:spLocks noGrp="1"/>
          </p:cNvSpPr>
          <p:nvPr>
            <p:ph type="dt" sz="half" idx="2"/>
          </p:nvPr>
        </p:nvSpPr>
        <p:spPr>
          <a:xfrm>
            <a:off x="1371600" y="6248400"/>
            <a:ext cx="1905000" cy="457200"/>
          </a:xfrm>
          <a:prstGeom prst="rect">
            <a:avLst/>
          </a:prstGeom>
          <a:noFill/>
          <a:ln w="9525">
            <a:noFill/>
          </a:ln>
        </p:spPr>
        <p:txBody>
          <a:bodyPr anchor="t"/>
          <a:lstStyle>
            <a:lvl1pPr>
              <a:defRPr sz="1400"/>
            </a:lvl1pPr>
          </a:lstStyle>
          <a:p>
            <a:pPr fontAlgn="base"/>
            <a:fld id="{BB962C8B-B14F-4D97-AF65-F5344CB8AC3E}" type="datetime1">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
        <p:nvSpPr>
          <p:cNvPr id="36748" name="页脚占位符 36747"/>
          <p:cNvSpPr>
            <a:spLocks noGrp="1"/>
          </p:cNvSpPr>
          <p:nvPr>
            <p:ph type="ftr" sz="quarter" idx="3"/>
          </p:nvPr>
        </p:nvSpPr>
        <p:spPr>
          <a:xfrm>
            <a:off x="3733800" y="6248400"/>
            <a:ext cx="2895600" cy="457200"/>
          </a:xfrm>
          <a:prstGeom prst="rect">
            <a:avLst/>
          </a:prstGeom>
          <a:noFill/>
          <a:ln w="9525">
            <a:noFill/>
          </a:ln>
        </p:spPr>
        <p:txBody>
          <a:bodyPr anchor="t"/>
          <a:lstStyle>
            <a:lvl1pPr algn="ctr">
              <a:defRPr sz="1400"/>
            </a:lvl1pPr>
          </a:lstStyle>
          <a:p>
            <a:pPr fontAlgn="base"/>
            <a:endParaRPr lang="zh-CN" altLang="en-US" strike="noStrike" noProof="1" dirty="0">
              <a:latin typeface="Arial Narrow" pitchFamily="34" charset="0"/>
            </a:endParaRPr>
          </a:p>
        </p:txBody>
      </p:sp>
      <p:sp>
        <p:nvSpPr>
          <p:cNvPr id="36749" name="灯片编号占位符 36748"/>
          <p:cNvSpPr>
            <a:spLocks noGrp="1"/>
          </p:cNvSpPr>
          <p:nvPr>
            <p:ph type="sldNum" sz="quarter" idx="4"/>
          </p:nvPr>
        </p:nvSpPr>
        <p:spPr>
          <a:xfrm>
            <a:off x="7086600" y="6248400"/>
            <a:ext cx="1905000" cy="457200"/>
          </a:xfrm>
          <a:prstGeom prst="rect">
            <a:avLst/>
          </a:prstGeom>
          <a:noFill/>
          <a:ln w="9525">
            <a:noFill/>
          </a:ln>
        </p:spPr>
        <p:txBody>
          <a:bodyPr anchor="t"/>
          <a:lstStyle>
            <a:lvl1pPr algn="r">
              <a:defRPr sz="1400"/>
            </a:lvl1pPr>
          </a:lstStyle>
          <a:p>
            <a:pPr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hf sldNum="0" hdr="0" ftr="0" dt="0"/>
</p:sldLayout>
</file>

<file path=ppt/slideLayouts/slideLayout36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36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36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85800" y="1981200"/>
            <a:ext cx="3808476" cy="4114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9724" y="1981200"/>
            <a:ext cx="3808476" cy="4114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36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8" name="页脚占位符 7"/>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9" name="灯片编号占位符 8"/>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36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4" name="页脚占位符 3"/>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36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3" name="页脚占位符 2"/>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36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36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solidFill>
        <a:effectLst/>
      </p:bgPr>
    </p:bg>
    <p:spTree>
      <p:nvGrpSpPr>
        <p:cNvPr id="1" name=""/>
        <p:cNvGrpSpPr/>
        <p:nvPr/>
      </p:nvGrpSpPr>
      <p:grpSpPr/>
      <p:grpSp>
        <p:nvGrpSpPr>
          <p:cNvPr id="2050" name="组合 36754"/>
          <p:cNvGrpSpPr/>
          <p:nvPr/>
        </p:nvGrpSpPr>
        <p:grpSpPr>
          <a:xfrm>
            <a:off x="0" y="0"/>
            <a:ext cx="9144000" cy="6858000"/>
            <a:chOff x="0" y="0"/>
            <a:chExt cx="5760" cy="4320"/>
          </a:xfrm>
        </p:grpSpPr>
        <p:grpSp>
          <p:nvGrpSpPr>
            <p:cNvPr id="2051" name="组合 36753"/>
            <p:cNvGrpSpPr/>
            <p:nvPr userDrawn="1"/>
          </p:nvGrpSpPr>
          <p:grpSpPr>
            <a:xfrm>
              <a:off x="0" y="0"/>
              <a:ext cx="5760" cy="4320"/>
              <a:chOff x="0" y="0"/>
              <a:chExt cx="5760" cy="4320"/>
            </a:xfrm>
          </p:grpSpPr>
          <p:sp>
            <p:nvSpPr>
              <p:cNvPr id="2052" name="矩形 35841"/>
              <p:cNvSpPr/>
              <p:nvPr userDrawn="1"/>
            </p:nvSpPr>
            <p:spPr>
              <a:xfrm>
                <a:off x="0" y="1248"/>
                <a:ext cx="5760" cy="1104"/>
              </a:xfrm>
              <a:prstGeom prst="rect">
                <a:avLst/>
              </a:prstGeom>
              <a:solidFill>
                <a:schemeClr val="accent2"/>
              </a:solidFill>
              <a:ln w="9525">
                <a:noFill/>
              </a:ln>
            </p:spPr>
            <p:txBody>
              <a:bodyPr anchor="t" anchorCtr="0"/>
              <a:p>
                <a:pPr lvl="0"/>
                <a:endParaRPr lang="zh-CN" altLang="en-US">
                  <a:latin typeface="Times New Roman" panose="02020603050405020304" pitchFamily="18" charset="0"/>
                </a:endParaRPr>
              </a:p>
            </p:txBody>
          </p:sp>
          <p:sp>
            <p:nvSpPr>
              <p:cNvPr id="2053" name="矩形 35843" descr="Cacback"/>
              <p:cNvSpPr/>
              <p:nvPr userDrawn="1"/>
            </p:nvSpPr>
            <p:spPr>
              <a:xfrm>
                <a:off x="0" y="0"/>
                <a:ext cx="1119" cy="4320"/>
              </a:xfrm>
              <a:prstGeom prst="rect">
                <a:avLst/>
              </a:prstGeom>
              <a:blipFill rotWithShape="0">
                <a:blip r:embed="rId2"/>
              </a:blipFill>
              <a:ln w="9525">
                <a:noFill/>
              </a:ln>
            </p:spPr>
            <p:txBody>
              <a:bodyPr anchor="t" anchorCtr="0"/>
              <a:p>
                <a:pPr lvl="0"/>
                <a:endParaRPr lang="zh-CN" altLang="en-US">
                  <a:latin typeface="Times New Roman" panose="02020603050405020304" pitchFamily="18" charset="0"/>
                </a:endParaRPr>
              </a:p>
            </p:txBody>
          </p:sp>
        </p:grpSp>
        <p:sp>
          <p:nvSpPr>
            <p:cNvPr id="2054" name="矩形 36743"/>
            <p:cNvSpPr/>
            <p:nvPr/>
          </p:nvSpPr>
          <p:spPr>
            <a:xfrm>
              <a:off x="816" y="2592"/>
              <a:ext cx="701" cy="1728"/>
            </a:xfrm>
            <a:prstGeom prst="rect">
              <a:avLst/>
            </a:prstGeom>
            <a:solidFill>
              <a:schemeClr val="bg1">
                <a:alpha val="50000"/>
              </a:schemeClr>
            </a:solidFill>
            <a:ln w="9525">
              <a:noFill/>
            </a:ln>
          </p:spPr>
          <p:txBody>
            <a:bodyPr anchor="t" anchorCtr="0"/>
            <a:p>
              <a:pPr lvl="0"/>
              <a:endParaRPr lang="zh-CN" altLang="en-US">
                <a:latin typeface="Times New Roman" panose="02020603050405020304" pitchFamily="18" charset="0"/>
              </a:endParaRPr>
            </a:p>
          </p:txBody>
        </p:sp>
      </p:grpSp>
      <p:grpSp>
        <p:nvGrpSpPr>
          <p:cNvPr id="2055" name="组合 36751"/>
          <p:cNvGrpSpPr/>
          <p:nvPr/>
        </p:nvGrpSpPr>
        <p:grpSpPr>
          <a:xfrm>
            <a:off x="0" y="1371600"/>
            <a:ext cx="8405813" cy="1246188"/>
            <a:chOff x="0" y="864"/>
            <a:chExt cx="5295" cy="785"/>
          </a:xfrm>
        </p:grpSpPr>
        <p:sp>
          <p:nvSpPr>
            <p:cNvPr id="2056" name="任意多边形 36731"/>
            <p:cNvSpPr/>
            <p:nvPr userDrawn="1"/>
          </p:nvSpPr>
          <p:spPr>
            <a:xfrm rot="-507431">
              <a:off x="0" y="1477"/>
              <a:ext cx="1059" cy="172"/>
            </a:xfrm>
            <a:custGeom>
              <a:avLst/>
              <a:gdLst/>
              <a:ahLst/>
              <a:cxnLst/>
              <a:pathLst>
                <a:path w="1059" h="172">
                  <a:moveTo>
                    <a:pt x="1059" y="0"/>
                  </a:moveTo>
                  <a:cubicBezTo>
                    <a:pt x="543" y="45"/>
                    <a:pt x="291" y="112"/>
                    <a:pt x="147" y="144"/>
                  </a:cubicBezTo>
                  <a:cubicBezTo>
                    <a:pt x="0" y="172"/>
                    <a:pt x="153" y="147"/>
                    <a:pt x="177" y="171"/>
                  </a:cubicBezTo>
                  <a:cubicBezTo>
                    <a:pt x="329" y="151"/>
                    <a:pt x="339" y="99"/>
                    <a:pt x="1059" y="24"/>
                  </a:cubicBezTo>
                  <a:cubicBezTo>
                    <a:pt x="1059" y="24"/>
                    <a:pt x="1059" y="0"/>
                    <a:pt x="1059" y="0"/>
                  </a:cubicBezTo>
                  <a:close/>
                </a:path>
              </a:pathLst>
            </a:custGeom>
            <a:gradFill rotWithShape="0">
              <a:gsLst>
                <a:gs pos="0">
                  <a:schemeClr val="accent1"/>
                </a:gs>
                <a:gs pos="100000">
                  <a:schemeClr val="bg2"/>
                </a:gs>
              </a:gsLst>
              <a:lin ang="0" scaled="1"/>
              <a:tileRect/>
            </a:gradFill>
            <a:ln w="9525">
              <a:noFill/>
            </a:ln>
          </p:spPr>
          <p:txBody>
            <a:bodyPr/>
            <a:p>
              <a:endParaRPr lang="zh-CN" altLang="en-US"/>
            </a:p>
          </p:txBody>
        </p:sp>
        <p:sp>
          <p:nvSpPr>
            <p:cNvPr id="2057" name="任意多边形 36732"/>
            <p:cNvSpPr/>
            <p:nvPr userDrawn="1"/>
          </p:nvSpPr>
          <p:spPr>
            <a:xfrm rot="-507431">
              <a:off x="1173" y="864"/>
              <a:ext cx="4122" cy="630"/>
            </a:xfrm>
            <a:custGeom>
              <a:avLst/>
              <a:gdLst/>
              <a:ahLst/>
              <a:cxnLst/>
              <a:pathLst>
                <a:path w="4122" h="630">
                  <a:moveTo>
                    <a:pt x="0" y="204"/>
                  </a:moveTo>
                  <a:cubicBezTo>
                    <a:pt x="255" y="198"/>
                    <a:pt x="1686" y="0"/>
                    <a:pt x="3544" y="348"/>
                  </a:cubicBezTo>
                  <a:cubicBezTo>
                    <a:pt x="4122" y="464"/>
                    <a:pt x="3754" y="614"/>
                    <a:pt x="3680" y="630"/>
                  </a:cubicBezTo>
                  <a:cubicBezTo>
                    <a:pt x="3680" y="630"/>
                    <a:pt x="3642" y="626"/>
                    <a:pt x="3616" y="624"/>
                  </a:cubicBezTo>
                  <a:cubicBezTo>
                    <a:pt x="3678" y="612"/>
                    <a:pt x="4118" y="488"/>
                    <a:pt x="3534" y="368"/>
                  </a:cubicBezTo>
                  <a:cubicBezTo>
                    <a:pt x="2029" y="98"/>
                    <a:pt x="696" y="156"/>
                    <a:pt x="17" y="231"/>
                  </a:cubicBezTo>
                  <a:cubicBezTo>
                    <a:pt x="17" y="231"/>
                    <a:pt x="0" y="204"/>
                    <a:pt x="0" y="204"/>
                  </a:cubicBezTo>
                  <a:close/>
                </a:path>
              </a:pathLst>
            </a:custGeom>
            <a:solidFill>
              <a:schemeClr val="bg2"/>
            </a:solidFill>
            <a:ln w="9525">
              <a:noFill/>
            </a:ln>
          </p:spPr>
          <p:txBody>
            <a:bodyPr/>
            <a:p>
              <a:endParaRPr lang="zh-CN" altLang="en-US"/>
            </a:p>
          </p:txBody>
        </p:sp>
        <p:grpSp>
          <p:nvGrpSpPr>
            <p:cNvPr id="2058" name="组合 36733"/>
            <p:cNvGrpSpPr/>
            <p:nvPr userDrawn="1"/>
          </p:nvGrpSpPr>
          <p:grpSpPr>
            <a:xfrm>
              <a:off x="1008" y="1248"/>
              <a:ext cx="288" cy="288"/>
              <a:chOff x="1033" y="326"/>
              <a:chExt cx="192" cy="192"/>
            </a:xfrm>
          </p:grpSpPr>
          <p:sp>
            <p:nvSpPr>
              <p:cNvPr id="2059" name="椭圆 36734"/>
              <p:cNvSpPr/>
              <p:nvPr/>
            </p:nvSpPr>
            <p:spPr>
              <a:xfrm>
                <a:off x="1033" y="326"/>
                <a:ext cx="192" cy="192"/>
              </a:xfrm>
              <a:prstGeom prst="ellipse">
                <a:avLst/>
              </a:prstGeom>
              <a:gradFill rotWithShape="0">
                <a:gsLst>
                  <a:gs pos="0">
                    <a:schemeClr val="bg2"/>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0" name="椭圆 36735"/>
              <p:cNvSpPr/>
              <p:nvPr/>
            </p:nvSpPr>
            <p:spPr>
              <a:xfrm>
                <a:off x="1129" y="377"/>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1" name="椭圆 36736"/>
              <p:cNvSpPr/>
              <p:nvPr/>
            </p:nvSpPr>
            <p:spPr>
              <a:xfrm>
                <a:off x="1063" y="350"/>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2" name="椭圆 36737"/>
              <p:cNvSpPr/>
              <p:nvPr/>
            </p:nvSpPr>
            <p:spPr>
              <a:xfrm>
                <a:off x="1063" y="404"/>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3" name="椭圆 36738"/>
              <p:cNvSpPr/>
              <p:nvPr/>
            </p:nvSpPr>
            <p:spPr>
              <a:xfrm>
                <a:off x="1108" y="422"/>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4" name="椭圆 36739"/>
              <p:cNvSpPr/>
              <p:nvPr/>
            </p:nvSpPr>
            <p:spPr>
              <a:xfrm>
                <a:off x="1168" y="416"/>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5" name="椭圆 36740"/>
              <p:cNvSpPr/>
              <p:nvPr/>
            </p:nvSpPr>
            <p:spPr>
              <a:xfrm>
                <a:off x="1120" y="461"/>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6" name="椭圆 36741"/>
              <p:cNvSpPr/>
              <p:nvPr/>
            </p:nvSpPr>
            <p:spPr>
              <a:xfrm>
                <a:off x="1063" y="452"/>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7" name="椭圆 36742"/>
              <p:cNvSpPr/>
              <p:nvPr/>
            </p:nvSpPr>
            <p:spPr>
              <a:xfrm>
                <a:off x="1117" y="329"/>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grpSp>
      </p:grpSp>
      <p:sp>
        <p:nvSpPr>
          <p:cNvPr id="36745" name="标题 36744"/>
          <p:cNvSpPr>
            <a:spLocks noGrp="1"/>
          </p:cNvSpPr>
          <p:nvPr>
            <p:ph type="ctrTitle"/>
          </p:nvPr>
        </p:nvSpPr>
        <p:spPr>
          <a:xfrm>
            <a:off x="1828800" y="2133600"/>
            <a:ext cx="7315200" cy="1600200"/>
          </a:xfrm>
          <a:prstGeom prst="rect">
            <a:avLst/>
          </a:prstGeom>
          <a:noFill/>
          <a:ln w="9525">
            <a:noFill/>
          </a:ln>
        </p:spPr>
        <p:txBody>
          <a:bodyPr anchor="ctr"/>
          <a:lstStyle>
            <a:lvl1pPr lvl="0" algn="l">
              <a:buClrTx/>
              <a:buSzTx/>
              <a:buFontTx/>
              <a:defRPr/>
            </a:lvl1pPr>
          </a:lstStyle>
          <a:p>
            <a:pPr lvl="0" fontAlgn="base"/>
            <a:r>
              <a:rPr lang="zh-CN" altLang="en-US" strike="noStrike" noProof="1" dirty="0"/>
              <a:t>单击此处编辑母版标题样式</a:t>
            </a:r>
            <a:endParaRPr lang="zh-CN" altLang="en-US" strike="noStrike" noProof="1" dirty="0"/>
          </a:p>
        </p:txBody>
      </p:sp>
      <p:sp>
        <p:nvSpPr>
          <p:cNvPr id="36746" name="副标题 36745"/>
          <p:cNvSpPr>
            <a:spLocks noGrp="1"/>
          </p:cNvSpPr>
          <p:nvPr>
            <p:ph type="subTitle" idx="1"/>
          </p:nvPr>
        </p:nvSpPr>
        <p:spPr>
          <a:xfrm>
            <a:off x="1371600" y="4267200"/>
            <a:ext cx="6400800" cy="1752600"/>
          </a:xfrm>
          <a:prstGeom prst="rect">
            <a:avLst/>
          </a:prstGeom>
          <a:noFill/>
          <a:ln w="9525">
            <a:noFill/>
          </a:ln>
        </p:spPr>
        <p:txBody>
          <a:bodyPr anchor="t"/>
          <a:lstStyle>
            <a:lvl1pPr marL="0" lvl="0" indent="0">
              <a:buClrTx/>
              <a:buSzTx/>
              <a:buFontTx/>
              <a:buNone/>
              <a:defRPr/>
            </a:lvl1pPr>
            <a:lvl2pPr marL="457200" lvl="1" indent="0" algn="ctr">
              <a:buClrTx/>
              <a:buSzTx/>
              <a:buFontTx/>
              <a:buNone/>
              <a:defRPr/>
            </a:lvl2pPr>
            <a:lvl3pPr marL="914400" lvl="2" indent="0" algn="ctr">
              <a:buClrTx/>
              <a:buSzTx/>
              <a:buFontTx/>
              <a:buNone/>
              <a:defRPr/>
            </a:lvl3pPr>
            <a:lvl4pPr marL="1371600" lvl="3" indent="0" algn="ctr">
              <a:buClrTx/>
              <a:buSzTx/>
              <a:buFontTx/>
              <a:buNone/>
              <a:defRPr/>
            </a:lvl4pPr>
            <a:lvl5pPr marL="1828800" lvl="4" indent="0" algn="ctr">
              <a:buClrTx/>
              <a:buSzTx/>
              <a:buFontTx/>
              <a:buNone/>
              <a:defRPr/>
            </a:lvl5pPr>
          </a:lstStyle>
          <a:p>
            <a:pPr lvl="0" fontAlgn="base"/>
            <a:r>
              <a:rPr lang="zh-CN" altLang="en-US" strike="noStrike" noProof="1" dirty="0"/>
              <a:t>单击此处编辑母版副标题样式</a:t>
            </a:r>
            <a:endParaRPr lang="zh-CN" altLang="en-US" strike="noStrike" noProof="1" dirty="0"/>
          </a:p>
        </p:txBody>
      </p:sp>
      <p:sp>
        <p:nvSpPr>
          <p:cNvPr id="36747" name="日期占位符 36746"/>
          <p:cNvSpPr>
            <a:spLocks noGrp="1"/>
          </p:cNvSpPr>
          <p:nvPr>
            <p:ph type="dt" sz="half" idx="2"/>
          </p:nvPr>
        </p:nvSpPr>
        <p:spPr>
          <a:xfrm>
            <a:off x="1371600" y="6248400"/>
            <a:ext cx="1905000" cy="457200"/>
          </a:xfrm>
          <a:prstGeom prst="rect">
            <a:avLst/>
          </a:prstGeom>
          <a:noFill/>
          <a:ln w="9525">
            <a:noFill/>
          </a:ln>
        </p:spPr>
        <p:txBody>
          <a:bodyPr anchor="t"/>
          <a:lstStyle>
            <a:lvl1pPr>
              <a:defRPr sz="1400"/>
            </a:lvl1pPr>
          </a:lstStyle>
          <a:p>
            <a:pPr fontAlgn="base"/>
            <a:fld id="{BB962C8B-B14F-4D97-AF65-F5344CB8AC3E}" type="datetime1">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
        <p:nvSpPr>
          <p:cNvPr id="36748" name="页脚占位符 36747"/>
          <p:cNvSpPr>
            <a:spLocks noGrp="1"/>
          </p:cNvSpPr>
          <p:nvPr>
            <p:ph type="ftr" sz="quarter" idx="3"/>
          </p:nvPr>
        </p:nvSpPr>
        <p:spPr>
          <a:xfrm>
            <a:off x="3733800" y="6248400"/>
            <a:ext cx="2895600" cy="457200"/>
          </a:xfrm>
          <a:prstGeom prst="rect">
            <a:avLst/>
          </a:prstGeom>
          <a:noFill/>
          <a:ln w="9525">
            <a:noFill/>
          </a:ln>
        </p:spPr>
        <p:txBody>
          <a:bodyPr anchor="t"/>
          <a:lstStyle>
            <a:lvl1pPr algn="ctr">
              <a:defRPr sz="1400"/>
            </a:lvl1pPr>
          </a:lstStyle>
          <a:p>
            <a:pPr fontAlgn="base"/>
            <a:endParaRPr lang="zh-CN" altLang="en-US" strike="noStrike" noProof="1" dirty="0">
              <a:latin typeface="Arial Narrow" pitchFamily="34" charset="0"/>
            </a:endParaRPr>
          </a:p>
        </p:txBody>
      </p:sp>
      <p:sp>
        <p:nvSpPr>
          <p:cNvPr id="36749" name="灯片编号占位符 36748"/>
          <p:cNvSpPr>
            <a:spLocks noGrp="1"/>
          </p:cNvSpPr>
          <p:nvPr>
            <p:ph type="sldNum" sz="quarter" idx="4"/>
          </p:nvPr>
        </p:nvSpPr>
        <p:spPr>
          <a:xfrm>
            <a:off x="7086600" y="6248400"/>
            <a:ext cx="1905000" cy="457200"/>
          </a:xfrm>
          <a:prstGeom prst="rect">
            <a:avLst/>
          </a:prstGeom>
          <a:noFill/>
          <a:ln w="9525">
            <a:noFill/>
          </a:ln>
        </p:spPr>
        <p:txBody>
          <a:bodyPr anchor="t"/>
          <a:lstStyle>
            <a:lvl1pPr algn="r">
              <a:defRPr sz="1400"/>
            </a:lvl1pPr>
          </a:lstStyle>
          <a:p>
            <a:pPr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hf sldNum="0" hdr="0" ftr="0" dt="0"/>
</p:sldLayout>
</file>

<file path=ppt/slideLayouts/slideLayout37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37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66335" y="457200"/>
            <a:ext cx="2060178" cy="56388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85800" y="457200"/>
            <a:ext cx="6061104" cy="56388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37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6286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373.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solidFill>
        <a:effectLst/>
      </p:bgPr>
    </p:bg>
    <p:spTree>
      <p:nvGrpSpPr>
        <p:cNvPr id="1" name=""/>
        <p:cNvGrpSpPr/>
        <p:nvPr/>
      </p:nvGrpSpPr>
      <p:grpSpPr/>
      <p:grpSp>
        <p:nvGrpSpPr>
          <p:cNvPr id="2050" name="组合 36754"/>
          <p:cNvGrpSpPr/>
          <p:nvPr/>
        </p:nvGrpSpPr>
        <p:grpSpPr>
          <a:xfrm>
            <a:off x="0" y="0"/>
            <a:ext cx="9144000" cy="6858000"/>
            <a:chOff x="0" y="0"/>
            <a:chExt cx="5760" cy="4320"/>
          </a:xfrm>
        </p:grpSpPr>
        <p:grpSp>
          <p:nvGrpSpPr>
            <p:cNvPr id="2051" name="组合 36753"/>
            <p:cNvGrpSpPr/>
            <p:nvPr userDrawn="1"/>
          </p:nvGrpSpPr>
          <p:grpSpPr>
            <a:xfrm>
              <a:off x="0" y="0"/>
              <a:ext cx="5760" cy="4320"/>
              <a:chOff x="0" y="0"/>
              <a:chExt cx="5760" cy="4320"/>
            </a:xfrm>
          </p:grpSpPr>
          <p:sp>
            <p:nvSpPr>
              <p:cNvPr id="2052" name="矩形 35841"/>
              <p:cNvSpPr/>
              <p:nvPr userDrawn="1"/>
            </p:nvSpPr>
            <p:spPr>
              <a:xfrm>
                <a:off x="0" y="1248"/>
                <a:ext cx="5760" cy="1104"/>
              </a:xfrm>
              <a:prstGeom prst="rect">
                <a:avLst/>
              </a:prstGeom>
              <a:solidFill>
                <a:schemeClr val="accent2"/>
              </a:solidFill>
              <a:ln w="9525">
                <a:noFill/>
              </a:ln>
            </p:spPr>
            <p:txBody>
              <a:bodyPr anchor="t" anchorCtr="0"/>
              <a:p>
                <a:pPr lvl="0"/>
                <a:endParaRPr lang="zh-CN" altLang="en-US">
                  <a:latin typeface="Times New Roman" panose="02020603050405020304" pitchFamily="18" charset="0"/>
                </a:endParaRPr>
              </a:p>
            </p:txBody>
          </p:sp>
          <p:sp>
            <p:nvSpPr>
              <p:cNvPr id="2053" name="矩形 35843" descr="Cacback"/>
              <p:cNvSpPr/>
              <p:nvPr userDrawn="1"/>
            </p:nvSpPr>
            <p:spPr>
              <a:xfrm>
                <a:off x="0" y="0"/>
                <a:ext cx="1119" cy="4320"/>
              </a:xfrm>
              <a:prstGeom prst="rect">
                <a:avLst/>
              </a:prstGeom>
              <a:blipFill rotWithShape="0">
                <a:blip r:embed="rId2"/>
              </a:blipFill>
              <a:ln w="9525">
                <a:noFill/>
              </a:ln>
            </p:spPr>
            <p:txBody>
              <a:bodyPr anchor="t" anchorCtr="0"/>
              <a:p>
                <a:pPr lvl="0"/>
                <a:endParaRPr lang="zh-CN" altLang="en-US">
                  <a:latin typeface="Times New Roman" panose="02020603050405020304" pitchFamily="18" charset="0"/>
                </a:endParaRPr>
              </a:p>
            </p:txBody>
          </p:sp>
        </p:grpSp>
        <p:sp>
          <p:nvSpPr>
            <p:cNvPr id="2054" name="矩形 36743"/>
            <p:cNvSpPr/>
            <p:nvPr/>
          </p:nvSpPr>
          <p:spPr>
            <a:xfrm>
              <a:off x="816" y="2592"/>
              <a:ext cx="701" cy="1728"/>
            </a:xfrm>
            <a:prstGeom prst="rect">
              <a:avLst/>
            </a:prstGeom>
            <a:solidFill>
              <a:schemeClr val="bg1">
                <a:alpha val="50000"/>
              </a:schemeClr>
            </a:solidFill>
            <a:ln w="9525">
              <a:noFill/>
            </a:ln>
          </p:spPr>
          <p:txBody>
            <a:bodyPr anchor="t" anchorCtr="0"/>
            <a:p>
              <a:pPr lvl="0"/>
              <a:endParaRPr lang="zh-CN" altLang="en-US">
                <a:latin typeface="Times New Roman" panose="02020603050405020304" pitchFamily="18" charset="0"/>
              </a:endParaRPr>
            </a:p>
          </p:txBody>
        </p:sp>
      </p:grpSp>
      <p:grpSp>
        <p:nvGrpSpPr>
          <p:cNvPr id="2055" name="组合 36751"/>
          <p:cNvGrpSpPr/>
          <p:nvPr/>
        </p:nvGrpSpPr>
        <p:grpSpPr>
          <a:xfrm>
            <a:off x="0" y="1371600"/>
            <a:ext cx="8405813" cy="1246188"/>
            <a:chOff x="0" y="864"/>
            <a:chExt cx="5295" cy="785"/>
          </a:xfrm>
        </p:grpSpPr>
        <p:sp>
          <p:nvSpPr>
            <p:cNvPr id="2056" name="任意多边形 36731"/>
            <p:cNvSpPr/>
            <p:nvPr userDrawn="1"/>
          </p:nvSpPr>
          <p:spPr>
            <a:xfrm rot="-507431">
              <a:off x="0" y="1477"/>
              <a:ext cx="1059" cy="172"/>
            </a:xfrm>
            <a:custGeom>
              <a:avLst/>
              <a:gdLst/>
              <a:ahLst/>
              <a:cxnLst/>
              <a:pathLst>
                <a:path w="1059" h="172">
                  <a:moveTo>
                    <a:pt x="1059" y="0"/>
                  </a:moveTo>
                  <a:cubicBezTo>
                    <a:pt x="543" y="45"/>
                    <a:pt x="291" y="112"/>
                    <a:pt x="147" y="144"/>
                  </a:cubicBezTo>
                  <a:cubicBezTo>
                    <a:pt x="0" y="172"/>
                    <a:pt x="153" y="147"/>
                    <a:pt x="177" y="171"/>
                  </a:cubicBezTo>
                  <a:cubicBezTo>
                    <a:pt x="329" y="151"/>
                    <a:pt x="339" y="99"/>
                    <a:pt x="1059" y="24"/>
                  </a:cubicBezTo>
                  <a:cubicBezTo>
                    <a:pt x="1059" y="24"/>
                    <a:pt x="1059" y="0"/>
                    <a:pt x="1059" y="0"/>
                  </a:cubicBezTo>
                  <a:close/>
                </a:path>
              </a:pathLst>
            </a:custGeom>
            <a:gradFill rotWithShape="0">
              <a:gsLst>
                <a:gs pos="0">
                  <a:schemeClr val="accent1"/>
                </a:gs>
                <a:gs pos="100000">
                  <a:schemeClr val="bg2"/>
                </a:gs>
              </a:gsLst>
              <a:lin ang="0" scaled="1"/>
              <a:tileRect/>
            </a:gradFill>
            <a:ln w="9525">
              <a:noFill/>
            </a:ln>
          </p:spPr>
          <p:txBody>
            <a:bodyPr/>
            <a:p>
              <a:endParaRPr lang="zh-CN" altLang="en-US"/>
            </a:p>
          </p:txBody>
        </p:sp>
        <p:sp>
          <p:nvSpPr>
            <p:cNvPr id="2057" name="任意多边形 36732"/>
            <p:cNvSpPr/>
            <p:nvPr userDrawn="1"/>
          </p:nvSpPr>
          <p:spPr>
            <a:xfrm rot="-507431">
              <a:off x="1173" y="864"/>
              <a:ext cx="4122" cy="630"/>
            </a:xfrm>
            <a:custGeom>
              <a:avLst/>
              <a:gdLst/>
              <a:ahLst/>
              <a:cxnLst/>
              <a:pathLst>
                <a:path w="4122" h="630">
                  <a:moveTo>
                    <a:pt x="0" y="204"/>
                  </a:moveTo>
                  <a:cubicBezTo>
                    <a:pt x="255" y="198"/>
                    <a:pt x="1686" y="0"/>
                    <a:pt x="3544" y="348"/>
                  </a:cubicBezTo>
                  <a:cubicBezTo>
                    <a:pt x="4122" y="464"/>
                    <a:pt x="3754" y="614"/>
                    <a:pt x="3680" y="630"/>
                  </a:cubicBezTo>
                  <a:cubicBezTo>
                    <a:pt x="3680" y="630"/>
                    <a:pt x="3642" y="626"/>
                    <a:pt x="3616" y="624"/>
                  </a:cubicBezTo>
                  <a:cubicBezTo>
                    <a:pt x="3678" y="612"/>
                    <a:pt x="4118" y="488"/>
                    <a:pt x="3534" y="368"/>
                  </a:cubicBezTo>
                  <a:cubicBezTo>
                    <a:pt x="2029" y="98"/>
                    <a:pt x="696" y="156"/>
                    <a:pt x="17" y="231"/>
                  </a:cubicBezTo>
                  <a:cubicBezTo>
                    <a:pt x="17" y="231"/>
                    <a:pt x="0" y="204"/>
                    <a:pt x="0" y="204"/>
                  </a:cubicBezTo>
                  <a:close/>
                </a:path>
              </a:pathLst>
            </a:custGeom>
            <a:solidFill>
              <a:schemeClr val="bg2"/>
            </a:solidFill>
            <a:ln w="9525">
              <a:noFill/>
            </a:ln>
          </p:spPr>
          <p:txBody>
            <a:bodyPr/>
            <a:p>
              <a:endParaRPr lang="zh-CN" altLang="en-US"/>
            </a:p>
          </p:txBody>
        </p:sp>
        <p:grpSp>
          <p:nvGrpSpPr>
            <p:cNvPr id="2058" name="组合 36733"/>
            <p:cNvGrpSpPr/>
            <p:nvPr userDrawn="1"/>
          </p:nvGrpSpPr>
          <p:grpSpPr>
            <a:xfrm>
              <a:off x="1008" y="1248"/>
              <a:ext cx="288" cy="288"/>
              <a:chOff x="1033" y="326"/>
              <a:chExt cx="192" cy="192"/>
            </a:xfrm>
          </p:grpSpPr>
          <p:sp>
            <p:nvSpPr>
              <p:cNvPr id="2059" name="椭圆 36734"/>
              <p:cNvSpPr/>
              <p:nvPr/>
            </p:nvSpPr>
            <p:spPr>
              <a:xfrm>
                <a:off x="1033" y="326"/>
                <a:ext cx="192" cy="192"/>
              </a:xfrm>
              <a:prstGeom prst="ellipse">
                <a:avLst/>
              </a:prstGeom>
              <a:gradFill rotWithShape="0">
                <a:gsLst>
                  <a:gs pos="0">
                    <a:schemeClr val="bg2"/>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0" name="椭圆 36735"/>
              <p:cNvSpPr/>
              <p:nvPr/>
            </p:nvSpPr>
            <p:spPr>
              <a:xfrm>
                <a:off x="1129" y="377"/>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1" name="椭圆 36736"/>
              <p:cNvSpPr/>
              <p:nvPr/>
            </p:nvSpPr>
            <p:spPr>
              <a:xfrm>
                <a:off x="1063" y="350"/>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2" name="椭圆 36737"/>
              <p:cNvSpPr/>
              <p:nvPr/>
            </p:nvSpPr>
            <p:spPr>
              <a:xfrm>
                <a:off x="1063" y="404"/>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3" name="椭圆 36738"/>
              <p:cNvSpPr/>
              <p:nvPr/>
            </p:nvSpPr>
            <p:spPr>
              <a:xfrm>
                <a:off x="1108" y="422"/>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4" name="椭圆 36739"/>
              <p:cNvSpPr/>
              <p:nvPr/>
            </p:nvSpPr>
            <p:spPr>
              <a:xfrm>
                <a:off x="1168" y="416"/>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5" name="椭圆 36740"/>
              <p:cNvSpPr/>
              <p:nvPr/>
            </p:nvSpPr>
            <p:spPr>
              <a:xfrm>
                <a:off x="1120" y="461"/>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6" name="椭圆 36741"/>
              <p:cNvSpPr/>
              <p:nvPr/>
            </p:nvSpPr>
            <p:spPr>
              <a:xfrm>
                <a:off x="1063" y="452"/>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7" name="椭圆 36742"/>
              <p:cNvSpPr/>
              <p:nvPr/>
            </p:nvSpPr>
            <p:spPr>
              <a:xfrm>
                <a:off x="1117" y="329"/>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grpSp>
      </p:grpSp>
      <p:sp>
        <p:nvSpPr>
          <p:cNvPr id="36745" name="标题 36744"/>
          <p:cNvSpPr>
            <a:spLocks noGrp="1"/>
          </p:cNvSpPr>
          <p:nvPr>
            <p:ph type="ctrTitle"/>
          </p:nvPr>
        </p:nvSpPr>
        <p:spPr>
          <a:xfrm>
            <a:off x="1828800" y="2133600"/>
            <a:ext cx="7315200" cy="1600200"/>
          </a:xfrm>
          <a:prstGeom prst="rect">
            <a:avLst/>
          </a:prstGeom>
          <a:noFill/>
          <a:ln w="9525">
            <a:noFill/>
          </a:ln>
        </p:spPr>
        <p:txBody>
          <a:bodyPr anchor="ctr"/>
          <a:lstStyle>
            <a:lvl1pPr lvl="0" algn="l">
              <a:buClrTx/>
              <a:buSzTx/>
              <a:buFontTx/>
              <a:defRPr/>
            </a:lvl1pPr>
          </a:lstStyle>
          <a:p>
            <a:pPr lvl="0" fontAlgn="base"/>
            <a:r>
              <a:rPr lang="zh-CN" altLang="en-US" strike="noStrike" noProof="1" dirty="0"/>
              <a:t>单击此处编辑母版标题样式</a:t>
            </a:r>
            <a:endParaRPr lang="zh-CN" altLang="en-US" strike="noStrike" noProof="1" dirty="0"/>
          </a:p>
        </p:txBody>
      </p:sp>
      <p:sp>
        <p:nvSpPr>
          <p:cNvPr id="36746" name="副标题 36745"/>
          <p:cNvSpPr>
            <a:spLocks noGrp="1"/>
          </p:cNvSpPr>
          <p:nvPr>
            <p:ph type="subTitle" idx="1"/>
          </p:nvPr>
        </p:nvSpPr>
        <p:spPr>
          <a:xfrm>
            <a:off x="1371600" y="4267200"/>
            <a:ext cx="6400800" cy="1752600"/>
          </a:xfrm>
          <a:prstGeom prst="rect">
            <a:avLst/>
          </a:prstGeom>
          <a:noFill/>
          <a:ln w="9525">
            <a:noFill/>
          </a:ln>
        </p:spPr>
        <p:txBody>
          <a:bodyPr anchor="t"/>
          <a:lstStyle>
            <a:lvl1pPr marL="0" lvl="0" indent="0">
              <a:buClrTx/>
              <a:buSzTx/>
              <a:buFontTx/>
              <a:buNone/>
              <a:defRPr/>
            </a:lvl1pPr>
            <a:lvl2pPr marL="457200" lvl="1" indent="0" algn="ctr">
              <a:buClrTx/>
              <a:buSzTx/>
              <a:buFontTx/>
              <a:buNone/>
              <a:defRPr/>
            </a:lvl2pPr>
            <a:lvl3pPr marL="914400" lvl="2" indent="0" algn="ctr">
              <a:buClrTx/>
              <a:buSzTx/>
              <a:buFontTx/>
              <a:buNone/>
              <a:defRPr/>
            </a:lvl3pPr>
            <a:lvl4pPr marL="1371600" lvl="3" indent="0" algn="ctr">
              <a:buClrTx/>
              <a:buSzTx/>
              <a:buFontTx/>
              <a:buNone/>
              <a:defRPr/>
            </a:lvl4pPr>
            <a:lvl5pPr marL="1828800" lvl="4" indent="0" algn="ctr">
              <a:buClrTx/>
              <a:buSzTx/>
              <a:buFontTx/>
              <a:buNone/>
              <a:defRPr/>
            </a:lvl5pPr>
          </a:lstStyle>
          <a:p>
            <a:pPr lvl="0" fontAlgn="base"/>
            <a:r>
              <a:rPr lang="zh-CN" altLang="en-US" strike="noStrike" noProof="1" dirty="0"/>
              <a:t>单击此处编辑母版副标题样式</a:t>
            </a:r>
            <a:endParaRPr lang="zh-CN" altLang="en-US" strike="noStrike" noProof="1" dirty="0"/>
          </a:p>
        </p:txBody>
      </p:sp>
      <p:sp>
        <p:nvSpPr>
          <p:cNvPr id="36747" name="日期占位符 36746"/>
          <p:cNvSpPr>
            <a:spLocks noGrp="1"/>
          </p:cNvSpPr>
          <p:nvPr>
            <p:ph type="dt" sz="half" idx="2"/>
          </p:nvPr>
        </p:nvSpPr>
        <p:spPr>
          <a:xfrm>
            <a:off x="1371600" y="6248400"/>
            <a:ext cx="1905000" cy="457200"/>
          </a:xfrm>
          <a:prstGeom prst="rect">
            <a:avLst/>
          </a:prstGeom>
          <a:noFill/>
          <a:ln w="9525">
            <a:noFill/>
          </a:ln>
        </p:spPr>
        <p:txBody>
          <a:bodyPr anchor="t"/>
          <a:lstStyle>
            <a:lvl1pPr>
              <a:defRPr sz="1400"/>
            </a:lvl1pPr>
          </a:lstStyle>
          <a:p>
            <a:pPr fontAlgn="base"/>
            <a:fld id="{BB962C8B-B14F-4D97-AF65-F5344CB8AC3E}" type="datetime1">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
        <p:nvSpPr>
          <p:cNvPr id="36748" name="页脚占位符 36747"/>
          <p:cNvSpPr>
            <a:spLocks noGrp="1"/>
          </p:cNvSpPr>
          <p:nvPr>
            <p:ph type="ftr" sz="quarter" idx="3"/>
          </p:nvPr>
        </p:nvSpPr>
        <p:spPr>
          <a:xfrm>
            <a:off x="3733800" y="6248400"/>
            <a:ext cx="2895600" cy="457200"/>
          </a:xfrm>
          <a:prstGeom prst="rect">
            <a:avLst/>
          </a:prstGeom>
          <a:noFill/>
          <a:ln w="9525">
            <a:noFill/>
          </a:ln>
        </p:spPr>
        <p:txBody>
          <a:bodyPr anchor="t"/>
          <a:lstStyle>
            <a:lvl1pPr algn="ctr">
              <a:defRPr sz="1400"/>
            </a:lvl1pPr>
          </a:lstStyle>
          <a:p>
            <a:pPr fontAlgn="base"/>
            <a:endParaRPr lang="zh-CN" altLang="en-US" strike="noStrike" noProof="1" dirty="0">
              <a:latin typeface="Arial Narrow" pitchFamily="34" charset="0"/>
            </a:endParaRPr>
          </a:p>
        </p:txBody>
      </p:sp>
      <p:sp>
        <p:nvSpPr>
          <p:cNvPr id="36749" name="灯片编号占位符 36748"/>
          <p:cNvSpPr>
            <a:spLocks noGrp="1"/>
          </p:cNvSpPr>
          <p:nvPr>
            <p:ph type="sldNum" sz="quarter" idx="4"/>
          </p:nvPr>
        </p:nvSpPr>
        <p:spPr>
          <a:xfrm>
            <a:off x="7086600" y="6248400"/>
            <a:ext cx="1905000" cy="457200"/>
          </a:xfrm>
          <a:prstGeom prst="rect">
            <a:avLst/>
          </a:prstGeom>
          <a:noFill/>
          <a:ln w="9525">
            <a:noFill/>
          </a:ln>
        </p:spPr>
        <p:txBody>
          <a:bodyPr anchor="t"/>
          <a:lstStyle>
            <a:lvl1pPr algn="r">
              <a:defRPr sz="1400"/>
            </a:lvl1pPr>
          </a:lstStyle>
          <a:p>
            <a:pPr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hf sldNum="0" hdr="0" ftr="0" dt="0"/>
</p:sldLayout>
</file>

<file path=ppt/slideLayouts/slideLayout37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37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37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85800" y="1981200"/>
            <a:ext cx="3808476" cy="4114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9724" y="1981200"/>
            <a:ext cx="3808476" cy="4114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37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8" name="页脚占位符 7"/>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9" name="灯片编号占位符 8"/>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37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4" name="页脚占位符 3"/>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37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3" name="页脚占位符 2"/>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38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38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38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383.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66335" y="457200"/>
            <a:ext cx="2060178" cy="56388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85800" y="457200"/>
            <a:ext cx="6061104" cy="56388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384.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6286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385.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solidFill>
        <a:effectLst/>
      </p:bgPr>
    </p:bg>
    <p:spTree>
      <p:nvGrpSpPr>
        <p:cNvPr id="1" name=""/>
        <p:cNvGrpSpPr/>
        <p:nvPr/>
      </p:nvGrpSpPr>
      <p:grpSpPr/>
      <p:grpSp>
        <p:nvGrpSpPr>
          <p:cNvPr id="2050" name="组合 36754"/>
          <p:cNvGrpSpPr/>
          <p:nvPr/>
        </p:nvGrpSpPr>
        <p:grpSpPr>
          <a:xfrm>
            <a:off x="0" y="0"/>
            <a:ext cx="9144000" cy="6858000"/>
            <a:chOff x="0" y="0"/>
            <a:chExt cx="5760" cy="4320"/>
          </a:xfrm>
        </p:grpSpPr>
        <p:grpSp>
          <p:nvGrpSpPr>
            <p:cNvPr id="2051" name="组合 36753"/>
            <p:cNvGrpSpPr/>
            <p:nvPr userDrawn="1"/>
          </p:nvGrpSpPr>
          <p:grpSpPr>
            <a:xfrm>
              <a:off x="0" y="0"/>
              <a:ext cx="5760" cy="4320"/>
              <a:chOff x="0" y="0"/>
              <a:chExt cx="5760" cy="4320"/>
            </a:xfrm>
          </p:grpSpPr>
          <p:sp>
            <p:nvSpPr>
              <p:cNvPr id="2052" name="矩形 35841"/>
              <p:cNvSpPr/>
              <p:nvPr userDrawn="1"/>
            </p:nvSpPr>
            <p:spPr>
              <a:xfrm>
                <a:off x="0" y="1248"/>
                <a:ext cx="5760" cy="1104"/>
              </a:xfrm>
              <a:prstGeom prst="rect">
                <a:avLst/>
              </a:prstGeom>
              <a:solidFill>
                <a:schemeClr val="accent2"/>
              </a:solidFill>
              <a:ln w="9525">
                <a:noFill/>
              </a:ln>
            </p:spPr>
            <p:txBody>
              <a:bodyPr anchor="t" anchorCtr="0"/>
              <a:p>
                <a:pPr lvl="0"/>
                <a:endParaRPr lang="zh-CN" altLang="en-US">
                  <a:latin typeface="Times New Roman" panose="02020603050405020304" pitchFamily="18" charset="0"/>
                </a:endParaRPr>
              </a:p>
            </p:txBody>
          </p:sp>
          <p:sp>
            <p:nvSpPr>
              <p:cNvPr id="2053" name="矩形 35843" descr="Cacback"/>
              <p:cNvSpPr/>
              <p:nvPr userDrawn="1"/>
            </p:nvSpPr>
            <p:spPr>
              <a:xfrm>
                <a:off x="0" y="0"/>
                <a:ext cx="1119" cy="4320"/>
              </a:xfrm>
              <a:prstGeom prst="rect">
                <a:avLst/>
              </a:prstGeom>
              <a:blipFill rotWithShape="0">
                <a:blip r:embed="rId2"/>
              </a:blipFill>
              <a:ln w="9525">
                <a:noFill/>
              </a:ln>
            </p:spPr>
            <p:txBody>
              <a:bodyPr anchor="t" anchorCtr="0"/>
              <a:p>
                <a:pPr lvl="0"/>
                <a:endParaRPr lang="zh-CN" altLang="en-US">
                  <a:latin typeface="Times New Roman" panose="02020603050405020304" pitchFamily="18" charset="0"/>
                </a:endParaRPr>
              </a:p>
            </p:txBody>
          </p:sp>
        </p:grpSp>
        <p:sp>
          <p:nvSpPr>
            <p:cNvPr id="2054" name="矩形 36743"/>
            <p:cNvSpPr/>
            <p:nvPr/>
          </p:nvSpPr>
          <p:spPr>
            <a:xfrm>
              <a:off x="816" y="2592"/>
              <a:ext cx="701" cy="1728"/>
            </a:xfrm>
            <a:prstGeom prst="rect">
              <a:avLst/>
            </a:prstGeom>
            <a:solidFill>
              <a:schemeClr val="bg1">
                <a:alpha val="50000"/>
              </a:schemeClr>
            </a:solidFill>
            <a:ln w="9525">
              <a:noFill/>
            </a:ln>
          </p:spPr>
          <p:txBody>
            <a:bodyPr anchor="t" anchorCtr="0"/>
            <a:p>
              <a:pPr lvl="0"/>
              <a:endParaRPr lang="zh-CN" altLang="en-US">
                <a:latin typeface="Times New Roman" panose="02020603050405020304" pitchFamily="18" charset="0"/>
              </a:endParaRPr>
            </a:p>
          </p:txBody>
        </p:sp>
      </p:grpSp>
      <p:grpSp>
        <p:nvGrpSpPr>
          <p:cNvPr id="2055" name="组合 36751"/>
          <p:cNvGrpSpPr/>
          <p:nvPr/>
        </p:nvGrpSpPr>
        <p:grpSpPr>
          <a:xfrm>
            <a:off x="0" y="1371600"/>
            <a:ext cx="8405813" cy="1246188"/>
            <a:chOff x="0" y="864"/>
            <a:chExt cx="5295" cy="785"/>
          </a:xfrm>
        </p:grpSpPr>
        <p:sp>
          <p:nvSpPr>
            <p:cNvPr id="2056" name="任意多边形 36731"/>
            <p:cNvSpPr/>
            <p:nvPr userDrawn="1"/>
          </p:nvSpPr>
          <p:spPr>
            <a:xfrm rot="-507431">
              <a:off x="0" y="1477"/>
              <a:ext cx="1059" cy="172"/>
            </a:xfrm>
            <a:custGeom>
              <a:avLst/>
              <a:gdLst/>
              <a:ahLst/>
              <a:cxnLst/>
              <a:pathLst>
                <a:path w="1059" h="172">
                  <a:moveTo>
                    <a:pt x="1059" y="0"/>
                  </a:moveTo>
                  <a:cubicBezTo>
                    <a:pt x="543" y="45"/>
                    <a:pt x="291" y="112"/>
                    <a:pt x="147" y="144"/>
                  </a:cubicBezTo>
                  <a:cubicBezTo>
                    <a:pt x="0" y="172"/>
                    <a:pt x="153" y="147"/>
                    <a:pt x="177" y="171"/>
                  </a:cubicBezTo>
                  <a:cubicBezTo>
                    <a:pt x="329" y="151"/>
                    <a:pt x="339" y="99"/>
                    <a:pt x="1059" y="24"/>
                  </a:cubicBezTo>
                  <a:cubicBezTo>
                    <a:pt x="1059" y="24"/>
                    <a:pt x="1059" y="0"/>
                    <a:pt x="1059" y="0"/>
                  </a:cubicBezTo>
                  <a:close/>
                </a:path>
              </a:pathLst>
            </a:custGeom>
            <a:gradFill rotWithShape="0">
              <a:gsLst>
                <a:gs pos="0">
                  <a:schemeClr val="accent1"/>
                </a:gs>
                <a:gs pos="100000">
                  <a:schemeClr val="bg2"/>
                </a:gs>
              </a:gsLst>
              <a:lin ang="0" scaled="1"/>
              <a:tileRect/>
            </a:gradFill>
            <a:ln w="9525">
              <a:noFill/>
            </a:ln>
          </p:spPr>
          <p:txBody>
            <a:bodyPr/>
            <a:p>
              <a:endParaRPr lang="zh-CN" altLang="en-US"/>
            </a:p>
          </p:txBody>
        </p:sp>
        <p:sp>
          <p:nvSpPr>
            <p:cNvPr id="2057" name="任意多边形 36732"/>
            <p:cNvSpPr/>
            <p:nvPr userDrawn="1"/>
          </p:nvSpPr>
          <p:spPr>
            <a:xfrm rot="-507431">
              <a:off x="1173" y="864"/>
              <a:ext cx="4122" cy="630"/>
            </a:xfrm>
            <a:custGeom>
              <a:avLst/>
              <a:gdLst/>
              <a:ahLst/>
              <a:cxnLst/>
              <a:pathLst>
                <a:path w="4122" h="630">
                  <a:moveTo>
                    <a:pt x="0" y="204"/>
                  </a:moveTo>
                  <a:cubicBezTo>
                    <a:pt x="255" y="198"/>
                    <a:pt x="1686" y="0"/>
                    <a:pt x="3544" y="348"/>
                  </a:cubicBezTo>
                  <a:cubicBezTo>
                    <a:pt x="4122" y="464"/>
                    <a:pt x="3754" y="614"/>
                    <a:pt x="3680" y="630"/>
                  </a:cubicBezTo>
                  <a:cubicBezTo>
                    <a:pt x="3680" y="630"/>
                    <a:pt x="3642" y="626"/>
                    <a:pt x="3616" y="624"/>
                  </a:cubicBezTo>
                  <a:cubicBezTo>
                    <a:pt x="3678" y="612"/>
                    <a:pt x="4118" y="488"/>
                    <a:pt x="3534" y="368"/>
                  </a:cubicBezTo>
                  <a:cubicBezTo>
                    <a:pt x="2029" y="98"/>
                    <a:pt x="696" y="156"/>
                    <a:pt x="17" y="231"/>
                  </a:cubicBezTo>
                  <a:cubicBezTo>
                    <a:pt x="17" y="231"/>
                    <a:pt x="0" y="204"/>
                    <a:pt x="0" y="204"/>
                  </a:cubicBezTo>
                  <a:close/>
                </a:path>
              </a:pathLst>
            </a:custGeom>
            <a:solidFill>
              <a:schemeClr val="bg2"/>
            </a:solidFill>
            <a:ln w="9525">
              <a:noFill/>
            </a:ln>
          </p:spPr>
          <p:txBody>
            <a:bodyPr/>
            <a:p>
              <a:endParaRPr lang="zh-CN" altLang="en-US"/>
            </a:p>
          </p:txBody>
        </p:sp>
        <p:grpSp>
          <p:nvGrpSpPr>
            <p:cNvPr id="2058" name="组合 36733"/>
            <p:cNvGrpSpPr/>
            <p:nvPr userDrawn="1"/>
          </p:nvGrpSpPr>
          <p:grpSpPr>
            <a:xfrm>
              <a:off x="1008" y="1248"/>
              <a:ext cx="288" cy="288"/>
              <a:chOff x="1033" y="326"/>
              <a:chExt cx="192" cy="192"/>
            </a:xfrm>
          </p:grpSpPr>
          <p:sp>
            <p:nvSpPr>
              <p:cNvPr id="2059" name="椭圆 36734"/>
              <p:cNvSpPr/>
              <p:nvPr/>
            </p:nvSpPr>
            <p:spPr>
              <a:xfrm>
                <a:off x="1033" y="326"/>
                <a:ext cx="192" cy="192"/>
              </a:xfrm>
              <a:prstGeom prst="ellipse">
                <a:avLst/>
              </a:prstGeom>
              <a:gradFill rotWithShape="0">
                <a:gsLst>
                  <a:gs pos="0">
                    <a:schemeClr val="bg2"/>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0" name="椭圆 36735"/>
              <p:cNvSpPr/>
              <p:nvPr/>
            </p:nvSpPr>
            <p:spPr>
              <a:xfrm>
                <a:off x="1129" y="377"/>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1" name="椭圆 36736"/>
              <p:cNvSpPr/>
              <p:nvPr/>
            </p:nvSpPr>
            <p:spPr>
              <a:xfrm>
                <a:off x="1063" y="350"/>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2" name="椭圆 36737"/>
              <p:cNvSpPr/>
              <p:nvPr/>
            </p:nvSpPr>
            <p:spPr>
              <a:xfrm>
                <a:off x="1063" y="404"/>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3" name="椭圆 36738"/>
              <p:cNvSpPr/>
              <p:nvPr/>
            </p:nvSpPr>
            <p:spPr>
              <a:xfrm>
                <a:off x="1108" y="422"/>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4" name="椭圆 36739"/>
              <p:cNvSpPr/>
              <p:nvPr/>
            </p:nvSpPr>
            <p:spPr>
              <a:xfrm>
                <a:off x="1168" y="416"/>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5" name="椭圆 36740"/>
              <p:cNvSpPr/>
              <p:nvPr/>
            </p:nvSpPr>
            <p:spPr>
              <a:xfrm>
                <a:off x="1120" y="461"/>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6" name="椭圆 36741"/>
              <p:cNvSpPr/>
              <p:nvPr/>
            </p:nvSpPr>
            <p:spPr>
              <a:xfrm>
                <a:off x="1063" y="452"/>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7" name="椭圆 36742"/>
              <p:cNvSpPr/>
              <p:nvPr/>
            </p:nvSpPr>
            <p:spPr>
              <a:xfrm>
                <a:off x="1117" y="329"/>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grpSp>
      </p:grpSp>
      <p:sp>
        <p:nvSpPr>
          <p:cNvPr id="36745" name="标题 36744"/>
          <p:cNvSpPr>
            <a:spLocks noGrp="1"/>
          </p:cNvSpPr>
          <p:nvPr>
            <p:ph type="ctrTitle"/>
          </p:nvPr>
        </p:nvSpPr>
        <p:spPr>
          <a:xfrm>
            <a:off x="1828800" y="2133600"/>
            <a:ext cx="7315200" cy="1600200"/>
          </a:xfrm>
          <a:prstGeom prst="rect">
            <a:avLst/>
          </a:prstGeom>
          <a:noFill/>
          <a:ln w="9525">
            <a:noFill/>
          </a:ln>
        </p:spPr>
        <p:txBody>
          <a:bodyPr anchor="ctr"/>
          <a:lstStyle>
            <a:lvl1pPr lvl="0" algn="l">
              <a:buClrTx/>
              <a:buSzTx/>
              <a:buFontTx/>
              <a:defRPr/>
            </a:lvl1pPr>
          </a:lstStyle>
          <a:p>
            <a:pPr lvl="0" fontAlgn="base"/>
            <a:r>
              <a:rPr lang="zh-CN" altLang="en-US" strike="noStrike" noProof="1" dirty="0"/>
              <a:t>单击此处编辑母版标题样式</a:t>
            </a:r>
            <a:endParaRPr lang="zh-CN" altLang="en-US" strike="noStrike" noProof="1" dirty="0"/>
          </a:p>
        </p:txBody>
      </p:sp>
      <p:sp>
        <p:nvSpPr>
          <p:cNvPr id="36746" name="副标题 36745"/>
          <p:cNvSpPr>
            <a:spLocks noGrp="1"/>
          </p:cNvSpPr>
          <p:nvPr>
            <p:ph type="subTitle" idx="1"/>
          </p:nvPr>
        </p:nvSpPr>
        <p:spPr>
          <a:xfrm>
            <a:off x="1371600" y="4267200"/>
            <a:ext cx="6400800" cy="1752600"/>
          </a:xfrm>
          <a:prstGeom prst="rect">
            <a:avLst/>
          </a:prstGeom>
          <a:noFill/>
          <a:ln w="9525">
            <a:noFill/>
          </a:ln>
        </p:spPr>
        <p:txBody>
          <a:bodyPr anchor="t"/>
          <a:lstStyle>
            <a:lvl1pPr marL="0" lvl="0" indent="0">
              <a:buClrTx/>
              <a:buSzTx/>
              <a:buFontTx/>
              <a:buNone/>
              <a:defRPr/>
            </a:lvl1pPr>
            <a:lvl2pPr marL="457200" lvl="1" indent="0" algn="ctr">
              <a:buClrTx/>
              <a:buSzTx/>
              <a:buFontTx/>
              <a:buNone/>
              <a:defRPr/>
            </a:lvl2pPr>
            <a:lvl3pPr marL="914400" lvl="2" indent="0" algn="ctr">
              <a:buClrTx/>
              <a:buSzTx/>
              <a:buFontTx/>
              <a:buNone/>
              <a:defRPr/>
            </a:lvl3pPr>
            <a:lvl4pPr marL="1371600" lvl="3" indent="0" algn="ctr">
              <a:buClrTx/>
              <a:buSzTx/>
              <a:buFontTx/>
              <a:buNone/>
              <a:defRPr/>
            </a:lvl4pPr>
            <a:lvl5pPr marL="1828800" lvl="4" indent="0" algn="ctr">
              <a:buClrTx/>
              <a:buSzTx/>
              <a:buFontTx/>
              <a:buNone/>
              <a:defRPr/>
            </a:lvl5pPr>
          </a:lstStyle>
          <a:p>
            <a:pPr lvl="0" fontAlgn="base"/>
            <a:r>
              <a:rPr lang="zh-CN" altLang="en-US" strike="noStrike" noProof="1" dirty="0"/>
              <a:t>单击此处编辑母版副标题样式</a:t>
            </a:r>
            <a:endParaRPr lang="zh-CN" altLang="en-US" strike="noStrike" noProof="1" dirty="0"/>
          </a:p>
        </p:txBody>
      </p:sp>
      <p:sp>
        <p:nvSpPr>
          <p:cNvPr id="36747" name="日期占位符 36746"/>
          <p:cNvSpPr>
            <a:spLocks noGrp="1"/>
          </p:cNvSpPr>
          <p:nvPr>
            <p:ph type="dt" sz="half" idx="2"/>
          </p:nvPr>
        </p:nvSpPr>
        <p:spPr>
          <a:xfrm>
            <a:off x="1371600" y="6248400"/>
            <a:ext cx="1905000" cy="457200"/>
          </a:xfrm>
          <a:prstGeom prst="rect">
            <a:avLst/>
          </a:prstGeom>
          <a:noFill/>
          <a:ln w="9525">
            <a:noFill/>
          </a:ln>
        </p:spPr>
        <p:txBody>
          <a:bodyPr anchor="t"/>
          <a:lstStyle>
            <a:lvl1pPr>
              <a:defRPr sz="1400"/>
            </a:lvl1pPr>
          </a:lstStyle>
          <a:p>
            <a:pPr fontAlgn="base"/>
            <a:fld id="{BB962C8B-B14F-4D97-AF65-F5344CB8AC3E}" type="datetime1">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
        <p:nvSpPr>
          <p:cNvPr id="36748" name="页脚占位符 36747"/>
          <p:cNvSpPr>
            <a:spLocks noGrp="1"/>
          </p:cNvSpPr>
          <p:nvPr>
            <p:ph type="ftr" sz="quarter" idx="3"/>
          </p:nvPr>
        </p:nvSpPr>
        <p:spPr>
          <a:xfrm>
            <a:off x="3733800" y="6248400"/>
            <a:ext cx="2895600" cy="457200"/>
          </a:xfrm>
          <a:prstGeom prst="rect">
            <a:avLst/>
          </a:prstGeom>
          <a:noFill/>
          <a:ln w="9525">
            <a:noFill/>
          </a:ln>
        </p:spPr>
        <p:txBody>
          <a:bodyPr anchor="t"/>
          <a:lstStyle>
            <a:lvl1pPr algn="ctr">
              <a:defRPr sz="1400"/>
            </a:lvl1pPr>
          </a:lstStyle>
          <a:p>
            <a:pPr fontAlgn="base"/>
            <a:endParaRPr lang="zh-CN" altLang="en-US" strike="noStrike" noProof="1" dirty="0">
              <a:latin typeface="Arial Narrow" pitchFamily="34" charset="0"/>
            </a:endParaRPr>
          </a:p>
        </p:txBody>
      </p:sp>
      <p:sp>
        <p:nvSpPr>
          <p:cNvPr id="36749" name="灯片编号占位符 36748"/>
          <p:cNvSpPr>
            <a:spLocks noGrp="1"/>
          </p:cNvSpPr>
          <p:nvPr>
            <p:ph type="sldNum" sz="quarter" idx="4"/>
          </p:nvPr>
        </p:nvSpPr>
        <p:spPr>
          <a:xfrm>
            <a:off x="7086600" y="6248400"/>
            <a:ext cx="1905000" cy="457200"/>
          </a:xfrm>
          <a:prstGeom prst="rect">
            <a:avLst/>
          </a:prstGeom>
          <a:noFill/>
          <a:ln w="9525">
            <a:noFill/>
          </a:ln>
        </p:spPr>
        <p:txBody>
          <a:bodyPr anchor="t"/>
          <a:lstStyle>
            <a:lvl1pPr algn="r">
              <a:defRPr sz="1400"/>
            </a:lvl1pPr>
          </a:lstStyle>
          <a:p>
            <a:pPr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hf sldNum="0" hdr="0" ftr="0" dt="0"/>
</p:sldLayout>
</file>

<file path=ppt/slideLayouts/slideLayout38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38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38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85800" y="1981200"/>
            <a:ext cx="3808476" cy="4114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9724" y="1981200"/>
            <a:ext cx="3808476" cy="4114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38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8" name="页脚占位符 7"/>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9" name="灯片编号占位符 8"/>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39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4" name="页脚占位符 3"/>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39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3" name="页脚占位符 2"/>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39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39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39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395.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66335" y="457200"/>
            <a:ext cx="2060178" cy="56388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85800" y="457200"/>
            <a:ext cx="6061104" cy="56388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396.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6286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397.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solidFill>
        <a:effectLst/>
      </p:bgPr>
    </p:bg>
    <p:spTree>
      <p:nvGrpSpPr>
        <p:cNvPr id="1" name=""/>
        <p:cNvGrpSpPr/>
        <p:nvPr/>
      </p:nvGrpSpPr>
      <p:grpSpPr/>
      <p:grpSp>
        <p:nvGrpSpPr>
          <p:cNvPr id="2050" name="组合 36754"/>
          <p:cNvGrpSpPr/>
          <p:nvPr/>
        </p:nvGrpSpPr>
        <p:grpSpPr>
          <a:xfrm>
            <a:off x="0" y="0"/>
            <a:ext cx="9144000" cy="6858000"/>
            <a:chOff x="0" y="0"/>
            <a:chExt cx="5760" cy="4320"/>
          </a:xfrm>
        </p:grpSpPr>
        <p:grpSp>
          <p:nvGrpSpPr>
            <p:cNvPr id="2051" name="组合 36753"/>
            <p:cNvGrpSpPr/>
            <p:nvPr userDrawn="1"/>
          </p:nvGrpSpPr>
          <p:grpSpPr>
            <a:xfrm>
              <a:off x="0" y="0"/>
              <a:ext cx="5760" cy="4320"/>
              <a:chOff x="0" y="0"/>
              <a:chExt cx="5760" cy="4320"/>
            </a:xfrm>
          </p:grpSpPr>
          <p:sp>
            <p:nvSpPr>
              <p:cNvPr id="2052" name="矩形 35841"/>
              <p:cNvSpPr/>
              <p:nvPr userDrawn="1"/>
            </p:nvSpPr>
            <p:spPr>
              <a:xfrm>
                <a:off x="0" y="1248"/>
                <a:ext cx="5760" cy="1104"/>
              </a:xfrm>
              <a:prstGeom prst="rect">
                <a:avLst/>
              </a:prstGeom>
              <a:solidFill>
                <a:schemeClr val="accent2"/>
              </a:solidFill>
              <a:ln w="9525">
                <a:noFill/>
              </a:ln>
            </p:spPr>
            <p:txBody>
              <a:bodyPr anchor="t" anchorCtr="0"/>
              <a:p>
                <a:pPr lvl="0"/>
                <a:endParaRPr lang="zh-CN" altLang="en-US">
                  <a:latin typeface="Times New Roman" panose="02020603050405020304" pitchFamily="18" charset="0"/>
                </a:endParaRPr>
              </a:p>
            </p:txBody>
          </p:sp>
          <p:sp>
            <p:nvSpPr>
              <p:cNvPr id="2053" name="矩形 35843" descr="Cacback"/>
              <p:cNvSpPr/>
              <p:nvPr userDrawn="1"/>
            </p:nvSpPr>
            <p:spPr>
              <a:xfrm>
                <a:off x="0" y="0"/>
                <a:ext cx="1119" cy="4320"/>
              </a:xfrm>
              <a:prstGeom prst="rect">
                <a:avLst/>
              </a:prstGeom>
              <a:blipFill rotWithShape="0">
                <a:blip r:embed="rId2"/>
              </a:blipFill>
              <a:ln w="9525">
                <a:noFill/>
              </a:ln>
            </p:spPr>
            <p:txBody>
              <a:bodyPr anchor="t" anchorCtr="0"/>
              <a:p>
                <a:pPr lvl="0"/>
                <a:endParaRPr lang="zh-CN" altLang="en-US">
                  <a:latin typeface="Times New Roman" panose="02020603050405020304" pitchFamily="18" charset="0"/>
                </a:endParaRPr>
              </a:p>
            </p:txBody>
          </p:sp>
        </p:grpSp>
        <p:sp>
          <p:nvSpPr>
            <p:cNvPr id="2054" name="矩形 36743"/>
            <p:cNvSpPr/>
            <p:nvPr/>
          </p:nvSpPr>
          <p:spPr>
            <a:xfrm>
              <a:off x="816" y="2592"/>
              <a:ext cx="701" cy="1728"/>
            </a:xfrm>
            <a:prstGeom prst="rect">
              <a:avLst/>
            </a:prstGeom>
            <a:solidFill>
              <a:schemeClr val="bg1">
                <a:alpha val="50000"/>
              </a:schemeClr>
            </a:solidFill>
            <a:ln w="9525">
              <a:noFill/>
            </a:ln>
          </p:spPr>
          <p:txBody>
            <a:bodyPr anchor="t" anchorCtr="0"/>
            <a:p>
              <a:pPr lvl="0"/>
              <a:endParaRPr lang="zh-CN" altLang="en-US">
                <a:latin typeface="Times New Roman" panose="02020603050405020304" pitchFamily="18" charset="0"/>
              </a:endParaRPr>
            </a:p>
          </p:txBody>
        </p:sp>
      </p:grpSp>
      <p:grpSp>
        <p:nvGrpSpPr>
          <p:cNvPr id="2055" name="组合 36751"/>
          <p:cNvGrpSpPr/>
          <p:nvPr/>
        </p:nvGrpSpPr>
        <p:grpSpPr>
          <a:xfrm>
            <a:off x="0" y="1371600"/>
            <a:ext cx="8405813" cy="1246188"/>
            <a:chOff x="0" y="864"/>
            <a:chExt cx="5295" cy="785"/>
          </a:xfrm>
        </p:grpSpPr>
        <p:sp>
          <p:nvSpPr>
            <p:cNvPr id="2056" name="任意多边形 36731"/>
            <p:cNvSpPr/>
            <p:nvPr userDrawn="1"/>
          </p:nvSpPr>
          <p:spPr>
            <a:xfrm rot="-507431">
              <a:off x="0" y="1477"/>
              <a:ext cx="1059" cy="172"/>
            </a:xfrm>
            <a:custGeom>
              <a:avLst/>
              <a:gdLst/>
              <a:ahLst/>
              <a:cxnLst/>
              <a:pathLst>
                <a:path w="1059" h="172">
                  <a:moveTo>
                    <a:pt x="1059" y="0"/>
                  </a:moveTo>
                  <a:cubicBezTo>
                    <a:pt x="543" y="45"/>
                    <a:pt x="291" y="112"/>
                    <a:pt x="147" y="144"/>
                  </a:cubicBezTo>
                  <a:cubicBezTo>
                    <a:pt x="0" y="172"/>
                    <a:pt x="153" y="147"/>
                    <a:pt x="177" y="171"/>
                  </a:cubicBezTo>
                  <a:cubicBezTo>
                    <a:pt x="329" y="151"/>
                    <a:pt x="339" y="99"/>
                    <a:pt x="1059" y="24"/>
                  </a:cubicBezTo>
                  <a:cubicBezTo>
                    <a:pt x="1059" y="24"/>
                    <a:pt x="1059" y="0"/>
                    <a:pt x="1059" y="0"/>
                  </a:cubicBezTo>
                  <a:close/>
                </a:path>
              </a:pathLst>
            </a:custGeom>
            <a:gradFill rotWithShape="0">
              <a:gsLst>
                <a:gs pos="0">
                  <a:schemeClr val="accent1"/>
                </a:gs>
                <a:gs pos="100000">
                  <a:schemeClr val="bg2"/>
                </a:gs>
              </a:gsLst>
              <a:lin ang="0" scaled="1"/>
              <a:tileRect/>
            </a:gradFill>
            <a:ln w="9525">
              <a:noFill/>
            </a:ln>
          </p:spPr>
          <p:txBody>
            <a:bodyPr/>
            <a:p>
              <a:endParaRPr lang="zh-CN" altLang="en-US"/>
            </a:p>
          </p:txBody>
        </p:sp>
        <p:sp>
          <p:nvSpPr>
            <p:cNvPr id="2057" name="任意多边形 36732"/>
            <p:cNvSpPr/>
            <p:nvPr userDrawn="1"/>
          </p:nvSpPr>
          <p:spPr>
            <a:xfrm rot="-507431">
              <a:off x="1173" y="864"/>
              <a:ext cx="4122" cy="630"/>
            </a:xfrm>
            <a:custGeom>
              <a:avLst/>
              <a:gdLst/>
              <a:ahLst/>
              <a:cxnLst/>
              <a:pathLst>
                <a:path w="4122" h="630">
                  <a:moveTo>
                    <a:pt x="0" y="204"/>
                  </a:moveTo>
                  <a:cubicBezTo>
                    <a:pt x="255" y="198"/>
                    <a:pt x="1686" y="0"/>
                    <a:pt x="3544" y="348"/>
                  </a:cubicBezTo>
                  <a:cubicBezTo>
                    <a:pt x="4122" y="464"/>
                    <a:pt x="3754" y="614"/>
                    <a:pt x="3680" y="630"/>
                  </a:cubicBezTo>
                  <a:cubicBezTo>
                    <a:pt x="3680" y="630"/>
                    <a:pt x="3642" y="626"/>
                    <a:pt x="3616" y="624"/>
                  </a:cubicBezTo>
                  <a:cubicBezTo>
                    <a:pt x="3678" y="612"/>
                    <a:pt x="4118" y="488"/>
                    <a:pt x="3534" y="368"/>
                  </a:cubicBezTo>
                  <a:cubicBezTo>
                    <a:pt x="2029" y="98"/>
                    <a:pt x="696" y="156"/>
                    <a:pt x="17" y="231"/>
                  </a:cubicBezTo>
                  <a:cubicBezTo>
                    <a:pt x="17" y="231"/>
                    <a:pt x="0" y="204"/>
                    <a:pt x="0" y="204"/>
                  </a:cubicBezTo>
                  <a:close/>
                </a:path>
              </a:pathLst>
            </a:custGeom>
            <a:solidFill>
              <a:schemeClr val="bg2"/>
            </a:solidFill>
            <a:ln w="9525">
              <a:noFill/>
            </a:ln>
          </p:spPr>
          <p:txBody>
            <a:bodyPr/>
            <a:p>
              <a:endParaRPr lang="zh-CN" altLang="en-US"/>
            </a:p>
          </p:txBody>
        </p:sp>
        <p:grpSp>
          <p:nvGrpSpPr>
            <p:cNvPr id="2058" name="组合 36733"/>
            <p:cNvGrpSpPr/>
            <p:nvPr userDrawn="1"/>
          </p:nvGrpSpPr>
          <p:grpSpPr>
            <a:xfrm>
              <a:off x="1008" y="1248"/>
              <a:ext cx="288" cy="288"/>
              <a:chOff x="1033" y="326"/>
              <a:chExt cx="192" cy="192"/>
            </a:xfrm>
          </p:grpSpPr>
          <p:sp>
            <p:nvSpPr>
              <p:cNvPr id="2059" name="椭圆 36734"/>
              <p:cNvSpPr/>
              <p:nvPr/>
            </p:nvSpPr>
            <p:spPr>
              <a:xfrm>
                <a:off x="1033" y="326"/>
                <a:ext cx="192" cy="192"/>
              </a:xfrm>
              <a:prstGeom prst="ellipse">
                <a:avLst/>
              </a:prstGeom>
              <a:gradFill rotWithShape="0">
                <a:gsLst>
                  <a:gs pos="0">
                    <a:schemeClr val="bg2"/>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0" name="椭圆 36735"/>
              <p:cNvSpPr/>
              <p:nvPr/>
            </p:nvSpPr>
            <p:spPr>
              <a:xfrm>
                <a:off x="1129" y="377"/>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1" name="椭圆 36736"/>
              <p:cNvSpPr/>
              <p:nvPr/>
            </p:nvSpPr>
            <p:spPr>
              <a:xfrm>
                <a:off x="1063" y="350"/>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2" name="椭圆 36737"/>
              <p:cNvSpPr/>
              <p:nvPr/>
            </p:nvSpPr>
            <p:spPr>
              <a:xfrm>
                <a:off x="1063" y="404"/>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3" name="椭圆 36738"/>
              <p:cNvSpPr/>
              <p:nvPr/>
            </p:nvSpPr>
            <p:spPr>
              <a:xfrm>
                <a:off x="1108" y="422"/>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4" name="椭圆 36739"/>
              <p:cNvSpPr/>
              <p:nvPr/>
            </p:nvSpPr>
            <p:spPr>
              <a:xfrm>
                <a:off x="1168" y="416"/>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5" name="椭圆 36740"/>
              <p:cNvSpPr/>
              <p:nvPr/>
            </p:nvSpPr>
            <p:spPr>
              <a:xfrm>
                <a:off x="1120" y="461"/>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6" name="椭圆 36741"/>
              <p:cNvSpPr/>
              <p:nvPr/>
            </p:nvSpPr>
            <p:spPr>
              <a:xfrm>
                <a:off x="1063" y="452"/>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7" name="椭圆 36742"/>
              <p:cNvSpPr/>
              <p:nvPr/>
            </p:nvSpPr>
            <p:spPr>
              <a:xfrm>
                <a:off x="1117" y="329"/>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grpSp>
      </p:grpSp>
      <p:sp>
        <p:nvSpPr>
          <p:cNvPr id="36745" name="标题 36744"/>
          <p:cNvSpPr>
            <a:spLocks noGrp="1"/>
          </p:cNvSpPr>
          <p:nvPr>
            <p:ph type="ctrTitle"/>
          </p:nvPr>
        </p:nvSpPr>
        <p:spPr>
          <a:xfrm>
            <a:off x="1828800" y="2133600"/>
            <a:ext cx="7315200" cy="1600200"/>
          </a:xfrm>
          <a:prstGeom prst="rect">
            <a:avLst/>
          </a:prstGeom>
          <a:noFill/>
          <a:ln w="9525">
            <a:noFill/>
          </a:ln>
        </p:spPr>
        <p:txBody>
          <a:bodyPr anchor="ctr"/>
          <a:lstStyle>
            <a:lvl1pPr lvl="0" algn="l">
              <a:buClrTx/>
              <a:buSzTx/>
              <a:buFontTx/>
              <a:defRPr/>
            </a:lvl1pPr>
          </a:lstStyle>
          <a:p>
            <a:pPr lvl="0" fontAlgn="base"/>
            <a:r>
              <a:rPr lang="zh-CN" altLang="en-US" strike="noStrike" noProof="1" dirty="0"/>
              <a:t>单击此处编辑母版标题样式</a:t>
            </a:r>
            <a:endParaRPr lang="zh-CN" altLang="en-US" strike="noStrike" noProof="1" dirty="0"/>
          </a:p>
        </p:txBody>
      </p:sp>
      <p:sp>
        <p:nvSpPr>
          <p:cNvPr id="36746" name="副标题 36745"/>
          <p:cNvSpPr>
            <a:spLocks noGrp="1"/>
          </p:cNvSpPr>
          <p:nvPr>
            <p:ph type="subTitle" idx="1"/>
          </p:nvPr>
        </p:nvSpPr>
        <p:spPr>
          <a:xfrm>
            <a:off x="1371600" y="4267200"/>
            <a:ext cx="6400800" cy="1752600"/>
          </a:xfrm>
          <a:prstGeom prst="rect">
            <a:avLst/>
          </a:prstGeom>
          <a:noFill/>
          <a:ln w="9525">
            <a:noFill/>
          </a:ln>
        </p:spPr>
        <p:txBody>
          <a:bodyPr anchor="t"/>
          <a:lstStyle>
            <a:lvl1pPr marL="0" lvl="0" indent="0">
              <a:buClrTx/>
              <a:buSzTx/>
              <a:buFontTx/>
              <a:buNone/>
              <a:defRPr/>
            </a:lvl1pPr>
            <a:lvl2pPr marL="457200" lvl="1" indent="0" algn="ctr">
              <a:buClrTx/>
              <a:buSzTx/>
              <a:buFontTx/>
              <a:buNone/>
              <a:defRPr/>
            </a:lvl2pPr>
            <a:lvl3pPr marL="914400" lvl="2" indent="0" algn="ctr">
              <a:buClrTx/>
              <a:buSzTx/>
              <a:buFontTx/>
              <a:buNone/>
              <a:defRPr/>
            </a:lvl3pPr>
            <a:lvl4pPr marL="1371600" lvl="3" indent="0" algn="ctr">
              <a:buClrTx/>
              <a:buSzTx/>
              <a:buFontTx/>
              <a:buNone/>
              <a:defRPr/>
            </a:lvl4pPr>
            <a:lvl5pPr marL="1828800" lvl="4" indent="0" algn="ctr">
              <a:buClrTx/>
              <a:buSzTx/>
              <a:buFontTx/>
              <a:buNone/>
              <a:defRPr/>
            </a:lvl5pPr>
          </a:lstStyle>
          <a:p>
            <a:pPr lvl="0" fontAlgn="base"/>
            <a:r>
              <a:rPr lang="zh-CN" altLang="en-US" strike="noStrike" noProof="1" dirty="0"/>
              <a:t>单击此处编辑母版副标题样式</a:t>
            </a:r>
            <a:endParaRPr lang="zh-CN" altLang="en-US" strike="noStrike" noProof="1" dirty="0"/>
          </a:p>
        </p:txBody>
      </p:sp>
      <p:sp>
        <p:nvSpPr>
          <p:cNvPr id="36747" name="日期占位符 36746"/>
          <p:cNvSpPr>
            <a:spLocks noGrp="1"/>
          </p:cNvSpPr>
          <p:nvPr>
            <p:ph type="dt" sz="half" idx="2"/>
          </p:nvPr>
        </p:nvSpPr>
        <p:spPr>
          <a:xfrm>
            <a:off x="1371600" y="6248400"/>
            <a:ext cx="1905000" cy="457200"/>
          </a:xfrm>
          <a:prstGeom prst="rect">
            <a:avLst/>
          </a:prstGeom>
          <a:noFill/>
          <a:ln w="9525">
            <a:noFill/>
          </a:ln>
        </p:spPr>
        <p:txBody>
          <a:bodyPr anchor="t"/>
          <a:lstStyle>
            <a:lvl1pPr>
              <a:defRPr sz="1400"/>
            </a:lvl1pPr>
          </a:lstStyle>
          <a:p>
            <a:pPr fontAlgn="base"/>
            <a:fld id="{BB962C8B-B14F-4D97-AF65-F5344CB8AC3E}" type="datetime1">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
        <p:nvSpPr>
          <p:cNvPr id="36748" name="页脚占位符 36747"/>
          <p:cNvSpPr>
            <a:spLocks noGrp="1"/>
          </p:cNvSpPr>
          <p:nvPr>
            <p:ph type="ftr" sz="quarter" idx="3"/>
          </p:nvPr>
        </p:nvSpPr>
        <p:spPr>
          <a:xfrm>
            <a:off x="3733800" y="6248400"/>
            <a:ext cx="2895600" cy="457200"/>
          </a:xfrm>
          <a:prstGeom prst="rect">
            <a:avLst/>
          </a:prstGeom>
          <a:noFill/>
          <a:ln w="9525">
            <a:noFill/>
          </a:ln>
        </p:spPr>
        <p:txBody>
          <a:bodyPr anchor="t"/>
          <a:lstStyle>
            <a:lvl1pPr algn="ctr">
              <a:defRPr sz="1400"/>
            </a:lvl1pPr>
          </a:lstStyle>
          <a:p>
            <a:pPr fontAlgn="base"/>
            <a:endParaRPr lang="zh-CN" altLang="en-US" strike="noStrike" noProof="1" dirty="0">
              <a:latin typeface="Arial Narrow" pitchFamily="34" charset="0"/>
            </a:endParaRPr>
          </a:p>
        </p:txBody>
      </p:sp>
      <p:sp>
        <p:nvSpPr>
          <p:cNvPr id="36749" name="灯片编号占位符 36748"/>
          <p:cNvSpPr>
            <a:spLocks noGrp="1"/>
          </p:cNvSpPr>
          <p:nvPr>
            <p:ph type="sldNum" sz="quarter" idx="4"/>
          </p:nvPr>
        </p:nvSpPr>
        <p:spPr>
          <a:xfrm>
            <a:off x="7086600" y="6248400"/>
            <a:ext cx="1905000" cy="457200"/>
          </a:xfrm>
          <a:prstGeom prst="rect">
            <a:avLst/>
          </a:prstGeom>
          <a:noFill/>
          <a:ln w="9525">
            <a:noFill/>
          </a:ln>
        </p:spPr>
        <p:txBody>
          <a:bodyPr anchor="t"/>
          <a:lstStyle>
            <a:lvl1pPr algn="r">
              <a:defRPr sz="1400"/>
            </a:lvl1pPr>
          </a:lstStyle>
          <a:p>
            <a:pPr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hf sldNum="0" hdr="0" ftr="0" dt="0"/>
</p:sldLayout>
</file>

<file path=ppt/slideLayouts/slideLayout39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39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85800" y="1981200"/>
            <a:ext cx="3808476" cy="4114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9724" y="1981200"/>
            <a:ext cx="3808476" cy="4114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85800" y="1981200"/>
            <a:ext cx="3808476" cy="4114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9724" y="1981200"/>
            <a:ext cx="3808476" cy="4114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40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85800" y="1981200"/>
            <a:ext cx="3808476" cy="4114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9724" y="1981200"/>
            <a:ext cx="3808476" cy="4114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40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8" name="页脚占位符 7"/>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9" name="灯片编号占位符 8"/>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40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4" name="页脚占位符 3"/>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40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3" name="页脚占位符 2"/>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40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40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40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407.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66335" y="457200"/>
            <a:ext cx="2060178" cy="56388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85800" y="457200"/>
            <a:ext cx="6061104" cy="56388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408.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6286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409.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solidFill>
        <a:effectLst/>
      </p:bgPr>
    </p:bg>
    <p:spTree>
      <p:nvGrpSpPr>
        <p:cNvPr id="1" name=""/>
        <p:cNvGrpSpPr/>
        <p:nvPr/>
      </p:nvGrpSpPr>
      <p:grpSpPr/>
      <p:grpSp>
        <p:nvGrpSpPr>
          <p:cNvPr id="2050" name="组合 36754"/>
          <p:cNvGrpSpPr/>
          <p:nvPr/>
        </p:nvGrpSpPr>
        <p:grpSpPr>
          <a:xfrm>
            <a:off x="0" y="0"/>
            <a:ext cx="9144000" cy="6858000"/>
            <a:chOff x="0" y="0"/>
            <a:chExt cx="5760" cy="4320"/>
          </a:xfrm>
        </p:grpSpPr>
        <p:grpSp>
          <p:nvGrpSpPr>
            <p:cNvPr id="2051" name="组合 36753"/>
            <p:cNvGrpSpPr/>
            <p:nvPr userDrawn="1"/>
          </p:nvGrpSpPr>
          <p:grpSpPr>
            <a:xfrm>
              <a:off x="0" y="0"/>
              <a:ext cx="5760" cy="4320"/>
              <a:chOff x="0" y="0"/>
              <a:chExt cx="5760" cy="4320"/>
            </a:xfrm>
          </p:grpSpPr>
          <p:sp>
            <p:nvSpPr>
              <p:cNvPr id="2052" name="矩形 35841"/>
              <p:cNvSpPr/>
              <p:nvPr userDrawn="1"/>
            </p:nvSpPr>
            <p:spPr>
              <a:xfrm>
                <a:off x="0" y="1248"/>
                <a:ext cx="5760" cy="1104"/>
              </a:xfrm>
              <a:prstGeom prst="rect">
                <a:avLst/>
              </a:prstGeom>
              <a:solidFill>
                <a:schemeClr val="accent2"/>
              </a:solidFill>
              <a:ln w="9525">
                <a:noFill/>
              </a:ln>
            </p:spPr>
            <p:txBody>
              <a:bodyPr anchor="t" anchorCtr="0"/>
              <a:p>
                <a:pPr lvl="0"/>
                <a:endParaRPr lang="zh-CN" altLang="en-US">
                  <a:latin typeface="Times New Roman" panose="02020603050405020304" pitchFamily="18" charset="0"/>
                </a:endParaRPr>
              </a:p>
            </p:txBody>
          </p:sp>
          <p:sp>
            <p:nvSpPr>
              <p:cNvPr id="2053" name="矩形 35843" descr="Cacback"/>
              <p:cNvSpPr/>
              <p:nvPr userDrawn="1"/>
            </p:nvSpPr>
            <p:spPr>
              <a:xfrm>
                <a:off x="0" y="0"/>
                <a:ext cx="1119" cy="4320"/>
              </a:xfrm>
              <a:prstGeom prst="rect">
                <a:avLst/>
              </a:prstGeom>
              <a:blipFill rotWithShape="0">
                <a:blip r:embed="rId2"/>
              </a:blipFill>
              <a:ln w="9525">
                <a:noFill/>
              </a:ln>
            </p:spPr>
            <p:txBody>
              <a:bodyPr anchor="t" anchorCtr="0"/>
              <a:p>
                <a:pPr lvl="0"/>
                <a:endParaRPr lang="zh-CN" altLang="en-US">
                  <a:latin typeface="Times New Roman" panose="02020603050405020304" pitchFamily="18" charset="0"/>
                </a:endParaRPr>
              </a:p>
            </p:txBody>
          </p:sp>
        </p:grpSp>
        <p:sp>
          <p:nvSpPr>
            <p:cNvPr id="2054" name="矩形 36743"/>
            <p:cNvSpPr/>
            <p:nvPr/>
          </p:nvSpPr>
          <p:spPr>
            <a:xfrm>
              <a:off x="816" y="2592"/>
              <a:ext cx="701" cy="1728"/>
            </a:xfrm>
            <a:prstGeom prst="rect">
              <a:avLst/>
            </a:prstGeom>
            <a:solidFill>
              <a:schemeClr val="bg1">
                <a:alpha val="50000"/>
              </a:schemeClr>
            </a:solidFill>
            <a:ln w="9525">
              <a:noFill/>
            </a:ln>
          </p:spPr>
          <p:txBody>
            <a:bodyPr anchor="t" anchorCtr="0"/>
            <a:p>
              <a:pPr lvl="0"/>
              <a:endParaRPr lang="zh-CN" altLang="en-US">
                <a:latin typeface="Times New Roman" panose="02020603050405020304" pitchFamily="18" charset="0"/>
              </a:endParaRPr>
            </a:p>
          </p:txBody>
        </p:sp>
      </p:grpSp>
      <p:grpSp>
        <p:nvGrpSpPr>
          <p:cNvPr id="2055" name="组合 36751"/>
          <p:cNvGrpSpPr/>
          <p:nvPr/>
        </p:nvGrpSpPr>
        <p:grpSpPr>
          <a:xfrm>
            <a:off x="0" y="1371600"/>
            <a:ext cx="8405813" cy="1246188"/>
            <a:chOff x="0" y="864"/>
            <a:chExt cx="5295" cy="785"/>
          </a:xfrm>
        </p:grpSpPr>
        <p:sp>
          <p:nvSpPr>
            <p:cNvPr id="2056" name="任意多边形 36731"/>
            <p:cNvSpPr/>
            <p:nvPr userDrawn="1"/>
          </p:nvSpPr>
          <p:spPr>
            <a:xfrm rot="-507431">
              <a:off x="0" y="1477"/>
              <a:ext cx="1059" cy="172"/>
            </a:xfrm>
            <a:custGeom>
              <a:avLst/>
              <a:gdLst/>
              <a:ahLst/>
              <a:cxnLst/>
              <a:pathLst>
                <a:path w="1059" h="172">
                  <a:moveTo>
                    <a:pt x="1059" y="0"/>
                  </a:moveTo>
                  <a:cubicBezTo>
                    <a:pt x="543" y="45"/>
                    <a:pt x="291" y="112"/>
                    <a:pt x="147" y="144"/>
                  </a:cubicBezTo>
                  <a:cubicBezTo>
                    <a:pt x="0" y="172"/>
                    <a:pt x="153" y="147"/>
                    <a:pt x="177" y="171"/>
                  </a:cubicBezTo>
                  <a:cubicBezTo>
                    <a:pt x="329" y="151"/>
                    <a:pt x="339" y="99"/>
                    <a:pt x="1059" y="24"/>
                  </a:cubicBezTo>
                  <a:cubicBezTo>
                    <a:pt x="1059" y="24"/>
                    <a:pt x="1059" y="0"/>
                    <a:pt x="1059" y="0"/>
                  </a:cubicBezTo>
                  <a:close/>
                </a:path>
              </a:pathLst>
            </a:custGeom>
            <a:gradFill rotWithShape="0">
              <a:gsLst>
                <a:gs pos="0">
                  <a:schemeClr val="accent1"/>
                </a:gs>
                <a:gs pos="100000">
                  <a:schemeClr val="bg2"/>
                </a:gs>
              </a:gsLst>
              <a:lin ang="0" scaled="1"/>
              <a:tileRect/>
            </a:gradFill>
            <a:ln w="9525">
              <a:noFill/>
            </a:ln>
          </p:spPr>
          <p:txBody>
            <a:bodyPr/>
            <a:p>
              <a:endParaRPr lang="zh-CN" altLang="en-US"/>
            </a:p>
          </p:txBody>
        </p:sp>
        <p:sp>
          <p:nvSpPr>
            <p:cNvPr id="2057" name="任意多边形 36732"/>
            <p:cNvSpPr/>
            <p:nvPr userDrawn="1"/>
          </p:nvSpPr>
          <p:spPr>
            <a:xfrm rot="-507431">
              <a:off x="1173" y="864"/>
              <a:ext cx="4122" cy="630"/>
            </a:xfrm>
            <a:custGeom>
              <a:avLst/>
              <a:gdLst/>
              <a:ahLst/>
              <a:cxnLst/>
              <a:pathLst>
                <a:path w="4122" h="630">
                  <a:moveTo>
                    <a:pt x="0" y="204"/>
                  </a:moveTo>
                  <a:cubicBezTo>
                    <a:pt x="255" y="198"/>
                    <a:pt x="1686" y="0"/>
                    <a:pt x="3544" y="348"/>
                  </a:cubicBezTo>
                  <a:cubicBezTo>
                    <a:pt x="4122" y="464"/>
                    <a:pt x="3754" y="614"/>
                    <a:pt x="3680" y="630"/>
                  </a:cubicBezTo>
                  <a:cubicBezTo>
                    <a:pt x="3680" y="630"/>
                    <a:pt x="3642" y="626"/>
                    <a:pt x="3616" y="624"/>
                  </a:cubicBezTo>
                  <a:cubicBezTo>
                    <a:pt x="3678" y="612"/>
                    <a:pt x="4118" y="488"/>
                    <a:pt x="3534" y="368"/>
                  </a:cubicBezTo>
                  <a:cubicBezTo>
                    <a:pt x="2029" y="98"/>
                    <a:pt x="696" y="156"/>
                    <a:pt x="17" y="231"/>
                  </a:cubicBezTo>
                  <a:cubicBezTo>
                    <a:pt x="17" y="231"/>
                    <a:pt x="0" y="204"/>
                    <a:pt x="0" y="204"/>
                  </a:cubicBezTo>
                  <a:close/>
                </a:path>
              </a:pathLst>
            </a:custGeom>
            <a:solidFill>
              <a:schemeClr val="bg2"/>
            </a:solidFill>
            <a:ln w="9525">
              <a:noFill/>
            </a:ln>
          </p:spPr>
          <p:txBody>
            <a:bodyPr/>
            <a:p>
              <a:endParaRPr lang="zh-CN" altLang="en-US"/>
            </a:p>
          </p:txBody>
        </p:sp>
        <p:grpSp>
          <p:nvGrpSpPr>
            <p:cNvPr id="2058" name="组合 36733"/>
            <p:cNvGrpSpPr/>
            <p:nvPr userDrawn="1"/>
          </p:nvGrpSpPr>
          <p:grpSpPr>
            <a:xfrm>
              <a:off x="1008" y="1248"/>
              <a:ext cx="288" cy="288"/>
              <a:chOff x="1033" y="326"/>
              <a:chExt cx="192" cy="192"/>
            </a:xfrm>
          </p:grpSpPr>
          <p:sp>
            <p:nvSpPr>
              <p:cNvPr id="2059" name="椭圆 36734"/>
              <p:cNvSpPr/>
              <p:nvPr/>
            </p:nvSpPr>
            <p:spPr>
              <a:xfrm>
                <a:off x="1033" y="326"/>
                <a:ext cx="192" cy="192"/>
              </a:xfrm>
              <a:prstGeom prst="ellipse">
                <a:avLst/>
              </a:prstGeom>
              <a:gradFill rotWithShape="0">
                <a:gsLst>
                  <a:gs pos="0">
                    <a:schemeClr val="bg2"/>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0" name="椭圆 36735"/>
              <p:cNvSpPr/>
              <p:nvPr/>
            </p:nvSpPr>
            <p:spPr>
              <a:xfrm>
                <a:off x="1129" y="377"/>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1" name="椭圆 36736"/>
              <p:cNvSpPr/>
              <p:nvPr/>
            </p:nvSpPr>
            <p:spPr>
              <a:xfrm>
                <a:off x="1063" y="350"/>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2" name="椭圆 36737"/>
              <p:cNvSpPr/>
              <p:nvPr/>
            </p:nvSpPr>
            <p:spPr>
              <a:xfrm>
                <a:off x="1063" y="404"/>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3" name="椭圆 36738"/>
              <p:cNvSpPr/>
              <p:nvPr/>
            </p:nvSpPr>
            <p:spPr>
              <a:xfrm>
                <a:off x="1108" y="422"/>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4" name="椭圆 36739"/>
              <p:cNvSpPr/>
              <p:nvPr/>
            </p:nvSpPr>
            <p:spPr>
              <a:xfrm>
                <a:off x="1168" y="416"/>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5" name="椭圆 36740"/>
              <p:cNvSpPr/>
              <p:nvPr/>
            </p:nvSpPr>
            <p:spPr>
              <a:xfrm>
                <a:off x="1120" y="461"/>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6" name="椭圆 36741"/>
              <p:cNvSpPr/>
              <p:nvPr/>
            </p:nvSpPr>
            <p:spPr>
              <a:xfrm>
                <a:off x="1063" y="452"/>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7" name="椭圆 36742"/>
              <p:cNvSpPr/>
              <p:nvPr/>
            </p:nvSpPr>
            <p:spPr>
              <a:xfrm>
                <a:off x="1117" y="329"/>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grpSp>
      </p:grpSp>
      <p:sp>
        <p:nvSpPr>
          <p:cNvPr id="36745" name="标题 36744"/>
          <p:cNvSpPr>
            <a:spLocks noGrp="1"/>
          </p:cNvSpPr>
          <p:nvPr>
            <p:ph type="ctrTitle"/>
          </p:nvPr>
        </p:nvSpPr>
        <p:spPr>
          <a:xfrm>
            <a:off x="1828800" y="2133600"/>
            <a:ext cx="7315200" cy="1600200"/>
          </a:xfrm>
          <a:prstGeom prst="rect">
            <a:avLst/>
          </a:prstGeom>
          <a:noFill/>
          <a:ln w="9525">
            <a:noFill/>
          </a:ln>
        </p:spPr>
        <p:txBody>
          <a:bodyPr anchor="ctr"/>
          <a:lstStyle>
            <a:lvl1pPr lvl="0" algn="l">
              <a:buClrTx/>
              <a:buSzTx/>
              <a:buFontTx/>
              <a:defRPr/>
            </a:lvl1pPr>
          </a:lstStyle>
          <a:p>
            <a:pPr lvl="0" fontAlgn="base"/>
            <a:r>
              <a:rPr lang="zh-CN" altLang="en-US" strike="noStrike" noProof="1" dirty="0"/>
              <a:t>单击此处编辑母版标题样式</a:t>
            </a:r>
            <a:endParaRPr lang="zh-CN" altLang="en-US" strike="noStrike" noProof="1" dirty="0"/>
          </a:p>
        </p:txBody>
      </p:sp>
      <p:sp>
        <p:nvSpPr>
          <p:cNvPr id="36746" name="副标题 36745"/>
          <p:cNvSpPr>
            <a:spLocks noGrp="1"/>
          </p:cNvSpPr>
          <p:nvPr>
            <p:ph type="subTitle" idx="1"/>
          </p:nvPr>
        </p:nvSpPr>
        <p:spPr>
          <a:xfrm>
            <a:off x="1371600" y="4267200"/>
            <a:ext cx="6400800" cy="1752600"/>
          </a:xfrm>
          <a:prstGeom prst="rect">
            <a:avLst/>
          </a:prstGeom>
          <a:noFill/>
          <a:ln w="9525">
            <a:noFill/>
          </a:ln>
        </p:spPr>
        <p:txBody>
          <a:bodyPr anchor="t"/>
          <a:lstStyle>
            <a:lvl1pPr marL="0" lvl="0" indent="0">
              <a:buClrTx/>
              <a:buSzTx/>
              <a:buFontTx/>
              <a:buNone/>
              <a:defRPr/>
            </a:lvl1pPr>
            <a:lvl2pPr marL="457200" lvl="1" indent="0" algn="ctr">
              <a:buClrTx/>
              <a:buSzTx/>
              <a:buFontTx/>
              <a:buNone/>
              <a:defRPr/>
            </a:lvl2pPr>
            <a:lvl3pPr marL="914400" lvl="2" indent="0" algn="ctr">
              <a:buClrTx/>
              <a:buSzTx/>
              <a:buFontTx/>
              <a:buNone/>
              <a:defRPr/>
            </a:lvl3pPr>
            <a:lvl4pPr marL="1371600" lvl="3" indent="0" algn="ctr">
              <a:buClrTx/>
              <a:buSzTx/>
              <a:buFontTx/>
              <a:buNone/>
              <a:defRPr/>
            </a:lvl4pPr>
            <a:lvl5pPr marL="1828800" lvl="4" indent="0" algn="ctr">
              <a:buClrTx/>
              <a:buSzTx/>
              <a:buFontTx/>
              <a:buNone/>
              <a:defRPr/>
            </a:lvl5pPr>
          </a:lstStyle>
          <a:p>
            <a:pPr lvl="0" fontAlgn="base"/>
            <a:r>
              <a:rPr lang="zh-CN" altLang="en-US" strike="noStrike" noProof="1" dirty="0"/>
              <a:t>单击此处编辑母版副标题样式</a:t>
            </a:r>
            <a:endParaRPr lang="zh-CN" altLang="en-US" strike="noStrike" noProof="1" dirty="0"/>
          </a:p>
        </p:txBody>
      </p:sp>
      <p:sp>
        <p:nvSpPr>
          <p:cNvPr id="36747" name="日期占位符 36746"/>
          <p:cNvSpPr>
            <a:spLocks noGrp="1"/>
          </p:cNvSpPr>
          <p:nvPr>
            <p:ph type="dt" sz="half" idx="2"/>
          </p:nvPr>
        </p:nvSpPr>
        <p:spPr>
          <a:xfrm>
            <a:off x="1371600" y="6248400"/>
            <a:ext cx="1905000" cy="457200"/>
          </a:xfrm>
          <a:prstGeom prst="rect">
            <a:avLst/>
          </a:prstGeom>
          <a:noFill/>
          <a:ln w="9525">
            <a:noFill/>
          </a:ln>
        </p:spPr>
        <p:txBody>
          <a:bodyPr anchor="t"/>
          <a:lstStyle>
            <a:lvl1pPr>
              <a:defRPr sz="1400"/>
            </a:lvl1pPr>
          </a:lstStyle>
          <a:p>
            <a:pPr fontAlgn="base"/>
            <a:fld id="{BB962C8B-B14F-4D97-AF65-F5344CB8AC3E}" type="datetime1">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
        <p:nvSpPr>
          <p:cNvPr id="36748" name="页脚占位符 36747"/>
          <p:cNvSpPr>
            <a:spLocks noGrp="1"/>
          </p:cNvSpPr>
          <p:nvPr>
            <p:ph type="ftr" sz="quarter" idx="3"/>
          </p:nvPr>
        </p:nvSpPr>
        <p:spPr>
          <a:xfrm>
            <a:off x="3733800" y="6248400"/>
            <a:ext cx="2895600" cy="457200"/>
          </a:xfrm>
          <a:prstGeom prst="rect">
            <a:avLst/>
          </a:prstGeom>
          <a:noFill/>
          <a:ln w="9525">
            <a:noFill/>
          </a:ln>
        </p:spPr>
        <p:txBody>
          <a:bodyPr anchor="t"/>
          <a:lstStyle>
            <a:lvl1pPr algn="ctr">
              <a:defRPr sz="1400"/>
            </a:lvl1pPr>
          </a:lstStyle>
          <a:p>
            <a:pPr fontAlgn="base"/>
            <a:endParaRPr lang="zh-CN" altLang="en-US" strike="noStrike" noProof="1" dirty="0">
              <a:latin typeface="Arial Narrow" pitchFamily="34" charset="0"/>
            </a:endParaRPr>
          </a:p>
        </p:txBody>
      </p:sp>
      <p:sp>
        <p:nvSpPr>
          <p:cNvPr id="36749" name="灯片编号占位符 36748"/>
          <p:cNvSpPr>
            <a:spLocks noGrp="1"/>
          </p:cNvSpPr>
          <p:nvPr>
            <p:ph type="sldNum" sz="quarter" idx="4"/>
          </p:nvPr>
        </p:nvSpPr>
        <p:spPr>
          <a:xfrm>
            <a:off x="7086600" y="6248400"/>
            <a:ext cx="1905000" cy="457200"/>
          </a:xfrm>
          <a:prstGeom prst="rect">
            <a:avLst/>
          </a:prstGeom>
          <a:noFill/>
          <a:ln w="9525">
            <a:noFill/>
          </a:ln>
        </p:spPr>
        <p:txBody>
          <a:bodyPr anchor="t"/>
          <a:lstStyle>
            <a:lvl1pPr algn="r">
              <a:defRPr sz="1400"/>
            </a:lvl1pPr>
          </a:lstStyle>
          <a:p>
            <a:pPr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hf sldNum="0"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8" name="页脚占位符 7"/>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9" name="灯片编号占位符 8"/>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41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41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41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85800" y="1981200"/>
            <a:ext cx="3808476" cy="4114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9724" y="1981200"/>
            <a:ext cx="3808476" cy="4114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41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8" name="页脚占位符 7"/>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9" name="灯片编号占位符 8"/>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41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4" name="页脚占位符 3"/>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41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3" name="页脚占位符 2"/>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41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41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41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41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66335" y="457200"/>
            <a:ext cx="2060178" cy="56388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85800" y="457200"/>
            <a:ext cx="6061104" cy="56388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4" name="页脚占位符 3"/>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420.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6286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421.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solidFill>
        <a:effectLst/>
      </p:bgPr>
    </p:bg>
    <p:spTree>
      <p:nvGrpSpPr>
        <p:cNvPr id="1" name=""/>
        <p:cNvGrpSpPr/>
        <p:nvPr/>
      </p:nvGrpSpPr>
      <p:grpSpPr/>
      <p:grpSp>
        <p:nvGrpSpPr>
          <p:cNvPr id="2050" name="组合 36754"/>
          <p:cNvGrpSpPr/>
          <p:nvPr/>
        </p:nvGrpSpPr>
        <p:grpSpPr>
          <a:xfrm>
            <a:off x="0" y="0"/>
            <a:ext cx="9144000" cy="6858000"/>
            <a:chOff x="0" y="0"/>
            <a:chExt cx="5760" cy="4320"/>
          </a:xfrm>
        </p:grpSpPr>
        <p:grpSp>
          <p:nvGrpSpPr>
            <p:cNvPr id="2051" name="组合 36753"/>
            <p:cNvGrpSpPr/>
            <p:nvPr userDrawn="1"/>
          </p:nvGrpSpPr>
          <p:grpSpPr>
            <a:xfrm>
              <a:off x="0" y="0"/>
              <a:ext cx="5760" cy="4320"/>
              <a:chOff x="0" y="0"/>
              <a:chExt cx="5760" cy="4320"/>
            </a:xfrm>
          </p:grpSpPr>
          <p:sp>
            <p:nvSpPr>
              <p:cNvPr id="2052" name="矩形 35841"/>
              <p:cNvSpPr/>
              <p:nvPr userDrawn="1"/>
            </p:nvSpPr>
            <p:spPr>
              <a:xfrm>
                <a:off x="0" y="1248"/>
                <a:ext cx="5760" cy="1104"/>
              </a:xfrm>
              <a:prstGeom prst="rect">
                <a:avLst/>
              </a:prstGeom>
              <a:solidFill>
                <a:schemeClr val="accent2"/>
              </a:solidFill>
              <a:ln w="9525">
                <a:noFill/>
              </a:ln>
            </p:spPr>
            <p:txBody>
              <a:bodyPr anchor="t" anchorCtr="0"/>
              <a:p>
                <a:pPr lvl="0"/>
                <a:endParaRPr lang="zh-CN" altLang="en-US">
                  <a:latin typeface="Times New Roman" panose="02020603050405020304" pitchFamily="18" charset="0"/>
                </a:endParaRPr>
              </a:p>
            </p:txBody>
          </p:sp>
          <p:sp>
            <p:nvSpPr>
              <p:cNvPr id="2053" name="矩形 35843" descr="Cacback"/>
              <p:cNvSpPr/>
              <p:nvPr userDrawn="1"/>
            </p:nvSpPr>
            <p:spPr>
              <a:xfrm>
                <a:off x="0" y="0"/>
                <a:ext cx="1119" cy="4320"/>
              </a:xfrm>
              <a:prstGeom prst="rect">
                <a:avLst/>
              </a:prstGeom>
              <a:blipFill rotWithShape="0">
                <a:blip r:embed="rId2"/>
              </a:blipFill>
              <a:ln w="9525">
                <a:noFill/>
              </a:ln>
            </p:spPr>
            <p:txBody>
              <a:bodyPr anchor="t" anchorCtr="0"/>
              <a:p>
                <a:pPr lvl="0"/>
                <a:endParaRPr lang="zh-CN" altLang="en-US">
                  <a:latin typeface="Times New Roman" panose="02020603050405020304" pitchFamily="18" charset="0"/>
                </a:endParaRPr>
              </a:p>
            </p:txBody>
          </p:sp>
        </p:grpSp>
        <p:sp>
          <p:nvSpPr>
            <p:cNvPr id="2054" name="矩形 36743"/>
            <p:cNvSpPr/>
            <p:nvPr/>
          </p:nvSpPr>
          <p:spPr>
            <a:xfrm>
              <a:off x="816" y="2592"/>
              <a:ext cx="701" cy="1728"/>
            </a:xfrm>
            <a:prstGeom prst="rect">
              <a:avLst/>
            </a:prstGeom>
            <a:solidFill>
              <a:schemeClr val="bg1">
                <a:alpha val="50000"/>
              </a:schemeClr>
            </a:solidFill>
            <a:ln w="9525">
              <a:noFill/>
            </a:ln>
          </p:spPr>
          <p:txBody>
            <a:bodyPr anchor="t" anchorCtr="0"/>
            <a:p>
              <a:pPr lvl="0"/>
              <a:endParaRPr lang="zh-CN" altLang="en-US">
                <a:latin typeface="Times New Roman" panose="02020603050405020304" pitchFamily="18" charset="0"/>
              </a:endParaRPr>
            </a:p>
          </p:txBody>
        </p:sp>
      </p:grpSp>
      <p:grpSp>
        <p:nvGrpSpPr>
          <p:cNvPr id="2055" name="组合 36751"/>
          <p:cNvGrpSpPr/>
          <p:nvPr/>
        </p:nvGrpSpPr>
        <p:grpSpPr>
          <a:xfrm>
            <a:off x="0" y="1371600"/>
            <a:ext cx="8405813" cy="1246188"/>
            <a:chOff x="0" y="864"/>
            <a:chExt cx="5295" cy="785"/>
          </a:xfrm>
        </p:grpSpPr>
        <p:sp>
          <p:nvSpPr>
            <p:cNvPr id="2056" name="任意多边形 36731"/>
            <p:cNvSpPr/>
            <p:nvPr userDrawn="1"/>
          </p:nvSpPr>
          <p:spPr>
            <a:xfrm rot="-507431">
              <a:off x="0" y="1477"/>
              <a:ext cx="1059" cy="172"/>
            </a:xfrm>
            <a:custGeom>
              <a:avLst/>
              <a:gdLst/>
              <a:ahLst/>
              <a:cxnLst/>
              <a:pathLst>
                <a:path w="1059" h="172">
                  <a:moveTo>
                    <a:pt x="1059" y="0"/>
                  </a:moveTo>
                  <a:cubicBezTo>
                    <a:pt x="543" y="45"/>
                    <a:pt x="291" y="112"/>
                    <a:pt x="147" y="144"/>
                  </a:cubicBezTo>
                  <a:cubicBezTo>
                    <a:pt x="0" y="172"/>
                    <a:pt x="153" y="147"/>
                    <a:pt x="177" y="171"/>
                  </a:cubicBezTo>
                  <a:cubicBezTo>
                    <a:pt x="329" y="151"/>
                    <a:pt x="339" y="99"/>
                    <a:pt x="1059" y="24"/>
                  </a:cubicBezTo>
                  <a:cubicBezTo>
                    <a:pt x="1059" y="24"/>
                    <a:pt x="1059" y="0"/>
                    <a:pt x="1059" y="0"/>
                  </a:cubicBezTo>
                  <a:close/>
                </a:path>
              </a:pathLst>
            </a:custGeom>
            <a:gradFill rotWithShape="0">
              <a:gsLst>
                <a:gs pos="0">
                  <a:schemeClr val="accent1"/>
                </a:gs>
                <a:gs pos="100000">
                  <a:schemeClr val="bg2"/>
                </a:gs>
              </a:gsLst>
              <a:lin ang="0" scaled="1"/>
              <a:tileRect/>
            </a:gradFill>
            <a:ln w="9525">
              <a:noFill/>
            </a:ln>
          </p:spPr>
          <p:txBody>
            <a:bodyPr/>
            <a:p>
              <a:endParaRPr lang="zh-CN" altLang="en-US"/>
            </a:p>
          </p:txBody>
        </p:sp>
        <p:sp>
          <p:nvSpPr>
            <p:cNvPr id="2057" name="任意多边形 36732"/>
            <p:cNvSpPr/>
            <p:nvPr userDrawn="1"/>
          </p:nvSpPr>
          <p:spPr>
            <a:xfrm rot="-507431">
              <a:off x="1173" y="864"/>
              <a:ext cx="4122" cy="630"/>
            </a:xfrm>
            <a:custGeom>
              <a:avLst/>
              <a:gdLst/>
              <a:ahLst/>
              <a:cxnLst/>
              <a:pathLst>
                <a:path w="4122" h="630">
                  <a:moveTo>
                    <a:pt x="0" y="204"/>
                  </a:moveTo>
                  <a:cubicBezTo>
                    <a:pt x="255" y="198"/>
                    <a:pt x="1686" y="0"/>
                    <a:pt x="3544" y="348"/>
                  </a:cubicBezTo>
                  <a:cubicBezTo>
                    <a:pt x="4122" y="464"/>
                    <a:pt x="3754" y="614"/>
                    <a:pt x="3680" y="630"/>
                  </a:cubicBezTo>
                  <a:cubicBezTo>
                    <a:pt x="3680" y="630"/>
                    <a:pt x="3642" y="626"/>
                    <a:pt x="3616" y="624"/>
                  </a:cubicBezTo>
                  <a:cubicBezTo>
                    <a:pt x="3678" y="612"/>
                    <a:pt x="4118" y="488"/>
                    <a:pt x="3534" y="368"/>
                  </a:cubicBezTo>
                  <a:cubicBezTo>
                    <a:pt x="2029" y="98"/>
                    <a:pt x="696" y="156"/>
                    <a:pt x="17" y="231"/>
                  </a:cubicBezTo>
                  <a:cubicBezTo>
                    <a:pt x="17" y="231"/>
                    <a:pt x="0" y="204"/>
                    <a:pt x="0" y="204"/>
                  </a:cubicBezTo>
                  <a:close/>
                </a:path>
              </a:pathLst>
            </a:custGeom>
            <a:solidFill>
              <a:schemeClr val="bg2"/>
            </a:solidFill>
            <a:ln w="9525">
              <a:noFill/>
            </a:ln>
          </p:spPr>
          <p:txBody>
            <a:bodyPr/>
            <a:p>
              <a:endParaRPr lang="zh-CN" altLang="en-US"/>
            </a:p>
          </p:txBody>
        </p:sp>
        <p:grpSp>
          <p:nvGrpSpPr>
            <p:cNvPr id="2058" name="组合 36733"/>
            <p:cNvGrpSpPr/>
            <p:nvPr userDrawn="1"/>
          </p:nvGrpSpPr>
          <p:grpSpPr>
            <a:xfrm>
              <a:off x="1008" y="1248"/>
              <a:ext cx="288" cy="288"/>
              <a:chOff x="1033" y="326"/>
              <a:chExt cx="192" cy="192"/>
            </a:xfrm>
          </p:grpSpPr>
          <p:sp>
            <p:nvSpPr>
              <p:cNvPr id="2059" name="椭圆 36734"/>
              <p:cNvSpPr/>
              <p:nvPr/>
            </p:nvSpPr>
            <p:spPr>
              <a:xfrm>
                <a:off x="1033" y="326"/>
                <a:ext cx="192" cy="192"/>
              </a:xfrm>
              <a:prstGeom prst="ellipse">
                <a:avLst/>
              </a:prstGeom>
              <a:gradFill rotWithShape="0">
                <a:gsLst>
                  <a:gs pos="0">
                    <a:schemeClr val="bg2"/>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0" name="椭圆 36735"/>
              <p:cNvSpPr/>
              <p:nvPr/>
            </p:nvSpPr>
            <p:spPr>
              <a:xfrm>
                <a:off x="1129" y="377"/>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1" name="椭圆 36736"/>
              <p:cNvSpPr/>
              <p:nvPr/>
            </p:nvSpPr>
            <p:spPr>
              <a:xfrm>
                <a:off x="1063" y="350"/>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2" name="椭圆 36737"/>
              <p:cNvSpPr/>
              <p:nvPr/>
            </p:nvSpPr>
            <p:spPr>
              <a:xfrm>
                <a:off x="1063" y="404"/>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3" name="椭圆 36738"/>
              <p:cNvSpPr/>
              <p:nvPr/>
            </p:nvSpPr>
            <p:spPr>
              <a:xfrm>
                <a:off x="1108" y="422"/>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4" name="椭圆 36739"/>
              <p:cNvSpPr/>
              <p:nvPr/>
            </p:nvSpPr>
            <p:spPr>
              <a:xfrm>
                <a:off x="1168" y="416"/>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5" name="椭圆 36740"/>
              <p:cNvSpPr/>
              <p:nvPr/>
            </p:nvSpPr>
            <p:spPr>
              <a:xfrm>
                <a:off x="1120" y="461"/>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6" name="椭圆 36741"/>
              <p:cNvSpPr/>
              <p:nvPr/>
            </p:nvSpPr>
            <p:spPr>
              <a:xfrm>
                <a:off x="1063" y="452"/>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7" name="椭圆 36742"/>
              <p:cNvSpPr/>
              <p:nvPr/>
            </p:nvSpPr>
            <p:spPr>
              <a:xfrm>
                <a:off x="1117" y="329"/>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grpSp>
      </p:grpSp>
      <p:sp>
        <p:nvSpPr>
          <p:cNvPr id="36745" name="标题 36744"/>
          <p:cNvSpPr>
            <a:spLocks noGrp="1"/>
          </p:cNvSpPr>
          <p:nvPr>
            <p:ph type="ctrTitle"/>
          </p:nvPr>
        </p:nvSpPr>
        <p:spPr>
          <a:xfrm>
            <a:off x="1828800" y="2133600"/>
            <a:ext cx="7315200" cy="1600200"/>
          </a:xfrm>
          <a:prstGeom prst="rect">
            <a:avLst/>
          </a:prstGeom>
          <a:noFill/>
          <a:ln w="9525">
            <a:noFill/>
          </a:ln>
        </p:spPr>
        <p:txBody>
          <a:bodyPr anchor="ctr"/>
          <a:lstStyle>
            <a:lvl1pPr lvl="0" algn="l">
              <a:buClrTx/>
              <a:buSzTx/>
              <a:buFontTx/>
              <a:defRPr/>
            </a:lvl1pPr>
          </a:lstStyle>
          <a:p>
            <a:pPr lvl="0" fontAlgn="base"/>
            <a:r>
              <a:rPr lang="zh-CN" altLang="en-US" strike="noStrike" noProof="1" dirty="0"/>
              <a:t>单击此处编辑母版标题样式</a:t>
            </a:r>
            <a:endParaRPr lang="zh-CN" altLang="en-US" strike="noStrike" noProof="1" dirty="0"/>
          </a:p>
        </p:txBody>
      </p:sp>
      <p:sp>
        <p:nvSpPr>
          <p:cNvPr id="36746" name="副标题 36745"/>
          <p:cNvSpPr>
            <a:spLocks noGrp="1"/>
          </p:cNvSpPr>
          <p:nvPr>
            <p:ph type="subTitle" idx="1"/>
          </p:nvPr>
        </p:nvSpPr>
        <p:spPr>
          <a:xfrm>
            <a:off x="1371600" y="4267200"/>
            <a:ext cx="6400800" cy="1752600"/>
          </a:xfrm>
          <a:prstGeom prst="rect">
            <a:avLst/>
          </a:prstGeom>
          <a:noFill/>
          <a:ln w="9525">
            <a:noFill/>
          </a:ln>
        </p:spPr>
        <p:txBody>
          <a:bodyPr anchor="t"/>
          <a:lstStyle>
            <a:lvl1pPr marL="0" lvl="0" indent="0">
              <a:buClrTx/>
              <a:buSzTx/>
              <a:buFontTx/>
              <a:buNone/>
              <a:defRPr/>
            </a:lvl1pPr>
            <a:lvl2pPr marL="457200" lvl="1" indent="0" algn="ctr">
              <a:buClrTx/>
              <a:buSzTx/>
              <a:buFontTx/>
              <a:buNone/>
              <a:defRPr/>
            </a:lvl2pPr>
            <a:lvl3pPr marL="914400" lvl="2" indent="0" algn="ctr">
              <a:buClrTx/>
              <a:buSzTx/>
              <a:buFontTx/>
              <a:buNone/>
              <a:defRPr/>
            </a:lvl3pPr>
            <a:lvl4pPr marL="1371600" lvl="3" indent="0" algn="ctr">
              <a:buClrTx/>
              <a:buSzTx/>
              <a:buFontTx/>
              <a:buNone/>
              <a:defRPr/>
            </a:lvl4pPr>
            <a:lvl5pPr marL="1828800" lvl="4" indent="0" algn="ctr">
              <a:buClrTx/>
              <a:buSzTx/>
              <a:buFontTx/>
              <a:buNone/>
              <a:defRPr/>
            </a:lvl5pPr>
          </a:lstStyle>
          <a:p>
            <a:pPr lvl="0" fontAlgn="base"/>
            <a:r>
              <a:rPr lang="zh-CN" altLang="en-US" strike="noStrike" noProof="1" dirty="0"/>
              <a:t>单击此处编辑母版副标题样式</a:t>
            </a:r>
            <a:endParaRPr lang="zh-CN" altLang="en-US" strike="noStrike" noProof="1" dirty="0"/>
          </a:p>
        </p:txBody>
      </p:sp>
      <p:sp>
        <p:nvSpPr>
          <p:cNvPr id="36747" name="日期占位符 36746"/>
          <p:cNvSpPr>
            <a:spLocks noGrp="1"/>
          </p:cNvSpPr>
          <p:nvPr>
            <p:ph type="dt" sz="half" idx="2"/>
          </p:nvPr>
        </p:nvSpPr>
        <p:spPr>
          <a:xfrm>
            <a:off x="1371600" y="6248400"/>
            <a:ext cx="1905000" cy="457200"/>
          </a:xfrm>
          <a:prstGeom prst="rect">
            <a:avLst/>
          </a:prstGeom>
          <a:noFill/>
          <a:ln w="9525">
            <a:noFill/>
          </a:ln>
        </p:spPr>
        <p:txBody>
          <a:bodyPr anchor="t"/>
          <a:lstStyle>
            <a:lvl1pPr>
              <a:defRPr sz="1400"/>
            </a:lvl1pPr>
          </a:lstStyle>
          <a:p>
            <a:pPr fontAlgn="base"/>
            <a:fld id="{BB962C8B-B14F-4D97-AF65-F5344CB8AC3E}" type="datetime1">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
        <p:nvSpPr>
          <p:cNvPr id="36748" name="页脚占位符 36747"/>
          <p:cNvSpPr>
            <a:spLocks noGrp="1"/>
          </p:cNvSpPr>
          <p:nvPr>
            <p:ph type="ftr" sz="quarter" idx="3"/>
          </p:nvPr>
        </p:nvSpPr>
        <p:spPr>
          <a:xfrm>
            <a:off x="3733800" y="6248400"/>
            <a:ext cx="2895600" cy="457200"/>
          </a:xfrm>
          <a:prstGeom prst="rect">
            <a:avLst/>
          </a:prstGeom>
          <a:noFill/>
          <a:ln w="9525">
            <a:noFill/>
          </a:ln>
        </p:spPr>
        <p:txBody>
          <a:bodyPr anchor="t"/>
          <a:lstStyle>
            <a:lvl1pPr algn="ctr">
              <a:defRPr sz="1400"/>
            </a:lvl1pPr>
          </a:lstStyle>
          <a:p>
            <a:pPr fontAlgn="base"/>
            <a:endParaRPr lang="zh-CN" altLang="en-US" strike="noStrike" noProof="1" dirty="0">
              <a:latin typeface="Arial Narrow" pitchFamily="34" charset="0"/>
            </a:endParaRPr>
          </a:p>
        </p:txBody>
      </p:sp>
      <p:sp>
        <p:nvSpPr>
          <p:cNvPr id="36749" name="灯片编号占位符 36748"/>
          <p:cNvSpPr>
            <a:spLocks noGrp="1"/>
          </p:cNvSpPr>
          <p:nvPr>
            <p:ph type="sldNum" sz="quarter" idx="4"/>
          </p:nvPr>
        </p:nvSpPr>
        <p:spPr>
          <a:xfrm>
            <a:off x="7086600" y="6248400"/>
            <a:ext cx="1905000" cy="457200"/>
          </a:xfrm>
          <a:prstGeom prst="rect">
            <a:avLst/>
          </a:prstGeom>
          <a:noFill/>
          <a:ln w="9525">
            <a:noFill/>
          </a:ln>
        </p:spPr>
        <p:txBody>
          <a:bodyPr anchor="t"/>
          <a:lstStyle>
            <a:lvl1pPr algn="r">
              <a:defRPr sz="1400"/>
            </a:lvl1pPr>
          </a:lstStyle>
          <a:p>
            <a:pPr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hf sldNum="0" hdr="0" ftr="0" dt="0"/>
</p:sldLayout>
</file>

<file path=ppt/slideLayouts/slideLayout42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42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42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85800" y="1981200"/>
            <a:ext cx="3808476" cy="4114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9724" y="1981200"/>
            <a:ext cx="3808476" cy="4114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42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8" name="页脚占位符 7"/>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9" name="灯片编号占位符 8"/>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42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4" name="页脚占位符 3"/>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42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3" name="页脚占位符 2"/>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42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42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3" name="页脚占位符 2"/>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43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43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66335" y="457200"/>
            <a:ext cx="2060178" cy="56388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85800" y="457200"/>
            <a:ext cx="6061104" cy="56388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43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6286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66335" y="457200"/>
            <a:ext cx="2060178" cy="56388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85800" y="457200"/>
            <a:ext cx="6061104" cy="56388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6286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solidFill>
        <a:effectLst/>
      </p:bgPr>
    </p:bg>
    <p:spTree>
      <p:nvGrpSpPr>
        <p:cNvPr id="1" name=""/>
        <p:cNvGrpSpPr/>
        <p:nvPr/>
      </p:nvGrpSpPr>
      <p:grpSpPr/>
      <p:grpSp>
        <p:nvGrpSpPr>
          <p:cNvPr id="2050" name="组合 36754"/>
          <p:cNvGrpSpPr/>
          <p:nvPr/>
        </p:nvGrpSpPr>
        <p:grpSpPr>
          <a:xfrm>
            <a:off x="0" y="0"/>
            <a:ext cx="9144000" cy="6858000"/>
            <a:chOff x="0" y="0"/>
            <a:chExt cx="5760" cy="4320"/>
          </a:xfrm>
        </p:grpSpPr>
        <p:grpSp>
          <p:nvGrpSpPr>
            <p:cNvPr id="2051" name="组合 36753"/>
            <p:cNvGrpSpPr/>
            <p:nvPr userDrawn="1"/>
          </p:nvGrpSpPr>
          <p:grpSpPr>
            <a:xfrm>
              <a:off x="0" y="0"/>
              <a:ext cx="5760" cy="4320"/>
              <a:chOff x="0" y="0"/>
              <a:chExt cx="5760" cy="4320"/>
            </a:xfrm>
          </p:grpSpPr>
          <p:sp>
            <p:nvSpPr>
              <p:cNvPr id="2052" name="矩形 35841"/>
              <p:cNvSpPr/>
              <p:nvPr userDrawn="1"/>
            </p:nvSpPr>
            <p:spPr>
              <a:xfrm>
                <a:off x="0" y="1248"/>
                <a:ext cx="5760" cy="1104"/>
              </a:xfrm>
              <a:prstGeom prst="rect">
                <a:avLst/>
              </a:prstGeom>
              <a:solidFill>
                <a:schemeClr val="accent2"/>
              </a:solidFill>
              <a:ln w="9525">
                <a:noFill/>
              </a:ln>
            </p:spPr>
            <p:txBody>
              <a:bodyPr anchor="t" anchorCtr="0"/>
              <a:p>
                <a:pPr lvl="0"/>
                <a:endParaRPr lang="zh-CN" altLang="en-US">
                  <a:latin typeface="Times New Roman" panose="02020603050405020304" pitchFamily="18" charset="0"/>
                </a:endParaRPr>
              </a:p>
            </p:txBody>
          </p:sp>
          <p:sp>
            <p:nvSpPr>
              <p:cNvPr id="2053" name="矩形 35843" descr="Cacback"/>
              <p:cNvSpPr/>
              <p:nvPr userDrawn="1"/>
            </p:nvSpPr>
            <p:spPr>
              <a:xfrm>
                <a:off x="0" y="0"/>
                <a:ext cx="1119" cy="4320"/>
              </a:xfrm>
              <a:prstGeom prst="rect">
                <a:avLst/>
              </a:prstGeom>
              <a:blipFill rotWithShape="0">
                <a:blip r:embed="rId2"/>
              </a:blipFill>
              <a:ln w="9525">
                <a:noFill/>
              </a:ln>
            </p:spPr>
            <p:txBody>
              <a:bodyPr anchor="t" anchorCtr="0"/>
              <a:p>
                <a:pPr lvl="0"/>
                <a:endParaRPr lang="zh-CN" altLang="en-US">
                  <a:latin typeface="Times New Roman" panose="02020603050405020304" pitchFamily="18" charset="0"/>
                </a:endParaRPr>
              </a:p>
            </p:txBody>
          </p:sp>
        </p:grpSp>
        <p:sp>
          <p:nvSpPr>
            <p:cNvPr id="2054" name="矩形 36743"/>
            <p:cNvSpPr/>
            <p:nvPr/>
          </p:nvSpPr>
          <p:spPr>
            <a:xfrm>
              <a:off x="816" y="2592"/>
              <a:ext cx="701" cy="1728"/>
            </a:xfrm>
            <a:prstGeom prst="rect">
              <a:avLst/>
            </a:prstGeom>
            <a:solidFill>
              <a:schemeClr val="bg1">
                <a:alpha val="50000"/>
              </a:schemeClr>
            </a:solidFill>
            <a:ln w="9525">
              <a:noFill/>
            </a:ln>
          </p:spPr>
          <p:txBody>
            <a:bodyPr anchor="t" anchorCtr="0"/>
            <a:p>
              <a:pPr lvl="0"/>
              <a:endParaRPr lang="zh-CN" altLang="en-US">
                <a:latin typeface="Times New Roman" panose="02020603050405020304" pitchFamily="18" charset="0"/>
              </a:endParaRPr>
            </a:p>
          </p:txBody>
        </p:sp>
      </p:grpSp>
      <p:grpSp>
        <p:nvGrpSpPr>
          <p:cNvPr id="2055" name="组合 36751"/>
          <p:cNvGrpSpPr/>
          <p:nvPr/>
        </p:nvGrpSpPr>
        <p:grpSpPr>
          <a:xfrm>
            <a:off x="0" y="1371600"/>
            <a:ext cx="8405813" cy="1246188"/>
            <a:chOff x="0" y="864"/>
            <a:chExt cx="5295" cy="785"/>
          </a:xfrm>
        </p:grpSpPr>
        <p:sp>
          <p:nvSpPr>
            <p:cNvPr id="2056" name="任意多边形 36731"/>
            <p:cNvSpPr/>
            <p:nvPr userDrawn="1"/>
          </p:nvSpPr>
          <p:spPr>
            <a:xfrm rot="-507431">
              <a:off x="0" y="1477"/>
              <a:ext cx="1059" cy="172"/>
            </a:xfrm>
            <a:custGeom>
              <a:avLst/>
              <a:gdLst/>
              <a:ahLst/>
              <a:cxnLst/>
              <a:pathLst>
                <a:path w="1059" h="172">
                  <a:moveTo>
                    <a:pt x="1059" y="0"/>
                  </a:moveTo>
                  <a:cubicBezTo>
                    <a:pt x="543" y="45"/>
                    <a:pt x="291" y="112"/>
                    <a:pt x="147" y="144"/>
                  </a:cubicBezTo>
                  <a:cubicBezTo>
                    <a:pt x="0" y="172"/>
                    <a:pt x="153" y="147"/>
                    <a:pt x="177" y="171"/>
                  </a:cubicBezTo>
                  <a:cubicBezTo>
                    <a:pt x="329" y="151"/>
                    <a:pt x="339" y="99"/>
                    <a:pt x="1059" y="24"/>
                  </a:cubicBezTo>
                  <a:cubicBezTo>
                    <a:pt x="1059" y="24"/>
                    <a:pt x="1059" y="0"/>
                    <a:pt x="1059" y="0"/>
                  </a:cubicBezTo>
                  <a:close/>
                </a:path>
              </a:pathLst>
            </a:custGeom>
            <a:gradFill rotWithShape="0">
              <a:gsLst>
                <a:gs pos="0">
                  <a:schemeClr val="accent1"/>
                </a:gs>
                <a:gs pos="100000">
                  <a:schemeClr val="bg2"/>
                </a:gs>
              </a:gsLst>
              <a:lin ang="0" scaled="1"/>
              <a:tileRect/>
            </a:gradFill>
            <a:ln w="9525">
              <a:noFill/>
            </a:ln>
          </p:spPr>
          <p:txBody>
            <a:bodyPr/>
            <a:p>
              <a:endParaRPr lang="zh-CN" altLang="en-US"/>
            </a:p>
          </p:txBody>
        </p:sp>
        <p:sp>
          <p:nvSpPr>
            <p:cNvPr id="2057" name="任意多边形 36732"/>
            <p:cNvSpPr/>
            <p:nvPr userDrawn="1"/>
          </p:nvSpPr>
          <p:spPr>
            <a:xfrm rot="-507431">
              <a:off x="1173" y="864"/>
              <a:ext cx="4122" cy="630"/>
            </a:xfrm>
            <a:custGeom>
              <a:avLst/>
              <a:gdLst/>
              <a:ahLst/>
              <a:cxnLst/>
              <a:pathLst>
                <a:path w="4122" h="630">
                  <a:moveTo>
                    <a:pt x="0" y="204"/>
                  </a:moveTo>
                  <a:cubicBezTo>
                    <a:pt x="255" y="198"/>
                    <a:pt x="1686" y="0"/>
                    <a:pt x="3544" y="348"/>
                  </a:cubicBezTo>
                  <a:cubicBezTo>
                    <a:pt x="4122" y="464"/>
                    <a:pt x="3754" y="614"/>
                    <a:pt x="3680" y="630"/>
                  </a:cubicBezTo>
                  <a:cubicBezTo>
                    <a:pt x="3680" y="630"/>
                    <a:pt x="3642" y="626"/>
                    <a:pt x="3616" y="624"/>
                  </a:cubicBezTo>
                  <a:cubicBezTo>
                    <a:pt x="3678" y="612"/>
                    <a:pt x="4118" y="488"/>
                    <a:pt x="3534" y="368"/>
                  </a:cubicBezTo>
                  <a:cubicBezTo>
                    <a:pt x="2029" y="98"/>
                    <a:pt x="696" y="156"/>
                    <a:pt x="17" y="231"/>
                  </a:cubicBezTo>
                  <a:cubicBezTo>
                    <a:pt x="17" y="231"/>
                    <a:pt x="0" y="204"/>
                    <a:pt x="0" y="204"/>
                  </a:cubicBezTo>
                  <a:close/>
                </a:path>
              </a:pathLst>
            </a:custGeom>
            <a:solidFill>
              <a:schemeClr val="bg2"/>
            </a:solidFill>
            <a:ln w="9525">
              <a:noFill/>
            </a:ln>
          </p:spPr>
          <p:txBody>
            <a:bodyPr/>
            <a:p>
              <a:endParaRPr lang="zh-CN" altLang="en-US"/>
            </a:p>
          </p:txBody>
        </p:sp>
        <p:grpSp>
          <p:nvGrpSpPr>
            <p:cNvPr id="2058" name="组合 36733"/>
            <p:cNvGrpSpPr/>
            <p:nvPr userDrawn="1"/>
          </p:nvGrpSpPr>
          <p:grpSpPr>
            <a:xfrm>
              <a:off x="1008" y="1248"/>
              <a:ext cx="288" cy="288"/>
              <a:chOff x="1033" y="326"/>
              <a:chExt cx="192" cy="192"/>
            </a:xfrm>
          </p:grpSpPr>
          <p:sp>
            <p:nvSpPr>
              <p:cNvPr id="2059" name="椭圆 36734"/>
              <p:cNvSpPr/>
              <p:nvPr/>
            </p:nvSpPr>
            <p:spPr>
              <a:xfrm>
                <a:off x="1033" y="326"/>
                <a:ext cx="192" cy="192"/>
              </a:xfrm>
              <a:prstGeom prst="ellipse">
                <a:avLst/>
              </a:prstGeom>
              <a:gradFill rotWithShape="0">
                <a:gsLst>
                  <a:gs pos="0">
                    <a:schemeClr val="bg2"/>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0" name="椭圆 36735"/>
              <p:cNvSpPr/>
              <p:nvPr/>
            </p:nvSpPr>
            <p:spPr>
              <a:xfrm>
                <a:off x="1129" y="377"/>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1" name="椭圆 36736"/>
              <p:cNvSpPr/>
              <p:nvPr/>
            </p:nvSpPr>
            <p:spPr>
              <a:xfrm>
                <a:off x="1063" y="350"/>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2" name="椭圆 36737"/>
              <p:cNvSpPr/>
              <p:nvPr/>
            </p:nvSpPr>
            <p:spPr>
              <a:xfrm>
                <a:off x="1063" y="404"/>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3" name="椭圆 36738"/>
              <p:cNvSpPr/>
              <p:nvPr/>
            </p:nvSpPr>
            <p:spPr>
              <a:xfrm>
                <a:off x="1108" y="422"/>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4" name="椭圆 36739"/>
              <p:cNvSpPr/>
              <p:nvPr/>
            </p:nvSpPr>
            <p:spPr>
              <a:xfrm>
                <a:off x="1168" y="416"/>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5" name="椭圆 36740"/>
              <p:cNvSpPr/>
              <p:nvPr/>
            </p:nvSpPr>
            <p:spPr>
              <a:xfrm>
                <a:off x="1120" y="461"/>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6" name="椭圆 36741"/>
              <p:cNvSpPr/>
              <p:nvPr/>
            </p:nvSpPr>
            <p:spPr>
              <a:xfrm>
                <a:off x="1063" y="452"/>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7" name="椭圆 36742"/>
              <p:cNvSpPr/>
              <p:nvPr/>
            </p:nvSpPr>
            <p:spPr>
              <a:xfrm>
                <a:off x="1117" y="329"/>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grpSp>
      </p:grpSp>
      <p:sp>
        <p:nvSpPr>
          <p:cNvPr id="36745" name="标题 36744"/>
          <p:cNvSpPr>
            <a:spLocks noGrp="1"/>
          </p:cNvSpPr>
          <p:nvPr>
            <p:ph type="ctrTitle"/>
          </p:nvPr>
        </p:nvSpPr>
        <p:spPr>
          <a:xfrm>
            <a:off x="1828800" y="2133600"/>
            <a:ext cx="7315200" cy="1600200"/>
          </a:xfrm>
          <a:prstGeom prst="rect">
            <a:avLst/>
          </a:prstGeom>
          <a:noFill/>
          <a:ln w="9525">
            <a:noFill/>
          </a:ln>
        </p:spPr>
        <p:txBody>
          <a:bodyPr anchor="ctr"/>
          <a:lstStyle>
            <a:lvl1pPr lvl="0" algn="l">
              <a:buClrTx/>
              <a:buSzTx/>
              <a:buFontTx/>
              <a:defRPr/>
            </a:lvl1pPr>
          </a:lstStyle>
          <a:p>
            <a:pPr lvl="0" fontAlgn="base"/>
            <a:r>
              <a:rPr lang="zh-CN" altLang="en-US" strike="noStrike" noProof="1" dirty="0"/>
              <a:t>单击此处编辑母版标题样式</a:t>
            </a:r>
            <a:endParaRPr lang="zh-CN" altLang="en-US" strike="noStrike" noProof="1" dirty="0"/>
          </a:p>
        </p:txBody>
      </p:sp>
      <p:sp>
        <p:nvSpPr>
          <p:cNvPr id="36746" name="副标题 36745"/>
          <p:cNvSpPr>
            <a:spLocks noGrp="1"/>
          </p:cNvSpPr>
          <p:nvPr>
            <p:ph type="subTitle" idx="1"/>
          </p:nvPr>
        </p:nvSpPr>
        <p:spPr>
          <a:xfrm>
            <a:off x="1371600" y="4267200"/>
            <a:ext cx="6400800" cy="1752600"/>
          </a:xfrm>
          <a:prstGeom prst="rect">
            <a:avLst/>
          </a:prstGeom>
          <a:noFill/>
          <a:ln w="9525">
            <a:noFill/>
          </a:ln>
        </p:spPr>
        <p:txBody>
          <a:bodyPr anchor="t"/>
          <a:lstStyle>
            <a:lvl1pPr marL="0" lvl="0" indent="0">
              <a:buClrTx/>
              <a:buSzTx/>
              <a:buFontTx/>
              <a:buNone/>
              <a:defRPr/>
            </a:lvl1pPr>
            <a:lvl2pPr marL="457200" lvl="1" indent="0" algn="ctr">
              <a:buClrTx/>
              <a:buSzTx/>
              <a:buFontTx/>
              <a:buNone/>
              <a:defRPr/>
            </a:lvl2pPr>
            <a:lvl3pPr marL="914400" lvl="2" indent="0" algn="ctr">
              <a:buClrTx/>
              <a:buSzTx/>
              <a:buFontTx/>
              <a:buNone/>
              <a:defRPr/>
            </a:lvl3pPr>
            <a:lvl4pPr marL="1371600" lvl="3" indent="0" algn="ctr">
              <a:buClrTx/>
              <a:buSzTx/>
              <a:buFontTx/>
              <a:buNone/>
              <a:defRPr/>
            </a:lvl4pPr>
            <a:lvl5pPr marL="1828800" lvl="4" indent="0" algn="ctr">
              <a:buClrTx/>
              <a:buSzTx/>
              <a:buFontTx/>
              <a:buNone/>
              <a:defRPr/>
            </a:lvl5pPr>
          </a:lstStyle>
          <a:p>
            <a:pPr lvl="0" fontAlgn="base"/>
            <a:r>
              <a:rPr lang="zh-CN" altLang="en-US" strike="noStrike" noProof="1" dirty="0"/>
              <a:t>单击此处编辑母版副标题样式</a:t>
            </a:r>
            <a:endParaRPr lang="zh-CN" altLang="en-US" strike="noStrike" noProof="1" dirty="0"/>
          </a:p>
        </p:txBody>
      </p:sp>
      <p:sp>
        <p:nvSpPr>
          <p:cNvPr id="36747" name="日期占位符 36746"/>
          <p:cNvSpPr>
            <a:spLocks noGrp="1"/>
          </p:cNvSpPr>
          <p:nvPr>
            <p:ph type="dt" sz="half" idx="2"/>
          </p:nvPr>
        </p:nvSpPr>
        <p:spPr>
          <a:xfrm>
            <a:off x="1371600" y="6248400"/>
            <a:ext cx="1905000" cy="457200"/>
          </a:xfrm>
          <a:prstGeom prst="rect">
            <a:avLst/>
          </a:prstGeom>
          <a:noFill/>
          <a:ln w="9525">
            <a:noFill/>
          </a:ln>
        </p:spPr>
        <p:txBody>
          <a:bodyPr anchor="t"/>
          <a:lstStyle>
            <a:lvl1pPr>
              <a:defRPr sz="1400"/>
            </a:lvl1pPr>
          </a:lstStyle>
          <a:p>
            <a:pPr fontAlgn="base"/>
            <a:fld id="{BB962C8B-B14F-4D97-AF65-F5344CB8AC3E}" type="datetime1">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
        <p:nvSpPr>
          <p:cNvPr id="36748" name="页脚占位符 36747"/>
          <p:cNvSpPr>
            <a:spLocks noGrp="1"/>
          </p:cNvSpPr>
          <p:nvPr>
            <p:ph type="ftr" sz="quarter" idx="3"/>
          </p:nvPr>
        </p:nvSpPr>
        <p:spPr>
          <a:xfrm>
            <a:off x="3733800" y="6248400"/>
            <a:ext cx="2895600" cy="457200"/>
          </a:xfrm>
          <a:prstGeom prst="rect">
            <a:avLst/>
          </a:prstGeom>
          <a:noFill/>
          <a:ln w="9525">
            <a:noFill/>
          </a:ln>
        </p:spPr>
        <p:txBody>
          <a:bodyPr anchor="t"/>
          <a:lstStyle>
            <a:lvl1pPr algn="ctr">
              <a:defRPr sz="1400"/>
            </a:lvl1pPr>
          </a:lstStyle>
          <a:p>
            <a:pPr fontAlgn="base"/>
            <a:endParaRPr lang="zh-CN" altLang="en-US" strike="noStrike" noProof="1" dirty="0">
              <a:latin typeface="Arial Narrow" pitchFamily="34" charset="0"/>
            </a:endParaRPr>
          </a:p>
        </p:txBody>
      </p:sp>
      <p:sp>
        <p:nvSpPr>
          <p:cNvPr id="36749" name="灯片编号占位符 36748"/>
          <p:cNvSpPr>
            <a:spLocks noGrp="1"/>
          </p:cNvSpPr>
          <p:nvPr>
            <p:ph type="sldNum" sz="quarter" idx="4"/>
          </p:nvPr>
        </p:nvSpPr>
        <p:spPr>
          <a:xfrm>
            <a:off x="7086600" y="6248400"/>
            <a:ext cx="1905000" cy="457200"/>
          </a:xfrm>
          <a:prstGeom prst="rect">
            <a:avLst/>
          </a:prstGeom>
          <a:noFill/>
          <a:ln w="9525">
            <a:noFill/>
          </a:ln>
        </p:spPr>
        <p:txBody>
          <a:bodyPr anchor="t"/>
          <a:lstStyle>
            <a:lvl1pPr algn="r">
              <a:defRPr sz="1400"/>
            </a:lvl1pPr>
          </a:lstStyle>
          <a:p>
            <a:pPr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8" name="页脚占位符 7"/>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9" name="灯片编号占位符 8"/>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85800" y="1981200"/>
            <a:ext cx="3808476" cy="4114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9724" y="1981200"/>
            <a:ext cx="3808476" cy="4114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8" name="页脚占位符 7"/>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9" name="灯片编号占位符 8"/>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4" name="页脚占位符 3"/>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3" name="页脚占位符 2"/>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66335" y="457200"/>
            <a:ext cx="2060178" cy="56388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85800" y="457200"/>
            <a:ext cx="6061104" cy="56388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4" name="页脚占位符 3"/>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6286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solidFill>
        <a:effectLst/>
      </p:bgPr>
    </p:bg>
    <p:spTree>
      <p:nvGrpSpPr>
        <p:cNvPr id="1" name=""/>
        <p:cNvGrpSpPr/>
        <p:nvPr/>
      </p:nvGrpSpPr>
      <p:grpSpPr/>
      <p:grpSp>
        <p:nvGrpSpPr>
          <p:cNvPr id="2050" name="组合 36754"/>
          <p:cNvGrpSpPr/>
          <p:nvPr/>
        </p:nvGrpSpPr>
        <p:grpSpPr>
          <a:xfrm>
            <a:off x="0" y="0"/>
            <a:ext cx="9144000" cy="6858000"/>
            <a:chOff x="0" y="0"/>
            <a:chExt cx="5760" cy="4320"/>
          </a:xfrm>
        </p:grpSpPr>
        <p:grpSp>
          <p:nvGrpSpPr>
            <p:cNvPr id="2051" name="组合 36753"/>
            <p:cNvGrpSpPr/>
            <p:nvPr userDrawn="1"/>
          </p:nvGrpSpPr>
          <p:grpSpPr>
            <a:xfrm>
              <a:off x="0" y="0"/>
              <a:ext cx="5760" cy="4320"/>
              <a:chOff x="0" y="0"/>
              <a:chExt cx="5760" cy="4320"/>
            </a:xfrm>
          </p:grpSpPr>
          <p:sp>
            <p:nvSpPr>
              <p:cNvPr id="2052" name="矩形 35841"/>
              <p:cNvSpPr/>
              <p:nvPr userDrawn="1"/>
            </p:nvSpPr>
            <p:spPr>
              <a:xfrm>
                <a:off x="0" y="1248"/>
                <a:ext cx="5760" cy="1104"/>
              </a:xfrm>
              <a:prstGeom prst="rect">
                <a:avLst/>
              </a:prstGeom>
              <a:solidFill>
                <a:schemeClr val="accent2"/>
              </a:solidFill>
              <a:ln w="9525">
                <a:noFill/>
              </a:ln>
            </p:spPr>
            <p:txBody>
              <a:bodyPr anchor="t" anchorCtr="0"/>
              <a:p>
                <a:pPr lvl="0"/>
                <a:endParaRPr lang="zh-CN" altLang="en-US">
                  <a:latin typeface="Times New Roman" panose="02020603050405020304" pitchFamily="18" charset="0"/>
                </a:endParaRPr>
              </a:p>
            </p:txBody>
          </p:sp>
          <p:sp>
            <p:nvSpPr>
              <p:cNvPr id="2053" name="矩形 35843" descr="Cacback"/>
              <p:cNvSpPr/>
              <p:nvPr userDrawn="1"/>
            </p:nvSpPr>
            <p:spPr>
              <a:xfrm>
                <a:off x="0" y="0"/>
                <a:ext cx="1119" cy="4320"/>
              </a:xfrm>
              <a:prstGeom prst="rect">
                <a:avLst/>
              </a:prstGeom>
              <a:blipFill rotWithShape="0">
                <a:blip r:embed="rId2"/>
              </a:blipFill>
              <a:ln w="9525">
                <a:noFill/>
              </a:ln>
            </p:spPr>
            <p:txBody>
              <a:bodyPr anchor="t" anchorCtr="0"/>
              <a:p>
                <a:pPr lvl="0"/>
                <a:endParaRPr lang="zh-CN" altLang="en-US">
                  <a:latin typeface="Times New Roman" panose="02020603050405020304" pitchFamily="18" charset="0"/>
                </a:endParaRPr>
              </a:p>
            </p:txBody>
          </p:sp>
        </p:grpSp>
        <p:sp>
          <p:nvSpPr>
            <p:cNvPr id="2054" name="矩形 36743"/>
            <p:cNvSpPr/>
            <p:nvPr/>
          </p:nvSpPr>
          <p:spPr>
            <a:xfrm>
              <a:off x="816" y="2592"/>
              <a:ext cx="701" cy="1728"/>
            </a:xfrm>
            <a:prstGeom prst="rect">
              <a:avLst/>
            </a:prstGeom>
            <a:solidFill>
              <a:schemeClr val="bg1">
                <a:alpha val="50000"/>
              </a:schemeClr>
            </a:solidFill>
            <a:ln w="9525">
              <a:noFill/>
            </a:ln>
          </p:spPr>
          <p:txBody>
            <a:bodyPr anchor="t" anchorCtr="0"/>
            <a:p>
              <a:pPr lvl="0"/>
              <a:endParaRPr lang="zh-CN" altLang="en-US">
                <a:latin typeface="Times New Roman" panose="02020603050405020304" pitchFamily="18" charset="0"/>
              </a:endParaRPr>
            </a:p>
          </p:txBody>
        </p:sp>
      </p:grpSp>
      <p:grpSp>
        <p:nvGrpSpPr>
          <p:cNvPr id="2055" name="组合 36751"/>
          <p:cNvGrpSpPr/>
          <p:nvPr/>
        </p:nvGrpSpPr>
        <p:grpSpPr>
          <a:xfrm>
            <a:off x="0" y="1371600"/>
            <a:ext cx="8405813" cy="1246188"/>
            <a:chOff x="0" y="864"/>
            <a:chExt cx="5295" cy="785"/>
          </a:xfrm>
        </p:grpSpPr>
        <p:sp>
          <p:nvSpPr>
            <p:cNvPr id="2056" name="任意多边形 36731"/>
            <p:cNvSpPr/>
            <p:nvPr userDrawn="1"/>
          </p:nvSpPr>
          <p:spPr>
            <a:xfrm rot="-507431">
              <a:off x="0" y="1477"/>
              <a:ext cx="1059" cy="172"/>
            </a:xfrm>
            <a:custGeom>
              <a:avLst/>
              <a:gdLst/>
              <a:ahLst/>
              <a:cxnLst/>
              <a:pathLst>
                <a:path w="1059" h="172">
                  <a:moveTo>
                    <a:pt x="1059" y="0"/>
                  </a:moveTo>
                  <a:cubicBezTo>
                    <a:pt x="543" y="45"/>
                    <a:pt x="291" y="112"/>
                    <a:pt x="147" y="144"/>
                  </a:cubicBezTo>
                  <a:cubicBezTo>
                    <a:pt x="0" y="172"/>
                    <a:pt x="153" y="147"/>
                    <a:pt x="177" y="171"/>
                  </a:cubicBezTo>
                  <a:cubicBezTo>
                    <a:pt x="329" y="151"/>
                    <a:pt x="339" y="99"/>
                    <a:pt x="1059" y="24"/>
                  </a:cubicBezTo>
                  <a:cubicBezTo>
                    <a:pt x="1059" y="24"/>
                    <a:pt x="1059" y="0"/>
                    <a:pt x="1059" y="0"/>
                  </a:cubicBezTo>
                  <a:close/>
                </a:path>
              </a:pathLst>
            </a:custGeom>
            <a:gradFill rotWithShape="0">
              <a:gsLst>
                <a:gs pos="0">
                  <a:schemeClr val="accent1"/>
                </a:gs>
                <a:gs pos="100000">
                  <a:schemeClr val="bg2"/>
                </a:gs>
              </a:gsLst>
              <a:lin ang="0" scaled="1"/>
              <a:tileRect/>
            </a:gradFill>
            <a:ln w="9525">
              <a:noFill/>
            </a:ln>
          </p:spPr>
          <p:txBody>
            <a:bodyPr/>
            <a:p>
              <a:endParaRPr lang="zh-CN" altLang="en-US"/>
            </a:p>
          </p:txBody>
        </p:sp>
        <p:sp>
          <p:nvSpPr>
            <p:cNvPr id="2057" name="任意多边形 36732"/>
            <p:cNvSpPr/>
            <p:nvPr userDrawn="1"/>
          </p:nvSpPr>
          <p:spPr>
            <a:xfrm rot="-507431">
              <a:off x="1173" y="864"/>
              <a:ext cx="4122" cy="630"/>
            </a:xfrm>
            <a:custGeom>
              <a:avLst/>
              <a:gdLst/>
              <a:ahLst/>
              <a:cxnLst/>
              <a:pathLst>
                <a:path w="4122" h="630">
                  <a:moveTo>
                    <a:pt x="0" y="204"/>
                  </a:moveTo>
                  <a:cubicBezTo>
                    <a:pt x="255" y="198"/>
                    <a:pt x="1686" y="0"/>
                    <a:pt x="3544" y="348"/>
                  </a:cubicBezTo>
                  <a:cubicBezTo>
                    <a:pt x="4122" y="464"/>
                    <a:pt x="3754" y="614"/>
                    <a:pt x="3680" y="630"/>
                  </a:cubicBezTo>
                  <a:cubicBezTo>
                    <a:pt x="3680" y="630"/>
                    <a:pt x="3642" y="626"/>
                    <a:pt x="3616" y="624"/>
                  </a:cubicBezTo>
                  <a:cubicBezTo>
                    <a:pt x="3678" y="612"/>
                    <a:pt x="4118" y="488"/>
                    <a:pt x="3534" y="368"/>
                  </a:cubicBezTo>
                  <a:cubicBezTo>
                    <a:pt x="2029" y="98"/>
                    <a:pt x="696" y="156"/>
                    <a:pt x="17" y="231"/>
                  </a:cubicBezTo>
                  <a:cubicBezTo>
                    <a:pt x="17" y="231"/>
                    <a:pt x="0" y="204"/>
                    <a:pt x="0" y="204"/>
                  </a:cubicBezTo>
                  <a:close/>
                </a:path>
              </a:pathLst>
            </a:custGeom>
            <a:solidFill>
              <a:schemeClr val="bg2"/>
            </a:solidFill>
            <a:ln w="9525">
              <a:noFill/>
            </a:ln>
          </p:spPr>
          <p:txBody>
            <a:bodyPr/>
            <a:p>
              <a:endParaRPr lang="zh-CN" altLang="en-US"/>
            </a:p>
          </p:txBody>
        </p:sp>
        <p:grpSp>
          <p:nvGrpSpPr>
            <p:cNvPr id="2058" name="组合 36733"/>
            <p:cNvGrpSpPr/>
            <p:nvPr userDrawn="1"/>
          </p:nvGrpSpPr>
          <p:grpSpPr>
            <a:xfrm>
              <a:off x="1008" y="1248"/>
              <a:ext cx="288" cy="288"/>
              <a:chOff x="1033" y="326"/>
              <a:chExt cx="192" cy="192"/>
            </a:xfrm>
          </p:grpSpPr>
          <p:sp>
            <p:nvSpPr>
              <p:cNvPr id="2059" name="椭圆 36734"/>
              <p:cNvSpPr/>
              <p:nvPr/>
            </p:nvSpPr>
            <p:spPr>
              <a:xfrm>
                <a:off x="1033" y="326"/>
                <a:ext cx="192" cy="192"/>
              </a:xfrm>
              <a:prstGeom prst="ellipse">
                <a:avLst/>
              </a:prstGeom>
              <a:gradFill rotWithShape="0">
                <a:gsLst>
                  <a:gs pos="0">
                    <a:schemeClr val="bg2"/>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0" name="椭圆 36735"/>
              <p:cNvSpPr/>
              <p:nvPr/>
            </p:nvSpPr>
            <p:spPr>
              <a:xfrm>
                <a:off x="1129" y="377"/>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1" name="椭圆 36736"/>
              <p:cNvSpPr/>
              <p:nvPr/>
            </p:nvSpPr>
            <p:spPr>
              <a:xfrm>
                <a:off x="1063" y="350"/>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2" name="椭圆 36737"/>
              <p:cNvSpPr/>
              <p:nvPr/>
            </p:nvSpPr>
            <p:spPr>
              <a:xfrm>
                <a:off x="1063" y="404"/>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3" name="椭圆 36738"/>
              <p:cNvSpPr/>
              <p:nvPr/>
            </p:nvSpPr>
            <p:spPr>
              <a:xfrm>
                <a:off x="1108" y="422"/>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4" name="椭圆 36739"/>
              <p:cNvSpPr/>
              <p:nvPr/>
            </p:nvSpPr>
            <p:spPr>
              <a:xfrm>
                <a:off x="1168" y="416"/>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5" name="椭圆 36740"/>
              <p:cNvSpPr/>
              <p:nvPr/>
            </p:nvSpPr>
            <p:spPr>
              <a:xfrm>
                <a:off x="1120" y="461"/>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6" name="椭圆 36741"/>
              <p:cNvSpPr/>
              <p:nvPr/>
            </p:nvSpPr>
            <p:spPr>
              <a:xfrm>
                <a:off x="1063" y="452"/>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7" name="椭圆 36742"/>
              <p:cNvSpPr/>
              <p:nvPr/>
            </p:nvSpPr>
            <p:spPr>
              <a:xfrm>
                <a:off x="1117" y="329"/>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grpSp>
      </p:grpSp>
      <p:sp>
        <p:nvSpPr>
          <p:cNvPr id="36745" name="标题 36744"/>
          <p:cNvSpPr>
            <a:spLocks noGrp="1"/>
          </p:cNvSpPr>
          <p:nvPr>
            <p:ph type="ctrTitle"/>
          </p:nvPr>
        </p:nvSpPr>
        <p:spPr>
          <a:xfrm>
            <a:off x="1828800" y="2133600"/>
            <a:ext cx="7315200" cy="1600200"/>
          </a:xfrm>
          <a:prstGeom prst="rect">
            <a:avLst/>
          </a:prstGeom>
          <a:noFill/>
          <a:ln w="9525">
            <a:noFill/>
          </a:ln>
        </p:spPr>
        <p:txBody>
          <a:bodyPr anchor="ctr"/>
          <a:lstStyle>
            <a:lvl1pPr lvl="0" algn="l">
              <a:buClrTx/>
              <a:buSzTx/>
              <a:buFontTx/>
              <a:defRPr/>
            </a:lvl1pPr>
          </a:lstStyle>
          <a:p>
            <a:pPr lvl="0" fontAlgn="base"/>
            <a:r>
              <a:rPr lang="zh-CN" altLang="en-US" strike="noStrike" noProof="1" dirty="0"/>
              <a:t>单击此处编辑母版标题样式</a:t>
            </a:r>
            <a:endParaRPr lang="zh-CN" altLang="en-US" strike="noStrike" noProof="1" dirty="0"/>
          </a:p>
        </p:txBody>
      </p:sp>
      <p:sp>
        <p:nvSpPr>
          <p:cNvPr id="36746" name="副标题 36745"/>
          <p:cNvSpPr>
            <a:spLocks noGrp="1"/>
          </p:cNvSpPr>
          <p:nvPr>
            <p:ph type="subTitle" idx="1"/>
          </p:nvPr>
        </p:nvSpPr>
        <p:spPr>
          <a:xfrm>
            <a:off x="1371600" y="4267200"/>
            <a:ext cx="6400800" cy="1752600"/>
          </a:xfrm>
          <a:prstGeom prst="rect">
            <a:avLst/>
          </a:prstGeom>
          <a:noFill/>
          <a:ln w="9525">
            <a:noFill/>
          </a:ln>
        </p:spPr>
        <p:txBody>
          <a:bodyPr anchor="t"/>
          <a:lstStyle>
            <a:lvl1pPr marL="0" lvl="0" indent="0">
              <a:buClrTx/>
              <a:buSzTx/>
              <a:buFontTx/>
              <a:buNone/>
              <a:defRPr/>
            </a:lvl1pPr>
            <a:lvl2pPr marL="457200" lvl="1" indent="0" algn="ctr">
              <a:buClrTx/>
              <a:buSzTx/>
              <a:buFontTx/>
              <a:buNone/>
              <a:defRPr/>
            </a:lvl2pPr>
            <a:lvl3pPr marL="914400" lvl="2" indent="0" algn="ctr">
              <a:buClrTx/>
              <a:buSzTx/>
              <a:buFontTx/>
              <a:buNone/>
              <a:defRPr/>
            </a:lvl3pPr>
            <a:lvl4pPr marL="1371600" lvl="3" indent="0" algn="ctr">
              <a:buClrTx/>
              <a:buSzTx/>
              <a:buFontTx/>
              <a:buNone/>
              <a:defRPr/>
            </a:lvl4pPr>
            <a:lvl5pPr marL="1828800" lvl="4" indent="0" algn="ctr">
              <a:buClrTx/>
              <a:buSzTx/>
              <a:buFontTx/>
              <a:buNone/>
              <a:defRPr/>
            </a:lvl5pPr>
          </a:lstStyle>
          <a:p>
            <a:pPr lvl="0" fontAlgn="base"/>
            <a:r>
              <a:rPr lang="zh-CN" altLang="en-US" strike="noStrike" noProof="1" dirty="0"/>
              <a:t>单击此处编辑母版副标题样式</a:t>
            </a:r>
            <a:endParaRPr lang="zh-CN" altLang="en-US" strike="noStrike" noProof="1" dirty="0"/>
          </a:p>
        </p:txBody>
      </p:sp>
      <p:sp>
        <p:nvSpPr>
          <p:cNvPr id="36747" name="日期占位符 36746"/>
          <p:cNvSpPr>
            <a:spLocks noGrp="1"/>
          </p:cNvSpPr>
          <p:nvPr>
            <p:ph type="dt" sz="half" idx="2"/>
          </p:nvPr>
        </p:nvSpPr>
        <p:spPr>
          <a:xfrm>
            <a:off x="1371600" y="6248400"/>
            <a:ext cx="1905000" cy="457200"/>
          </a:xfrm>
          <a:prstGeom prst="rect">
            <a:avLst/>
          </a:prstGeom>
          <a:noFill/>
          <a:ln w="9525">
            <a:noFill/>
          </a:ln>
        </p:spPr>
        <p:txBody>
          <a:bodyPr anchor="t"/>
          <a:lstStyle>
            <a:lvl1pPr>
              <a:defRPr sz="1400"/>
            </a:lvl1pPr>
          </a:lstStyle>
          <a:p>
            <a:pPr fontAlgn="base"/>
            <a:fld id="{BB962C8B-B14F-4D97-AF65-F5344CB8AC3E}" type="datetime1">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
        <p:nvSpPr>
          <p:cNvPr id="36748" name="页脚占位符 36747"/>
          <p:cNvSpPr>
            <a:spLocks noGrp="1"/>
          </p:cNvSpPr>
          <p:nvPr>
            <p:ph type="ftr" sz="quarter" idx="3"/>
          </p:nvPr>
        </p:nvSpPr>
        <p:spPr>
          <a:xfrm>
            <a:off x="3733800" y="6248400"/>
            <a:ext cx="2895600" cy="457200"/>
          </a:xfrm>
          <a:prstGeom prst="rect">
            <a:avLst/>
          </a:prstGeom>
          <a:noFill/>
          <a:ln w="9525">
            <a:noFill/>
          </a:ln>
        </p:spPr>
        <p:txBody>
          <a:bodyPr anchor="t"/>
          <a:lstStyle>
            <a:lvl1pPr algn="ctr">
              <a:defRPr sz="1400"/>
            </a:lvl1pPr>
          </a:lstStyle>
          <a:p>
            <a:pPr fontAlgn="base"/>
            <a:endParaRPr lang="zh-CN" altLang="en-US" strike="noStrike" noProof="1" dirty="0">
              <a:latin typeface="Arial Narrow" pitchFamily="34" charset="0"/>
            </a:endParaRPr>
          </a:p>
        </p:txBody>
      </p:sp>
      <p:sp>
        <p:nvSpPr>
          <p:cNvPr id="36749" name="灯片编号占位符 36748"/>
          <p:cNvSpPr>
            <a:spLocks noGrp="1"/>
          </p:cNvSpPr>
          <p:nvPr>
            <p:ph type="sldNum" sz="quarter" idx="4"/>
          </p:nvPr>
        </p:nvSpPr>
        <p:spPr>
          <a:xfrm>
            <a:off x="7086600" y="6248400"/>
            <a:ext cx="1905000" cy="457200"/>
          </a:xfrm>
          <a:prstGeom prst="rect">
            <a:avLst/>
          </a:prstGeom>
          <a:noFill/>
          <a:ln w="9525">
            <a:noFill/>
          </a:ln>
        </p:spPr>
        <p:txBody>
          <a:bodyPr anchor="t"/>
          <a:lstStyle>
            <a:lvl1pPr algn="r">
              <a:defRPr sz="1400"/>
            </a:lvl1pPr>
          </a:lstStyle>
          <a:p>
            <a:pPr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hf sldNum="0" hdr="0" ftr="0" dt="0"/>
</p:sldLayout>
</file>

<file path=ppt/slideLayouts/slideLayout6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85800" y="1981200"/>
            <a:ext cx="3808476" cy="4114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9724" y="1981200"/>
            <a:ext cx="3808476" cy="4114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8" name="页脚占位符 7"/>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9" name="灯片编号占位符 8"/>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4" name="页脚占位符 3"/>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3" name="页脚占位符 2"/>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3" name="页脚占位符 2"/>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66335" y="457200"/>
            <a:ext cx="2060178" cy="56388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85800" y="457200"/>
            <a:ext cx="6061104" cy="56388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6286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solidFill>
        <a:effectLst/>
      </p:bgPr>
    </p:bg>
    <p:spTree>
      <p:nvGrpSpPr>
        <p:cNvPr id="1" name=""/>
        <p:cNvGrpSpPr/>
        <p:nvPr/>
      </p:nvGrpSpPr>
      <p:grpSpPr/>
      <p:grpSp>
        <p:nvGrpSpPr>
          <p:cNvPr id="2050" name="组合 36754"/>
          <p:cNvGrpSpPr/>
          <p:nvPr/>
        </p:nvGrpSpPr>
        <p:grpSpPr>
          <a:xfrm>
            <a:off x="0" y="0"/>
            <a:ext cx="9144000" cy="6858000"/>
            <a:chOff x="0" y="0"/>
            <a:chExt cx="5760" cy="4320"/>
          </a:xfrm>
        </p:grpSpPr>
        <p:grpSp>
          <p:nvGrpSpPr>
            <p:cNvPr id="2051" name="组合 36753"/>
            <p:cNvGrpSpPr/>
            <p:nvPr userDrawn="1"/>
          </p:nvGrpSpPr>
          <p:grpSpPr>
            <a:xfrm>
              <a:off x="0" y="0"/>
              <a:ext cx="5760" cy="4320"/>
              <a:chOff x="0" y="0"/>
              <a:chExt cx="5760" cy="4320"/>
            </a:xfrm>
          </p:grpSpPr>
          <p:sp>
            <p:nvSpPr>
              <p:cNvPr id="2052" name="矩形 35841"/>
              <p:cNvSpPr/>
              <p:nvPr userDrawn="1"/>
            </p:nvSpPr>
            <p:spPr>
              <a:xfrm>
                <a:off x="0" y="1248"/>
                <a:ext cx="5760" cy="1104"/>
              </a:xfrm>
              <a:prstGeom prst="rect">
                <a:avLst/>
              </a:prstGeom>
              <a:solidFill>
                <a:schemeClr val="accent2"/>
              </a:solidFill>
              <a:ln w="9525">
                <a:noFill/>
              </a:ln>
            </p:spPr>
            <p:txBody>
              <a:bodyPr anchor="t" anchorCtr="0"/>
              <a:p>
                <a:pPr lvl="0"/>
                <a:endParaRPr lang="zh-CN" altLang="en-US">
                  <a:latin typeface="Times New Roman" panose="02020603050405020304" pitchFamily="18" charset="0"/>
                </a:endParaRPr>
              </a:p>
            </p:txBody>
          </p:sp>
          <p:sp>
            <p:nvSpPr>
              <p:cNvPr id="2053" name="矩形 35843" descr="Cacback"/>
              <p:cNvSpPr/>
              <p:nvPr userDrawn="1"/>
            </p:nvSpPr>
            <p:spPr>
              <a:xfrm>
                <a:off x="0" y="0"/>
                <a:ext cx="1119" cy="4320"/>
              </a:xfrm>
              <a:prstGeom prst="rect">
                <a:avLst/>
              </a:prstGeom>
              <a:blipFill rotWithShape="0">
                <a:blip r:embed="rId2"/>
              </a:blipFill>
              <a:ln w="9525">
                <a:noFill/>
              </a:ln>
            </p:spPr>
            <p:txBody>
              <a:bodyPr anchor="t" anchorCtr="0"/>
              <a:p>
                <a:pPr lvl="0"/>
                <a:endParaRPr lang="zh-CN" altLang="en-US">
                  <a:latin typeface="Times New Roman" panose="02020603050405020304" pitchFamily="18" charset="0"/>
                </a:endParaRPr>
              </a:p>
            </p:txBody>
          </p:sp>
        </p:grpSp>
        <p:sp>
          <p:nvSpPr>
            <p:cNvPr id="2054" name="矩形 36743"/>
            <p:cNvSpPr/>
            <p:nvPr/>
          </p:nvSpPr>
          <p:spPr>
            <a:xfrm>
              <a:off x="816" y="2592"/>
              <a:ext cx="701" cy="1728"/>
            </a:xfrm>
            <a:prstGeom prst="rect">
              <a:avLst/>
            </a:prstGeom>
            <a:solidFill>
              <a:schemeClr val="bg1">
                <a:alpha val="50000"/>
              </a:schemeClr>
            </a:solidFill>
            <a:ln w="9525">
              <a:noFill/>
            </a:ln>
          </p:spPr>
          <p:txBody>
            <a:bodyPr anchor="t" anchorCtr="0"/>
            <a:p>
              <a:pPr lvl="0"/>
              <a:endParaRPr lang="zh-CN" altLang="en-US">
                <a:latin typeface="Times New Roman" panose="02020603050405020304" pitchFamily="18" charset="0"/>
              </a:endParaRPr>
            </a:p>
          </p:txBody>
        </p:sp>
      </p:grpSp>
      <p:grpSp>
        <p:nvGrpSpPr>
          <p:cNvPr id="2055" name="组合 36751"/>
          <p:cNvGrpSpPr/>
          <p:nvPr/>
        </p:nvGrpSpPr>
        <p:grpSpPr>
          <a:xfrm>
            <a:off x="0" y="1371600"/>
            <a:ext cx="8405813" cy="1246188"/>
            <a:chOff x="0" y="864"/>
            <a:chExt cx="5295" cy="785"/>
          </a:xfrm>
        </p:grpSpPr>
        <p:sp>
          <p:nvSpPr>
            <p:cNvPr id="2056" name="任意多边形 36731"/>
            <p:cNvSpPr/>
            <p:nvPr userDrawn="1"/>
          </p:nvSpPr>
          <p:spPr>
            <a:xfrm rot="-507431">
              <a:off x="0" y="1477"/>
              <a:ext cx="1059" cy="172"/>
            </a:xfrm>
            <a:custGeom>
              <a:avLst/>
              <a:gdLst/>
              <a:ahLst/>
              <a:cxnLst/>
              <a:pathLst>
                <a:path w="1059" h="172">
                  <a:moveTo>
                    <a:pt x="1059" y="0"/>
                  </a:moveTo>
                  <a:cubicBezTo>
                    <a:pt x="543" y="45"/>
                    <a:pt x="291" y="112"/>
                    <a:pt x="147" y="144"/>
                  </a:cubicBezTo>
                  <a:cubicBezTo>
                    <a:pt x="0" y="172"/>
                    <a:pt x="153" y="147"/>
                    <a:pt x="177" y="171"/>
                  </a:cubicBezTo>
                  <a:cubicBezTo>
                    <a:pt x="329" y="151"/>
                    <a:pt x="339" y="99"/>
                    <a:pt x="1059" y="24"/>
                  </a:cubicBezTo>
                  <a:cubicBezTo>
                    <a:pt x="1059" y="24"/>
                    <a:pt x="1059" y="0"/>
                    <a:pt x="1059" y="0"/>
                  </a:cubicBezTo>
                  <a:close/>
                </a:path>
              </a:pathLst>
            </a:custGeom>
            <a:gradFill rotWithShape="0">
              <a:gsLst>
                <a:gs pos="0">
                  <a:schemeClr val="accent1"/>
                </a:gs>
                <a:gs pos="100000">
                  <a:schemeClr val="bg2"/>
                </a:gs>
              </a:gsLst>
              <a:lin ang="0" scaled="1"/>
              <a:tileRect/>
            </a:gradFill>
            <a:ln w="9525">
              <a:noFill/>
            </a:ln>
          </p:spPr>
          <p:txBody>
            <a:bodyPr/>
            <a:p>
              <a:endParaRPr lang="zh-CN" altLang="en-US"/>
            </a:p>
          </p:txBody>
        </p:sp>
        <p:sp>
          <p:nvSpPr>
            <p:cNvPr id="2057" name="任意多边形 36732"/>
            <p:cNvSpPr/>
            <p:nvPr userDrawn="1"/>
          </p:nvSpPr>
          <p:spPr>
            <a:xfrm rot="-507431">
              <a:off x="1173" y="864"/>
              <a:ext cx="4122" cy="630"/>
            </a:xfrm>
            <a:custGeom>
              <a:avLst/>
              <a:gdLst/>
              <a:ahLst/>
              <a:cxnLst/>
              <a:pathLst>
                <a:path w="4122" h="630">
                  <a:moveTo>
                    <a:pt x="0" y="204"/>
                  </a:moveTo>
                  <a:cubicBezTo>
                    <a:pt x="255" y="198"/>
                    <a:pt x="1686" y="0"/>
                    <a:pt x="3544" y="348"/>
                  </a:cubicBezTo>
                  <a:cubicBezTo>
                    <a:pt x="4122" y="464"/>
                    <a:pt x="3754" y="614"/>
                    <a:pt x="3680" y="630"/>
                  </a:cubicBezTo>
                  <a:cubicBezTo>
                    <a:pt x="3680" y="630"/>
                    <a:pt x="3642" y="626"/>
                    <a:pt x="3616" y="624"/>
                  </a:cubicBezTo>
                  <a:cubicBezTo>
                    <a:pt x="3678" y="612"/>
                    <a:pt x="4118" y="488"/>
                    <a:pt x="3534" y="368"/>
                  </a:cubicBezTo>
                  <a:cubicBezTo>
                    <a:pt x="2029" y="98"/>
                    <a:pt x="696" y="156"/>
                    <a:pt x="17" y="231"/>
                  </a:cubicBezTo>
                  <a:cubicBezTo>
                    <a:pt x="17" y="231"/>
                    <a:pt x="0" y="204"/>
                    <a:pt x="0" y="204"/>
                  </a:cubicBezTo>
                  <a:close/>
                </a:path>
              </a:pathLst>
            </a:custGeom>
            <a:solidFill>
              <a:schemeClr val="bg2"/>
            </a:solidFill>
            <a:ln w="9525">
              <a:noFill/>
            </a:ln>
          </p:spPr>
          <p:txBody>
            <a:bodyPr/>
            <a:p>
              <a:endParaRPr lang="zh-CN" altLang="en-US"/>
            </a:p>
          </p:txBody>
        </p:sp>
        <p:grpSp>
          <p:nvGrpSpPr>
            <p:cNvPr id="2058" name="组合 36733"/>
            <p:cNvGrpSpPr/>
            <p:nvPr userDrawn="1"/>
          </p:nvGrpSpPr>
          <p:grpSpPr>
            <a:xfrm>
              <a:off x="1008" y="1248"/>
              <a:ext cx="288" cy="288"/>
              <a:chOff x="1033" y="326"/>
              <a:chExt cx="192" cy="192"/>
            </a:xfrm>
          </p:grpSpPr>
          <p:sp>
            <p:nvSpPr>
              <p:cNvPr id="2059" name="椭圆 36734"/>
              <p:cNvSpPr/>
              <p:nvPr/>
            </p:nvSpPr>
            <p:spPr>
              <a:xfrm>
                <a:off x="1033" y="326"/>
                <a:ext cx="192" cy="192"/>
              </a:xfrm>
              <a:prstGeom prst="ellipse">
                <a:avLst/>
              </a:prstGeom>
              <a:gradFill rotWithShape="0">
                <a:gsLst>
                  <a:gs pos="0">
                    <a:schemeClr val="bg2"/>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0" name="椭圆 36735"/>
              <p:cNvSpPr/>
              <p:nvPr/>
            </p:nvSpPr>
            <p:spPr>
              <a:xfrm>
                <a:off x="1129" y="377"/>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1" name="椭圆 36736"/>
              <p:cNvSpPr/>
              <p:nvPr/>
            </p:nvSpPr>
            <p:spPr>
              <a:xfrm>
                <a:off x="1063" y="350"/>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2" name="椭圆 36737"/>
              <p:cNvSpPr/>
              <p:nvPr/>
            </p:nvSpPr>
            <p:spPr>
              <a:xfrm>
                <a:off x="1063" y="404"/>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3" name="椭圆 36738"/>
              <p:cNvSpPr/>
              <p:nvPr/>
            </p:nvSpPr>
            <p:spPr>
              <a:xfrm>
                <a:off x="1108" y="422"/>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4" name="椭圆 36739"/>
              <p:cNvSpPr/>
              <p:nvPr/>
            </p:nvSpPr>
            <p:spPr>
              <a:xfrm>
                <a:off x="1168" y="416"/>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5" name="椭圆 36740"/>
              <p:cNvSpPr/>
              <p:nvPr/>
            </p:nvSpPr>
            <p:spPr>
              <a:xfrm>
                <a:off x="1120" y="461"/>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6" name="椭圆 36741"/>
              <p:cNvSpPr/>
              <p:nvPr/>
            </p:nvSpPr>
            <p:spPr>
              <a:xfrm>
                <a:off x="1063" y="452"/>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7" name="椭圆 36742"/>
              <p:cNvSpPr/>
              <p:nvPr/>
            </p:nvSpPr>
            <p:spPr>
              <a:xfrm>
                <a:off x="1117" y="329"/>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grpSp>
      </p:grpSp>
      <p:sp>
        <p:nvSpPr>
          <p:cNvPr id="36745" name="标题 36744"/>
          <p:cNvSpPr>
            <a:spLocks noGrp="1"/>
          </p:cNvSpPr>
          <p:nvPr>
            <p:ph type="ctrTitle"/>
          </p:nvPr>
        </p:nvSpPr>
        <p:spPr>
          <a:xfrm>
            <a:off x="1828800" y="2133600"/>
            <a:ext cx="7315200" cy="1600200"/>
          </a:xfrm>
          <a:prstGeom prst="rect">
            <a:avLst/>
          </a:prstGeom>
          <a:noFill/>
          <a:ln w="9525">
            <a:noFill/>
          </a:ln>
        </p:spPr>
        <p:txBody>
          <a:bodyPr anchor="ctr"/>
          <a:lstStyle>
            <a:lvl1pPr lvl="0" algn="l">
              <a:buClrTx/>
              <a:buSzTx/>
              <a:buFontTx/>
              <a:defRPr/>
            </a:lvl1pPr>
          </a:lstStyle>
          <a:p>
            <a:pPr lvl="0" fontAlgn="base"/>
            <a:r>
              <a:rPr lang="zh-CN" altLang="en-US" strike="noStrike" noProof="1" dirty="0"/>
              <a:t>单击此处编辑母版标题样式</a:t>
            </a:r>
            <a:endParaRPr lang="zh-CN" altLang="en-US" strike="noStrike" noProof="1" dirty="0"/>
          </a:p>
        </p:txBody>
      </p:sp>
      <p:sp>
        <p:nvSpPr>
          <p:cNvPr id="36746" name="副标题 36745"/>
          <p:cNvSpPr>
            <a:spLocks noGrp="1"/>
          </p:cNvSpPr>
          <p:nvPr>
            <p:ph type="subTitle" idx="1"/>
          </p:nvPr>
        </p:nvSpPr>
        <p:spPr>
          <a:xfrm>
            <a:off x="1371600" y="4267200"/>
            <a:ext cx="6400800" cy="1752600"/>
          </a:xfrm>
          <a:prstGeom prst="rect">
            <a:avLst/>
          </a:prstGeom>
          <a:noFill/>
          <a:ln w="9525">
            <a:noFill/>
          </a:ln>
        </p:spPr>
        <p:txBody>
          <a:bodyPr anchor="t"/>
          <a:lstStyle>
            <a:lvl1pPr marL="0" lvl="0" indent="0">
              <a:buClrTx/>
              <a:buSzTx/>
              <a:buFontTx/>
              <a:buNone/>
              <a:defRPr/>
            </a:lvl1pPr>
            <a:lvl2pPr marL="457200" lvl="1" indent="0" algn="ctr">
              <a:buClrTx/>
              <a:buSzTx/>
              <a:buFontTx/>
              <a:buNone/>
              <a:defRPr/>
            </a:lvl2pPr>
            <a:lvl3pPr marL="914400" lvl="2" indent="0" algn="ctr">
              <a:buClrTx/>
              <a:buSzTx/>
              <a:buFontTx/>
              <a:buNone/>
              <a:defRPr/>
            </a:lvl3pPr>
            <a:lvl4pPr marL="1371600" lvl="3" indent="0" algn="ctr">
              <a:buClrTx/>
              <a:buSzTx/>
              <a:buFontTx/>
              <a:buNone/>
              <a:defRPr/>
            </a:lvl4pPr>
            <a:lvl5pPr marL="1828800" lvl="4" indent="0" algn="ctr">
              <a:buClrTx/>
              <a:buSzTx/>
              <a:buFontTx/>
              <a:buNone/>
              <a:defRPr/>
            </a:lvl5pPr>
          </a:lstStyle>
          <a:p>
            <a:pPr lvl="0" fontAlgn="base"/>
            <a:r>
              <a:rPr lang="zh-CN" altLang="en-US" strike="noStrike" noProof="1" dirty="0"/>
              <a:t>单击此处编辑母版副标题样式</a:t>
            </a:r>
            <a:endParaRPr lang="zh-CN" altLang="en-US" strike="noStrike" noProof="1" dirty="0"/>
          </a:p>
        </p:txBody>
      </p:sp>
      <p:sp>
        <p:nvSpPr>
          <p:cNvPr id="36747" name="日期占位符 36746"/>
          <p:cNvSpPr>
            <a:spLocks noGrp="1"/>
          </p:cNvSpPr>
          <p:nvPr>
            <p:ph type="dt" sz="half" idx="2"/>
          </p:nvPr>
        </p:nvSpPr>
        <p:spPr>
          <a:xfrm>
            <a:off x="1371600" y="6248400"/>
            <a:ext cx="1905000" cy="457200"/>
          </a:xfrm>
          <a:prstGeom prst="rect">
            <a:avLst/>
          </a:prstGeom>
          <a:noFill/>
          <a:ln w="9525">
            <a:noFill/>
          </a:ln>
        </p:spPr>
        <p:txBody>
          <a:bodyPr anchor="t"/>
          <a:lstStyle>
            <a:lvl1pPr>
              <a:defRPr sz="1400"/>
            </a:lvl1pPr>
          </a:lstStyle>
          <a:p>
            <a:pPr fontAlgn="base"/>
            <a:fld id="{BB962C8B-B14F-4D97-AF65-F5344CB8AC3E}" type="datetime1">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
        <p:nvSpPr>
          <p:cNvPr id="36748" name="页脚占位符 36747"/>
          <p:cNvSpPr>
            <a:spLocks noGrp="1"/>
          </p:cNvSpPr>
          <p:nvPr>
            <p:ph type="ftr" sz="quarter" idx="3"/>
          </p:nvPr>
        </p:nvSpPr>
        <p:spPr>
          <a:xfrm>
            <a:off x="3733800" y="6248400"/>
            <a:ext cx="2895600" cy="457200"/>
          </a:xfrm>
          <a:prstGeom prst="rect">
            <a:avLst/>
          </a:prstGeom>
          <a:noFill/>
          <a:ln w="9525">
            <a:noFill/>
          </a:ln>
        </p:spPr>
        <p:txBody>
          <a:bodyPr anchor="t"/>
          <a:lstStyle>
            <a:lvl1pPr algn="ctr">
              <a:defRPr sz="1400"/>
            </a:lvl1pPr>
          </a:lstStyle>
          <a:p>
            <a:pPr fontAlgn="base"/>
            <a:endParaRPr lang="zh-CN" altLang="en-US" strike="noStrike" noProof="1" dirty="0">
              <a:latin typeface="Arial Narrow" pitchFamily="34" charset="0"/>
            </a:endParaRPr>
          </a:p>
        </p:txBody>
      </p:sp>
      <p:sp>
        <p:nvSpPr>
          <p:cNvPr id="36749" name="灯片编号占位符 36748"/>
          <p:cNvSpPr>
            <a:spLocks noGrp="1"/>
          </p:cNvSpPr>
          <p:nvPr>
            <p:ph type="sldNum" sz="quarter" idx="4"/>
          </p:nvPr>
        </p:nvSpPr>
        <p:spPr>
          <a:xfrm>
            <a:off x="7086600" y="6248400"/>
            <a:ext cx="1905000" cy="457200"/>
          </a:xfrm>
          <a:prstGeom prst="rect">
            <a:avLst/>
          </a:prstGeom>
          <a:noFill/>
          <a:ln w="9525">
            <a:noFill/>
          </a:ln>
        </p:spPr>
        <p:txBody>
          <a:bodyPr anchor="t"/>
          <a:lstStyle>
            <a:lvl1pPr algn="r">
              <a:defRPr sz="1400"/>
            </a:lvl1pPr>
          </a:lstStyle>
          <a:p>
            <a:pPr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hf sldNum="0" hdr="0" ftr="0" dt="0"/>
</p:sldLayout>
</file>

<file path=ppt/slideLayouts/slideLayout7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85800" y="1981200"/>
            <a:ext cx="3808476" cy="4114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9724" y="1981200"/>
            <a:ext cx="3808476" cy="4114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8" name="页脚占位符 7"/>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9" name="灯片编号占位符 8"/>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4" name="页脚占位符 3"/>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3" name="页脚占位符 2"/>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66335" y="457200"/>
            <a:ext cx="2060178" cy="56388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85800" y="457200"/>
            <a:ext cx="6061104" cy="56388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6286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solidFill>
        <a:effectLst/>
      </p:bgPr>
    </p:bg>
    <p:spTree>
      <p:nvGrpSpPr>
        <p:cNvPr id="1" name=""/>
        <p:cNvGrpSpPr/>
        <p:nvPr/>
      </p:nvGrpSpPr>
      <p:grpSpPr/>
      <p:grpSp>
        <p:nvGrpSpPr>
          <p:cNvPr id="2050" name="组合 36754"/>
          <p:cNvGrpSpPr/>
          <p:nvPr/>
        </p:nvGrpSpPr>
        <p:grpSpPr>
          <a:xfrm>
            <a:off x="0" y="0"/>
            <a:ext cx="9144000" cy="6858000"/>
            <a:chOff x="0" y="0"/>
            <a:chExt cx="5760" cy="4320"/>
          </a:xfrm>
        </p:grpSpPr>
        <p:grpSp>
          <p:nvGrpSpPr>
            <p:cNvPr id="2051" name="组合 36753"/>
            <p:cNvGrpSpPr/>
            <p:nvPr userDrawn="1"/>
          </p:nvGrpSpPr>
          <p:grpSpPr>
            <a:xfrm>
              <a:off x="0" y="0"/>
              <a:ext cx="5760" cy="4320"/>
              <a:chOff x="0" y="0"/>
              <a:chExt cx="5760" cy="4320"/>
            </a:xfrm>
          </p:grpSpPr>
          <p:sp>
            <p:nvSpPr>
              <p:cNvPr id="2052" name="矩形 35841"/>
              <p:cNvSpPr/>
              <p:nvPr userDrawn="1"/>
            </p:nvSpPr>
            <p:spPr>
              <a:xfrm>
                <a:off x="0" y="1248"/>
                <a:ext cx="5760" cy="1104"/>
              </a:xfrm>
              <a:prstGeom prst="rect">
                <a:avLst/>
              </a:prstGeom>
              <a:solidFill>
                <a:schemeClr val="accent2"/>
              </a:solidFill>
              <a:ln w="9525">
                <a:noFill/>
              </a:ln>
            </p:spPr>
            <p:txBody>
              <a:bodyPr anchor="t" anchorCtr="0"/>
              <a:p>
                <a:pPr lvl="0"/>
                <a:endParaRPr lang="zh-CN" altLang="en-US">
                  <a:latin typeface="Times New Roman" panose="02020603050405020304" pitchFamily="18" charset="0"/>
                </a:endParaRPr>
              </a:p>
            </p:txBody>
          </p:sp>
          <p:sp>
            <p:nvSpPr>
              <p:cNvPr id="2053" name="矩形 35843" descr="Cacback"/>
              <p:cNvSpPr/>
              <p:nvPr userDrawn="1"/>
            </p:nvSpPr>
            <p:spPr>
              <a:xfrm>
                <a:off x="0" y="0"/>
                <a:ext cx="1119" cy="4320"/>
              </a:xfrm>
              <a:prstGeom prst="rect">
                <a:avLst/>
              </a:prstGeom>
              <a:blipFill rotWithShape="0">
                <a:blip r:embed="rId2"/>
              </a:blipFill>
              <a:ln w="9525">
                <a:noFill/>
              </a:ln>
            </p:spPr>
            <p:txBody>
              <a:bodyPr anchor="t" anchorCtr="0"/>
              <a:p>
                <a:pPr lvl="0"/>
                <a:endParaRPr lang="zh-CN" altLang="en-US">
                  <a:latin typeface="Times New Roman" panose="02020603050405020304" pitchFamily="18" charset="0"/>
                </a:endParaRPr>
              </a:p>
            </p:txBody>
          </p:sp>
        </p:grpSp>
        <p:sp>
          <p:nvSpPr>
            <p:cNvPr id="2054" name="矩形 36743"/>
            <p:cNvSpPr/>
            <p:nvPr/>
          </p:nvSpPr>
          <p:spPr>
            <a:xfrm>
              <a:off x="816" y="2592"/>
              <a:ext cx="701" cy="1728"/>
            </a:xfrm>
            <a:prstGeom prst="rect">
              <a:avLst/>
            </a:prstGeom>
            <a:solidFill>
              <a:schemeClr val="bg1">
                <a:alpha val="50000"/>
              </a:schemeClr>
            </a:solidFill>
            <a:ln w="9525">
              <a:noFill/>
            </a:ln>
          </p:spPr>
          <p:txBody>
            <a:bodyPr anchor="t" anchorCtr="0"/>
            <a:p>
              <a:pPr lvl="0"/>
              <a:endParaRPr lang="zh-CN" altLang="en-US">
                <a:latin typeface="Times New Roman" panose="02020603050405020304" pitchFamily="18" charset="0"/>
              </a:endParaRPr>
            </a:p>
          </p:txBody>
        </p:sp>
      </p:grpSp>
      <p:grpSp>
        <p:nvGrpSpPr>
          <p:cNvPr id="2055" name="组合 36751"/>
          <p:cNvGrpSpPr/>
          <p:nvPr/>
        </p:nvGrpSpPr>
        <p:grpSpPr>
          <a:xfrm>
            <a:off x="0" y="1371600"/>
            <a:ext cx="8405813" cy="1246188"/>
            <a:chOff x="0" y="864"/>
            <a:chExt cx="5295" cy="785"/>
          </a:xfrm>
        </p:grpSpPr>
        <p:sp>
          <p:nvSpPr>
            <p:cNvPr id="2056" name="任意多边形 36731"/>
            <p:cNvSpPr/>
            <p:nvPr userDrawn="1"/>
          </p:nvSpPr>
          <p:spPr>
            <a:xfrm rot="-507431">
              <a:off x="0" y="1477"/>
              <a:ext cx="1059" cy="172"/>
            </a:xfrm>
            <a:custGeom>
              <a:avLst/>
              <a:gdLst/>
              <a:ahLst/>
              <a:cxnLst/>
              <a:pathLst>
                <a:path w="1059" h="172">
                  <a:moveTo>
                    <a:pt x="1059" y="0"/>
                  </a:moveTo>
                  <a:cubicBezTo>
                    <a:pt x="543" y="45"/>
                    <a:pt x="291" y="112"/>
                    <a:pt x="147" y="144"/>
                  </a:cubicBezTo>
                  <a:cubicBezTo>
                    <a:pt x="0" y="172"/>
                    <a:pt x="153" y="147"/>
                    <a:pt x="177" y="171"/>
                  </a:cubicBezTo>
                  <a:cubicBezTo>
                    <a:pt x="329" y="151"/>
                    <a:pt x="339" y="99"/>
                    <a:pt x="1059" y="24"/>
                  </a:cubicBezTo>
                  <a:cubicBezTo>
                    <a:pt x="1059" y="24"/>
                    <a:pt x="1059" y="0"/>
                    <a:pt x="1059" y="0"/>
                  </a:cubicBezTo>
                  <a:close/>
                </a:path>
              </a:pathLst>
            </a:custGeom>
            <a:gradFill rotWithShape="0">
              <a:gsLst>
                <a:gs pos="0">
                  <a:schemeClr val="accent1"/>
                </a:gs>
                <a:gs pos="100000">
                  <a:schemeClr val="bg2"/>
                </a:gs>
              </a:gsLst>
              <a:lin ang="0" scaled="1"/>
              <a:tileRect/>
            </a:gradFill>
            <a:ln w="9525">
              <a:noFill/>
            </a:ln>
          </p:spPr>
          <p:txBody>
            <a:bodyPr/>
            <a:p>
              <a:endParaRPr lang="zh-CN" altLang="en-US"/>
            </a:p>
          </p:txBody>
        </p:sp>
        <p:sp>
          <p:nvSpPr>
            <p:cNvPr id="2057" name="任意多边形 36732"/>
            <p:cNvSpPr/>
            <p:nvPr userDrawn="1"/>
          </p:nvSpPr>
          <p:spPr>
            <a:xfrm rot="-507431">
              <a:off x="1173" y="864"/>
              <a:ext cx="4122" cy="630"/>
            </a:xfrm>
            <a:custGeom>
              <a:avLst/>
              <a:gdLst/>
              <a:ahLst/>
              <a:cxnLst/>
              <a:pathLst>
                <a:path w="4122" h="630">
                  <a:moveTo>
                    <a:pt x="0" y="204"/>
                  </a:moveTo>
                  <a:cubicBezTo>
                    <a:pt x="255" y="198"/>
                    <a:pt x="1686" y="0"/>
                    <a:pt x="3544" y="348"/>
                  </a:cubicBezTo>
                  <a:cubicBezTo>
                    <a:pt x="4122" y="464"/>
                    <a:pt x="3754" y="614"/>
                    <a:pt x="3680" y="630"/>
                  </a:cubicBezTo>
                  <a:cubicBezTo>
                    <a:pt x="3680" y="630"/>
                    <a:pt x="3642" y="626"/>
                    <a:pt x="3616" y="624"/>
                  </a:cubicBezTo>
                  <a:cubicBezTo>
                    <a:pt x="3678" y="612"/>
                    <a:pt x="4118" y="488"/>
                    <a:pt x="3534" y="368"/>
                  </a:cubicBezTo>
                  <a:cubicBezTo>
                    <a:pt x="2029" y="98"/>
                    <a:pt x="696" y="156"/>
                    <a:pt x="17" y="231"/>
                  </a:cubicBezTo>
                  <a:cubicBezTo>
                    <a:pt x="17" y="231"/>
                    <a:pt x="0" y="204"/>
                    <a:pt x="0" y="204"/>
                  </a:cubicBezTo>
                  <a:close/>
                </a:path>
              </a:pathLst>
            </a:custGeom>
            <a:solidFill>
              <a:schemeClr val="bg2"/>
            </a:solidFill>
            <a:ln w="9525">
              <a:noFill/>
            </a:ln>
          </p:spPr>
          <p:txBody>
            <a:bodyPr/>
            <a:p>
              <a:endParaRPr lang="zh-CN" altLang="en-US"/>
            </a:p>
          </p:txBody>
        </p:sp>
        <p:grpSp>
          <p:nvGrpSpPr>
            <p:cNvPr id="2058" name="组合 36733"/>
            <p:cNvGrpSpPr/>
            <p:nvPr userDrawn="1"/>
          </p:nvGrpSpPr>
          <p:grpSpPr>
            <a:xfrm>
              <a:off x="1008" y="1248"/>
              <a:ext cx="288" cy="288"/>
              <a:chOff x="1033" y="326"/>
              <a:chExt cx="192" cy="192"/>
            </a:xfrm>
          </p:grpSpPr>
          <p:sp>
            <p:nvSpPr>
              <p:cNvPr id="2059" name="椭圆 36734"/>
              <p:cNvSpPr/>
              <p:nvPr/>
            </p:nvSpPr>
            <p:spPr>
              <a:xfrm>
                <a:off x="1033" y="326"/>
                <a:ext cx="192" cy="192"/>
              </a:xfrm>
              <a:prstGeom prst="ellipse">
                <a:avLst/>
              </a:prstGeom>
              <a:gradFill rotWithShape="0">
                <a:gsLst>
                  <a:gs pos="0">
                    <a:schemeClr val="bg2"/>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0" name="椭圆 36735"/>
              <p:cNvSpPr/>
              <p:nvPr/>
            </p:nvSpPr>
            <p:spPr>
              <a:xfrm>
                <a:off x="1129" y="377"/>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1" name="椭圆 36736"/>
              <p:cNvSpPr/>
              <p:nvPr/>
            </p:nvSpPr>
            <p:spPr>
              <a:xfrm>
                <a:off x="1063" y="350"/>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2" name="椭圆 36737"/>
              <p:cNvSpPr/>
              <p:nvPr/>
            </p:nvSpPr>
            <p:spPr>
              <a:xfrm>
                <a:off x="1063" y="404"/>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3" name="椭圆 36738"/>
              <p:cNvSpPr/>
              <p:nvPr/>
            </p:nvSpPr>
            <p:spPr>
              <a:xfrm>
                <a:off x="1108" y="422"/>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4" name="椭圆 36739"/>
              <p:cNvSpPr/>
              <p:nvPr/>
            </p:nvSpPr>
            <p:spPr>
              <a:xfrm>
                <a:off x="1168" y="416"/>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5" name="椭圆 36740"/>
              <p:cNvSpPr/>
              <p:nvPr/>
            </p:nvSpPr>
            <p:spPr>
              <a:xfrm>
                <a:off x="1120" y="461"/>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6" name="椭圆 36741"/>
              <p:cNvSpPr/>
              <p:nvPr/>
            </p:nvSpPr>
            <p:spPr>
              <a:xfrm>
                <a:off x="1063" y="452"/>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7" name="椭圆 36742"/>
              <p:cNvSpPr/>
              <p:nvPr/>
            </p:nvSpPr>
            <p:spPr>
              <a:xfrm>
                <a:off x="1117" y="329"/>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grpSp>
      </p:grpSp>
      <p:sp>
        <p:nvSpPr>
          <p:cNvPr id="36745" name="标题 36744"/>
          <p:cNvSpPr>
            <a:spLocks noGrp="1"/>
          </p:cNvSpPr>
          <p:nvPr>
            <p:ph type="ctrTitle"/>
          </p:nvPr>
        </p:nvSpPr>
        <p:spPr>
          <a:xfrm>
            <a:off x="1828800" y="2133600"/>
            <a:ext cx="7315200" cy="1600200"/>
          </a:xfrm>
          <a:prstGeom prst="rect">
            <a:avLst/>
          </a:prstGeom>
          <a:noFill/>
          <a:ln w="9525">
            <a:noFill/>
          </a:ln>
        </p:spPr>
        <p:txBody>
          <a:bodyPr anchor="ctr"/>
          <a:lstStyle>
            <a:lvl1pPr lvl="0" algn="l">
              <a:buClrTx/>
              <a:buSzTx/>
              <a:buFontTx/>
              <a:defRPr/>
            </a:lvl1pPr>
          </a:lstStyle>
          <a:p>
            <a:pPr lvl="0" fontAlgn="base"/>
            <a:r>
              <a:rPr lang="zh-CN" altLang="en-US" strike="noStrike" noProof="1" dirty="0"/>
              <a:t>单击此处编辑母版标题样式</a:t>
            </a:r>
            <a:endParaRPr lang="zh-CN" altLang="en-US" strike="noStrike" noProof="1" dirty="0"/>
          </a:p>
        </p:txBody>
      </p:sp>
      <p:sp>
        <p:nvSpPr>
          <p:cNvPr id="36746" name="副标题 36745"/>
          <p:cNvSpPr>
            <a:spLocks noGrp="1"/>
          </p:cNvSpPr>
          <p:nvPr>
            <p:ph type="subTitle" idx="1"/>
          </p:nvPr>
        </p:nvSpPr>
        <p:spPr>
          <a:xfrm>
            <a:off x="1371600" y="4267200"/>
            <a:ext cx="6400800" cy="1752600"/>
          </a:xfrm>
          <a:prstGeom prst="rect">
            <a:avLst/>
          </a:prstGeom>
          <a:noFill/>
          <a:ln w="9525">
            <a:noFill/>
          </a:ln>
        </p:spPr>
        <p:txBody>
          <a:bodyPr anchor="t"/>
          <a:lstStyle>
            <a:lvl1pPr marL="0" lvl="0" indent="0">
              <a:buClrTx/>
              <a:buSzTx/>
              <a:buFontTx/>
              <a:buNone/>
              <a:defRPr/>
            </a:lvl1pPr>
            <a:lvl2pPr marL="457200" lvl="1" indent="0" algn="ctr">
              <a:buClrTx/>
              <a:buSzTx/>
              <a:buFontTx/>
              <a:buNone/>
              <a:defRPr/>
            </a:lvl2pPr>
            <a:lvl3pPr marL="914400" lvl="2" indent="0" algn="ctr">
              <a:buClrTx/>
              <a:buSzTx/>
              <a:buFontTx/>
              <a:buNone/>
              <a:defRPr/>
            </a:lvl3pPr>
            <a:lvl4pPr marL="1371600" lvl="3" indent="0" algn="ctr">
              <a:buClrTx/>
              <a:buSzTx/>
              <a:buFontTx/>
              <a:buNone/>
              <a:defRPr/>
            </a:lvl4pPr>
            <a:lvl5pPr marL="1828800" lvl="4" indent="0" algn="ctr">
              <a:buClrTx/>
              <a:buSzTx/>
              <a:buFontTx/>
              <a:buNone/>
              <a:defRPr/>
            </a:lvl5pPr>
          </a:lstStyle>
          <a:p>
            <a:pPr lvl="0" fontAlgn="base"/>
            <a:r>
              <a:rPr lang="zh-CN" altLang="en-US" strike="noStrike" noProof="1" dirty="0"/>
              <a:t>单击此处编辑母版副标题样式</a:t>
            </a:r>
            <a:endParaRPr lang="zh-CN" altLang="en-US" strike="noStrike" noProof="1" dirty="0"/>
          </a:p>
        </p:txBody>
      </p:sp>
      <p:sp>
        <p:nvSpPr>
          <p:cNvPr id="36747" name="日期占位符 36746"/>
          <p:cNvSpPr>
            <a:spLocks noGrp="1"/>
          </p:cNvSpPr>
          <p:nvPr>
            <p:ph type="dt" sz="half" idx="2"/>
          </p:nvPr>
        </p:nvSpPr>
        <p:spPr>
          <a:xfrm>
            <a:off x="1371600" y="6248400"/>
            <a:ext cx="1905000" cy="457200"/>
          </a:xfrm>
          <a:prstGeom prst="rect">
            <a:avLst/>
          </a:prstGeom>
          <a:noFill/>
          <a:ln w="9525">
            <a:noFill/>
          </a:ln>
        </p:spPr>
        <p:txBody>
          <a:bodyPr anchor="t"/>
          <a:lstStyle>
            <a:lvl1pPr>
              <a:defRPr sz="1400"/>
            </a:lvl1pPr>
          </a:lstStyle>
          <a:p>
            <a:pPr fontAlgn="base"/>
            <a:fld id="{BB962C8B-B14F-4D97-AF65-F5344CB8AC3E}" type="datetime1">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
        <p:nvSpPr>
          <p:cNvPr id="36748" name="页脚占位符 36747"/>
          <p:cNvSpPr>
            <a:spLocks noGrp="1"/>
          </p:cNvSpPr>
          <p:nvPr>
            <p:ph type="ftr" sz="quarter" idx="3"/>
          </p:nvPr>
        </p:nvSpPr>
        <p:spPr>
          <a:xfrm>
            <a:off x="3733800" y="6248400"/>
            <a:ext cx="2895600" cy="457200"/>
          </a:xfrm>
          <a:prstGeom prst="rect">
            <a:avLst/>
          </a:prstGeom>
          <a:noFill/>
          <a:ln w="9525">
            <a:noFill/>
          </a:ln>
        </p:spPr>
        <p:txBody>
          <a:bodyPr anchor="t"/>
          <a:lstStyle>
            <a:lvl1pPr algn="ctr">
              <a:defRPr sz="1400"/>
            </a:lvl1pPr>
          </a:lstStyle>
          <a:p>
            <a:pPr fontAlgn="base"/>
            <a:endParaRPr lang="zh-CN" altLang="en-US" strike="noStrike" noProof="1" dirty="0">
              <a:latin typeface="Arial Narrow" pitchFamily="34" charset="0"/>
            </a:endParaRPr>
          </a:p>
        </p:txBody>
      </p:sp>
      <p:sp>
        <p:nvSpPr>
          <p:cNvPr id="36749" name="灯片编号占位符 36748"/>
          <p:cNvSpPr>
            <a:spLocks noGrp="1"/>
          </p:cNvSpPr>
          <p:nvPr>
            <p:ph type="sldNum" sz="quarter" idx="4"/>
          </p:nvPr>
        </p:nvSpPr>
        <p:spPr>
          <a:xfrm>
            <a:off x="7086600" y="6248400"/>
            <a:ext cx="1905000" cy="457200"/>
          </a:xfrm>
          <a:prstGeom prst="rect">
            <a:avLst/>
          </a:prstGeom>
          <a:noFill/>
          <a:ln w="9525">
            <a:noFill/>
          </a:ln>
        </p:spPr>
        <p:txBody>
          <a:bodyPr anchor="t"/>
          <a:lstStyle>
            <a:lvl1pPr algn="r">
              <a:defRPr sz="1400"/>
            </a:lvl1pPr>
          </a:lstStyle>
          <a:p>
            <a:pPr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hf sldNum="0" hdr="0" ftr="0" dt="0"/>
</p:sldLayout>
</file>

<file path=ppt/slideLayouts/slideLayout8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85800" y="1981200"/>
            <a:ext cx="3808476" cy="4114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9724" y="1981200"/>
            <a:ext cx="3808476" cy="4114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8" name="页脚占位符 7"/>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9" name="灯片编号占位符 8"/>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4" name="页脚占位符 3"/>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3" name="页脚占位符 2"/>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66335" y="457200"/>
            <a:ext cx="2060178" cy="56388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85800" y="457200"/>
            <a:ext cx="6061104" cy="56388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6286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solidFill>
        <a:effectLst/>
      </p:bgPr>
    </p:bg>
    <p:spTree>
      <p:nvGrpSpPr>
        <p:cNvPr id="1" name=""/>
        <p:cNvGrpSpPr/>
        <p:nvPr/>
      </p:nvGrpSpPr>
      <p:grpSpPr/>
      <p:grpSp>
        <p:nvGrpSpPr>
          <p:cNvPr id="2050" name="组合 36754"/>
          <p:cNvGrpSpPr/>
          <p:nvPr/>
        </p:nvGrpSpPr>
        <p:grpSpPr>
          <a:xfrm>
            <a:off x="0" y="0"/>
            <a:ext cx="9144000" cy="6858000"/>
            <a:chOff x="0" y="0"/>
            <a:chExt cx="5760" cy="4320"/>
          </a:xfrm>
        </p:grpSpPr>
        <p:grpSp>
          <p:nvGrpSpPr>
            <p:cNvPr id="2051" name="组合 36753"/>
            <p:cNvGrpSpPr/>
            <p:nvPr userDrawn="1"/>
          </p:nvGrpSpPr>
          <p:grpSpPr>
            <a:xfrm>
              <a:off x="0" y="0"/>
              <a:ext cx="5760" cy="4320"/>
              <a:chOff x="0" y="0"/>
              <a:chExt cx="5760" cy="4320"/>
            </a:xfrm>
          </p:grpSpPr>
          <p:sp>
            <p:nvSpPr>
              <p:cNvPr id="2052" name="矩形 35841"/>
              <p:cNvSpPr/>
              <p:nvPr userDrawn="1"/>
            </p:nvSpPr>
            <p:spPr>
              <a:xfrm>
                <a:off x="0" y="1248"/>
                <a:ext cx="5760" cy="1104"/>
              </a:xfrm>
              <a:prstGeom prst="rect">
                <a:avLst/>
              </a:prstGeom>
              <a:solidFill>
                <a:schemeClr val="accent2"/>
              </a:solidFill>
              <a:ln w="9525">
                <a:noFill/>
              </a:ln>
            </p:spPr>
            <p:txBody>
              <a:bodyPr anchor="t" anchorCtr="0"/>
              <a:p>
                <a:pPr lvl="0"/>
                <a:endParaRPr lang="zh-CN" altLang="en-US">
                  <a:latin typeface="Times New Roman" panose="02020603050405020304" pitchFamily="18" charset="0"/>
                </a:endParaRPr>
              </a:p>
            </p:txBody>
          </p:sp>
          <p:sp>
            <p:nvSpPr>
              <p:cNvPr id="2053" name="矩形 35843" descr="Cacback"/>
              <p:cNvSpPr/>
              <p:nvPr userDrawn="1"/>
            </p:nvSpPr>
            <p:spPr>
              <a:xfrm>
                <a:off x="0" y="0"/>
                <a:ext cx="1119" cy="4320"/>
              </a:xfrm>
              <a:prstGeom prst="rect">
                <a:avLst/>
              </a:prstGeom>
              <a:blipFill rotWithShape="0">
                <a:blip r:embed="rId2"/>
              </a:blipFill>
              <a:ln w="9525">
                <a:noFill/>
              </a:ln>
            </p:spPr>
            <p:txBody>
              <a:bodyPr anchor="t" anchorCtr="0"/>
              <a:p>
                <a:pPr lvl="0"/>
                <a:endParaRPr lang="zh-CN" altLang="en-US">
                  <a:latin typeface="Times New Roman" panose="02020603050405020304" pitchFamily="18" charset="0"/>
                </a:endParaRPr>
              </a:p>
            </p:txBody>
          </p:sp>
        </p:grpSp>
        <p:sp>
          <p:nvSpPr>
            <p:cNvPr id="2054" name="矩形 36743"/>
            <p:cNvSpPr/>
            <p:nvPr/>
          </p:nvSpPr>
          <p:spPr>
            <a:xfrm>
              <a:off x="816" y="2592"/>
              <a:ext cx="701" cy="1728"/>
            </a:xfrm>
            <a:prstGeom prst="rect">
              <a:avLst/>
            </a:prstGeom>
            <a:solidFill>
              <a:schemeClr val="bg1">
                <a:alpha val="50000"/>
              </a:schemeClr>
            </a:solidFill>
            <a:ln w="9525">
              <a:noFill/>
            </a:ln>
          </p:spPr>
          <p:txBody>
            <a:bodyPr anchor="t" anchorCtr="0"/>
            <a:p>
              <a:pPr lvl="0"/>
              <a:endParaRPr lang="zh-CN" altLang="en-US">
                <a:latin typeface="Times New Roman" panose="02020603050405020304" pitchFamily="18" charset="0"/>
              </a:endParaRPr>
            </a:p>
          </p:txBody>
        </p:sp>
      </p:grpSp>
      <p:grpSp>
        <p:nvGrpSpPr>
          <p:cNvPr id="2055" name="组合 36751"/>
          <p:cNvGrpSpPr/>
          <p:nvPr/>
        </p:nvGrpSpPr>
        <p:grpSpPr>
          <a:xfrm>
            <a:off x="0" y="1371600"/>
            <a:ext cx="8405813" cy="1246188"/>
            <a:chOff x="0" y="864"/>
            <a:chExt cx="5295" cy="785"/>
          </a:xfrm>
        </p:grpSpPr>
        <p:sp>
          <p:nvSpPr>
            <p:cNvPr id="2056" name="任意多边形 36731"/>
            <p:cNvSpPr/>
            <p:nvPr userDrawn="1"/>
          </p:nvSpPr>
          <p:spPr>
            <a:xfrm rot="-507431">
              <a:off x="0" y="1477"/>
              <a:ext cx="1059" cy="172"/>
            </a:xfrm>
            <a:custGeom>
              <a:avLst/>
              <a:gdLst/>
              <a:ahLst/>
              <a:cxnLst/>
              <a:pathLst>
                <a:path w="1059" h="172">
                  <a:moveTo>
                    <a:pt x="1059" y="0"/>
                  </a:moveTo>
                  <a:cubicBezTo>
                    <a:pt x="543" y="45"/>
                    <a:pt x="291" y="112"/>
                    <a:pt x="147" y="144"/>
                  </a:cubicBezTo>
                  <a:cubicBezTo>
                    <a:pt x="0" y="172"/>
                    <a:pt x="153" y="147"/>
                    <a:pt x="177" y="171"/>
                  </a:cubicBezTo>
                  <a:cubicBezTo>
                    <a:pt x="329" y="151"/>
                    <a:pt x="339" y="99"/>
                    <a:pt x="1059" y="24"/>
                  </a:cubicBezTo>
                  <a:cubicBezTo>
                    <a:pt x="1059" y="24"/>
                    <a:pt x="1059" y="0"/>
                    <a:pt x="1059" y="0"/>
                  </a:cubicBezTo>
                  <a:close/>
                </a:path>
              </a:pathLst>
            </a:custGeom>
            <a:gradFill rotWithShape="0">
              <a:gsLst>
                <a:gs pos="0">
                  <a:schemeClr val="accent1"/>
                </a:gs>
                <a:gs pos="100000">
                  <a:schemeClr val="bg2"/>
                </a:gs>
              </a:gsLst>
              <a:lin ang="0" scaled="1"/>
              <a:tileRect/>
            </a:gradFill>
            <a:ln w="9525">
              <a:noFill/>
            </a:ln>
          </p:spPr>
          <p:txBody>
            <a:bodyPr/>
            <a:p>
              <a:endParaRPr lang="zh-CN" altLang="en-US"/>
            </a:p>
          </p:txBody>
        </p:sp>
        <p:sp>
          <p:nvSpPr>
            <p:cNvPr id="2057" name="任意多边形 36732"/>
            <p:cNvSpPr/>
            <p:nvPr userDrawn="1"/>
          </p:nvSpPr>
          <p:spPr>
            <a:xfrm rot="-507431">
              <a:off x="1173" y="864"/>
              <a:ext cx="4122" cy="630"/>
            </a:xfrm>
            <a:custGeom>
              <a:avLst/>
              <a:gdLst/>
              <a:ahLst/>
              <a:cxnLst/>
              <a:pathLst>
                <a:path w="4122" h="630">
                  <a:moveTo>
                    <a:pt x="0" y="204"/>
                  </a:moveTo>
                  <a:cubicBezTo>
                    <a:pt x="255" y="198"/>
                    <a:pt x="1686" y="0"/>
                    <a:pt x="3544" y="348"/>
                  </a:cubicBezTo>
                  <a:cubicBezTo>
                    <a:pt x="4122" y="464"/>
                    <a:pt x="3754" y="614"/>
                    <a:pt x="3680" y="630"/>
                  </a:cubicBezTo>
                  <a:cubicBezTo>
                    <a:pt x="3680" y="630"/>
                    <a:pt x="3642" y="626"/>
                    <a:pt x="3616" y="624"/>
                  </a:cubicBezTo>
                  <a:cubicBezTo>
                    <a:pt x="3678" y="612"/>
                    <a:pt x="4118" y="488"/>
                    <a:pt x="3534" y="368"/>
                  </a:cubicBezTo>
                  <a:cubicBezTo>
                    <a:pt x="2029" y="98"/>
                    <a:pt x="696" y="156"/>
                    <a:pt x="17" y="231"/>
                  </a:cubicBezTo>
                  <a:cubicBezTo>
                    <a:pt x="17" y="231"/>
                    <a:pt x="0" y="204"/>
                    <a:pt x="0" y="204"/>
                  </a:cubicBezTo>
                  <a:close/>
                </a:path>
              </a:pathLst>
            </a:custGeom>
            <a:solidFill>
              <a:schemeClr val="bg2"/>
            </a:solidFill>
            <a:ln w="9525">
              <a:noFill/>
            </a:ln>
          </p:spPr>
          <p:txBody>
            <a:bodyPr/>
            <a:p>
              <a:endParaRPr lang="zh-CN" altLang="en-US"/>
            </a:p>
          </p:txBody>
        </p:sp>
        <p:grpSp>
          <p:nvGrpSpPr>
            <p:cNvPr id="2058" name="组合 36733"/>
            <p:cNvGrpSpPr/>
            <p:nvPr userDrawn="1"/>
          </p:nvGrpSpPr>
          <p:grpSpPr>
            <a:xfrm>
              <a:off x="1008" y="1248"/>
              <a:ext cx="288" cy="288"/>
              <a:chOff x="1033" y="326"/>
              <a:chExt cx="192" cy="192"/>
            </a:xfrm>
          </p:grpSpPr>
          <p:sp>
            <p:nvSpPr>
              <p:cNvPr id="2059" name="椭圆 36734"/>
              <p:cNvSpPr/>
              <p:nvPr/>
            </p:nvSpPr>
            <p:spPr>
              <a:xfrm>
                <a:off x="1033" y="326"/>
                <a:ext cx="192" cy="192"/>
              </a:xfrm>
              <a:prstGeom prst="ellipse">
                <a:avLst/>
              </a:prstGeom>
              <a:gradFill rotWithShape="0">
                <a:gsLst>
                  <a:gs pos="0">
                    <a:schemeClr val="bg2"/>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0" name="椭圆 36735"/>
              <p:cNvSpPr/>
              <p:nvPr/>
            </p:nvSpPr>
            <p:spPr>
              <a:xfrm>
                <a:off x="1129" y="377"/>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1" name="椭圆 36736"/>
              <p:cNvSpPr/>
              <p:nvPr/>
            </p:nvSpPr>
            <p:spPr>
              <a:xfrm>
                <a:off x="1063" y="350"/>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2" name="椭圆 36737"/>
              <p:cNvSpPr/>
              <p:nvPr/>
            </p:nvSpPr>
            <p:spPr>
              <a:xfrm>
                <a:off x="1063" y="404"/>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3" name="椭圆 36738"/>
              <p:cNvSpPr/>
              <p:nvPr/>
            </p:nvSpPr>
            <p:spPr>
              <a:xfrm>
                <a:off x="1108" y="422"/>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4" name="椭圆 36739"/>
              <p:cNvSpPr/>
              <p:nvPr/>
            </p:nvSpPr>
            <p:spPr>
              <a:xfrm>
                <a:off x="1168" y="416"/>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5" name="椭圆 36740"/>
              <p:cNvSpPr/>
              <p:nvPr/>
            </p:nvSpPr>
            <p:spPr>
              <a:xfrm>
                <a:off x="1120" y="461"/>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6" name="椭圆 36741"/>
              <p:cNvSpPr/>
              <p:nvPr/>
            </p:nvSpPr>
            <p:spPr>
              <a:xfrm>
                <a:off x="1063" y="452"/>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7" name="椭圆 36742"/>
              <p:cNvSpPr/>
              <p:nvPr/>
            </p:nvSpPr>
            <p:spPr>
              <a:xfrm>
                <a:off x="1117" y="329"/>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grpSp>
      </p:grpSp>
      <p:sp>
        <p:nvSpPr>
          <p:cNvPr id="36745" name="标题 36744"/>
          <p:cNvSpPr>
            <a:spLocks noGrp="1"/>
          </p:cNvSpPr>
          <p:nvPr>
            <p:ph type="ctrTitle"/>
          </p:nvPr>
        </p:nvSpPr>
        <p:spPr>
          <a:xfrm>
            <a:off x="1828800" y="2133600"/>
            <a:ext cx="7315200" cy="1600200"/>
          </a:xfrm>
          <a:prstGeom prst="rect">
            <a:avLst/>
          </a:prstGeom>
          <a:noFill/>
          <a:ln w="9525">
            <a:noFill/>
          </a:ln>
        </p:spPr>
        <p:txBody>
          <a:bodyPr anchor="ctr"/>
          <a:lstStyle>
            <a:lvl1pPr lvl="0" algn="l">
              <a:buClrTx/>
              <a:buSzTx/>
              <a:buFontTx/>
              <a:defRPr/>
            </a:lvl1pPr>
          </a:lstStyle>
          <a:p>
            <a:pPr lvl="0" fontAlgn="base"/>
            <a:r>
              <a:rPr lang="zh-CN" altLang="en-US" strike="noStrike" noProof="1" dirty="0"/>
              <a:t>单击此处编辑母版标题样式</a:t>
            </a:r>
            <a:endParaRPr lang="zh-CN" altLang="en-US" strike="noStrike" noProof="1" dirty="0"/>
          </a:p>
        </p:txBody>
      </p:sp>
      <p:sp>
        <p:nvSpPr>
          <p:cNvPr id="36746" name="副标题 36745"/>
          <p:cNvSpPr>
            <a:spLocks noGrp="1"/>
          </p:cNvSpPr>
          <p:nvPr>
            <p:ph type="subTitle" idx="1"/>
          </p:nvPr>
        </p:nvSpPr>
        <p:spPr>
          <a:xfrm>
            <a:off x="1371600" y="4267200"/>
            <a:ext cx="6400800" cy="1752600"/>
          </a:xfrm>
          <a:prstGeom prst="rect">
            <a:avLst/>
          </a:prstGeom>
          <a:noFill/>
          <a:ln w="9525">
            <a:noFill/>
          </a:ln>
        </p:spPr>
        <p:txBody>
          <a:bodyPr anchor="t"/>
          <a:lstStyle>
            <a:lvl1pPr marL="0" lvl="0" indent="0">
              <a:buClrTx/>
              <a:buSzTx/>
              <a:buFontTx/>
              <a:buNone/>
              <a:defRPr/>
            </a:lvl1pPr>
            <a:lvl2pPr marL="457200" lvl="1" indent="0" algn="ctr">
              <a:buClrTx/>
              <a:buSzTx/>
              <a:buFontTx/>
              <a:buNone/>
              <a:defRPr/>
            </a:lvl2pPr>
            <a:lvl3pPr marL="914400" lvl="2" indent="0" algn="ctr">
              <a:buClrTx/>
              <a:buSzTx/>
              <a:buFontTx/>
              <a:buNone/>
              <a:defRPr/>
            </a:lvl3pPr>
            <a:lvl4pPr marL="1371600" lvl="3" indent="0" algn="ctr">
              <a:buClrTx/>
              <a:buSzTx/>
              <a:buFontTx/>
              <a:buNone/>
              <a:defRPr/>
            </a:lvl4pPr>
            <a:lvl5pPr marL="1828800" lvl="4" indent="0" algn="ctr">
              <a:buClrTx/>
              <a:buSzTx/>
              <a:buFontTx/>
              <a:buNone/>
              <a:defRPr/>
            </a:lvl5pPr>
          </a:lstStyle>
          <a:p>
            <a:pPr lvl="0" fontAlgn="base"/>
            <a:r>
              <a:rPr lang="zh-CN" altLang="en-US" strike="noStrike" noProof="1" dirty="0"/>
              <a:t>单击此处编辑母版副标题样式</a:t>
            </a:r>
            <a:endParaRPr lang="zh-CN" altLang="en-US" strike="noStrike" noProof="1" dirty="0"/>
          </a:p>
        </p:txBody>
      </p:sp>
      <p:sp>
        <p:nvSpPr>
          <p:cNvPr id="36747" name="日期占位符 36746"/>
          <p:cNvSpPr>
            <a:spLocks noGrp="1"/>
          </p:cNvSpPr>
          <p:nvPr>
            <p:ph type="dt" sz="half" idx="2"/>
          </p:nvPr>
        </p:nvSpPr>
        <p:spPr>
          <a:xfrm>
            <a:off x="1371600" y="6248400"/>
            <a:ext cx="1905000" cy="457200"/>
          </a:xfrm>
          <a:prstGeom prst="rect">
            <a:avLst/>
          </a:prstGeom>
          <a:noFill/>
          <a:ln w="9525">
            <a:noFill/>
          </a:ln>
        </p:spPr>
        <p:txBody>
          <a:bodyPr anchor="t"/>
          <a:lstStyle>
            <a:lvl1pPr>
              <a:defRPr sz="1400"/>
            </a:lvl1pPr>
          </a:lstStyle>
          <a:p>
            <a:pPr fontAlgn="base"/>
            <a:fld id="{BB962C8B-B14F-4D97-AF65-F5344CB8AC3E}" type="datetime1">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
        <p:nvSpPr>
          <p:cNvPr id="36748" name="页脚占位符 36747"/>
          <p:cNvSpPr>
            <a:spLocks noGrp="1"/>
          </p:cNvSpPr>
          <p:nvPr>
            <p:ph type="ftr" sz="quarter" idx="3"/>
          </p:nvPr>
        </p:nvSpPr>
        <p:spPr>
          <a:xfrm>
            <a:off x="3733800" y="6248400"/>
            <a:ext cx="2895600" cy="457200"/>
          </a:xfrm>
          <a:prstGeom prst="rect">
            <a:avLst/>
          </a:prstGeom>
          <a:noFill/>
          <a:ln w="9525">
            <a:noFill/>
          </a:ln>
        </p:spPr>
        <p:txBody>
          <a:bodyPr anchor="t"/>
          <a:lstStyle>
            <a:lvl1pPr algn="ctr">
              <a:defRPr sz="1400"/>
            </a:lvl1pPr>
          </a:lstStyle>
          <a:p>
            <a:pPr fontAlgn="base"/>
            <a:endParaRPr lang="zh-CN" altLang="en-US" strike="noStrike" noProof="1" dirty="0">
              <a:latin typeface="Arial Narrow" pitchFamily="34" charset="0"/>
            </a:endParaRPr>
          </a:p>
        </p:txBody>
      </p:sp>
      <p:sp>
        <p:nvSpPr>
          <p:cNvPr id="36749" name="灯片编号占位符 36748"/>
          <p:cNvSpPr>
            <a:spLocks noGrp="1"/>
          </p:cNvSpPr>
          <p:nvPr>
            <p:ph type="sldNum" sz="quarter" idx="4"/>
          </p:nvPr>
        </p:nvSpPr>
        <p:spPr>
          <a:xfrm>
            <a:off x="7086600" y="6248400"/>
            <a:ext cx="1905000" cy="457200"/>
          </a:xfrm>
          <a:prstGeom prst="rect">
            <a:avLst/>
          </a:prstGeom>
          <a:noFill/>
          <a:ln w="9525">
            <a:noFill/>
          </a:ln>
        </p:spPr>
        <p:txBody>
          <a:bodyPr anchor="t"/>
          <a:lstStyle>
            <a:lvl1pPr algn="r">
              <a:defRPr sz="1400"/>
            </a:lvl1pPr>
          </a:lstStyle>
          <a:p>
            <a:pPr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hf sldNum="0" hdr="0" ftr="0" dt="0"/>
</p:sldLayout>
</file>

<file path=ppt/slideLayouts/slideLayout9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2.png"/><Relationship Id="rId13" Type="http://schemas.openxmlformats.org/officeDocument/2006/relationships/image" Target="../media/image1.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9" Type="http://schemas.openxmlformats.org/officeDocument/2006/relationships/slideLayout" Target="../slideLayouts/slideLayout117.xml"/><Relationship Id="rId8" Type="http://schemas.openxmlformats.org/officeDocument/2006/relationships/slideLayout" Target="../slideLayouts/slideLayout116.xml"/><Relationship Id="rId7" Type="http://schemas.openxmlformats.org/officeDocument/2006/relationships/slideLayout" Target="../slideLayouts/slideLayout115.xml"/><Relationship Id="rId6" Type="http://schemas.openxmlformats.org/officeDocument/2006/relationships/slideLayout" Target="../slideLayouts/slideLayout114.xml"/><Relationship Id="rId5" Type="http://schemas.openxmlformats.org/officeDocument/2006/relationships/slideLayout" Target="../slideLayouts/slideLayout113.xml"/><Relationship Id="rId4" Type="http://schemas.openxmlformats.org/officeDocument/2006/relationships/slideLayout" Target="../slideLayouts/slideLayout112.xml"/><Relationship Id="rId3" Type="http://schemas.openxmlformats.org/officeDocument/2006/relationships/slideLayout" Target="../slideLayouts/slideLayout111.xml"/><Relationship Id="rId2" Type="http://schemas.openxmlformats.org/officeDocument/2006/relationships/slideLayout" Target="../slideLayouts/slideLayout110.xml"/><Relationship Id="rId15" Type="http://schemas.openxmlformats.org/officeDocument/2006/relationships/theme" Target="../theme/theme10.xml"/><Relationship Id="rId14" Type="http://schemas.openxmlformats.org/officeDocument/2006/relationships/image" Target="../media/image2.png"/><Relationship Id="rId13" Type="http://schemas.openxmlformats.org/officeDocument/2006/relationships/image" Target="../media/image1.png"/><Relationship Id="rId12" Type="http://schemas.openxmlformats.org/officeDocument/2006/relationships/slideLayout" Target="../slideLayouts/slideLayout120.xml"/><Relationship Id="rId11" Type="http://schemas.openxmlformats.org/officeDocument/2006/relationships/slideLayout" Target="../slideLayouts/slideLayout119.xml"/><Relationship Id="rId10" Type="http://schemas.openxmlformats.org/officeDocument/2006/relationships/slideLayout" Target="../slideLayouts/slideLayout118.xml"/><Relationship Id="rId1" Type="http://schemas.openxmlformats.org/officeDocument/2006/relationships/slideLayout" Target="../slideLayouts/slideLayout109.xml"/></Relationships>
</file>

<file path=ppt/slideMasters/_rels/slideMaster11.xml.rels><?xml version="1.0" encoding="UTF-8" standalone="yes"?>
<Relationships xmlns="http://schemas.openxmlformats.org/package/2006/relationships"><Relationship Id="rId9" Type="http://schemas.openxmlformats.org/officeDocument/2006/relationships/slideLayout" Target="../slideLayouts/slideLayout129.xml"/><Relationship Id="rId8" Type="http://schemas.openxmlformats.org/officeDocument/2006/relationships/slideLayout" Target="../slideLayouts/slideLayout128.xml"/><Relationship Id="rId7" Type="http://schemas.openxmlformats.org/officeDocument/2006/relationships/slideLayout" Target="../slideLayouts/slideLayout127.xml"/><Relationship Id="rId6" Type="http://schemas.openxmlformats.org/officeDocument/2006/relationships/slideLayout" Target="../slideLayouts/slideLayout126.xml"/><Relationship Id="rId5" Type="http://schemas.openxmlformats.org/officeDocument/2006/relationships/slideLayout" Target="../slideLayouts/slideLayout125.xml"/><Relationship Id="rId4" Type="http://schemas.openxmlformats.org/officeDocument/2006/relationships/slideLayout" Target="../slideLayouts/slideLayout124.xml"/><Relationship Id="rId3" Type="http://schemas.openxmlformats.org/officeDocument/2006/relationships/slideLayout" Target="../slideLayouts/slideLayout123.xml"/><Relationship Id="rId2" Type="http://schemas.openxmlformats.org/officeDocument/2006/relationships/slideLayout" Target="../slideLayouts/slideLayout122.xml"/><Relationship Id="rId15" Type="http://schemas.openxmlformats.org/officeDocument/2006/relationships/theme" Target="../theme/theme11.xml"/><Relationship Id="rId14" Type="http://schemas.openxmlformats.org/officeDocument/2006/relationships/image" Target="../media/image2.png"/><Relationship Id="rId13" Type="http://schemas.openxmlformats.org/officeDocument/2006/relationships/image" Target="../media/image1.png"/><Relationship Id="rId12" Type="http://schemas.openxmlformats.org/officeDocument/2006/relationships/slideLayout" Target="../slideLayouts/slideLayout132.xml"/><Relationship Id="rId11" Type="http://schemas.openxmlformats.org/officeDocument/2006/relationships/slideLayout" Target="../slideLayouts/slideLayout131.xml"/><Relationship Id="rId10" Type="http://schemas.openxmlformats.org/officeDocument/2006/relationships/slideLayout" Target="../slideLayouts/slideLayout130.xml"/><Relationship Id="rId1" Type="http://schemas.openxmlformats.org/officeDocument/2006/relationships/slideLayout" Target="../slideLayouts/slideLayout121.xml"/></Relationships>
</file>

<file path=ppt/slideMasters/_rels/slideMaster12.xml.rels><?xml version="1.0" encoding="UTF-8" standalone="yes"?>
<Relationships xmlns="http://schemas.openxmlformats.org/package/2006/relationships"><Relationship Id="rId9" Type="http://schemas.openxmlformats.org/officeDocument/2006/relationships/slideLayout" Target="../slideLayouts/slideLayout141.xml"/><Relationship Id="rId8" Type="http://schemas.openxmlformats.org/officeDocument/2006/relationships/slideLayout" Target="../slideLayouts/slideLayout140.xml"/><Relationship Id="rId7" Type="http://schemas.openxmlformats.org/officeDocument/2006/relationships/slideLayout" Target="../slideLayouts/slideLayout139.xml"/><Relationship Id="rId6" Type="http://schemas.openxmlformats.org/officeDocument/2006/relationships/slideLayout" Target="../slideLayouts/slideLayout138.xml"/><Relationship Id="rId5" Type="http://schemas.openxmlformats.org/officeDocument/2006/relationships/slideLayout" Target="../slideLayouts/slideLayout137.xml"/><Relationship Id="rId4" Type="http://schemas.openxmlformats.org/officeDocument/2006/relationships/slideLayout" Target="../slideLayouts/slideLayout136.xml"/><Relationship Id="rId3" Type="http://schemas.openxmlformats.org/officeDocument/2006/relationships/slideLayout" Target="../slideLayouts/slideLayout135.xml"/><Relationship Id="rId2" Type="http://schemas.openxmlformats.org/officeDocument/2006/relationships/slideLayout" Target="../slideLayouts/slideLayout134.xml"/><Relationship Id="rId15" Type="http://schemas.openxmlformats.org/officeDocument/2006/relationships/theme" Target="../theme/theme12.xml"/><Relationship Id="rId14" Type="http://schemas.openxmlformats.org/officeDocument/2006/relationships/image" Target="../media/image2.png"/><Relationship Id="rId13" Type="http://schemas.openxmlformats.org/officeDocument/2006/relationships/image" Target="../media/image1.png"/><Relationship Id="rId12" Type="http://schemas.openxmlformats.org/officeDocument/2006/relationships/slideLayout" Target="../slideLayouts/slideLayout144.xml"/><Relationship Id="rId11" Type="http://schemas.openxmlformats.org/officeDocument/2006/relationships/slideLayout" Target="../slideLayouts/slideLayout143.xml"/><Relationship Id="rId10" Type="http://schemas.openxmlformats.org/officeDocument/2006/relationships/slideLayout" Target="../slideLayouts/slideLayout142.xml"/><Relationship Id="rId1" Type="http://schemas.openxmlformats.org/officeDocument/2006/relationships/slideLayout" Target="../slideLayouts/slideLayout133.xml"/></Relationships>
</file>

<file path=ppt/slideMasters/_rels/slideMaster13.xml.rels><?xml version="1.0" encoding="UTF-8" standalone="yes"?>
<Relationships xmlns="http://schemas.openxmlformats.org/package/2006/relationships"><Relationship Id="rId9" Type="http://schemas.openxmlformats.org/officeDocument/2006/relationships/slideLayout" Target="../slideLayouts/slideLayout153.xml"/><Relationship Id="rId8" Type="http://schemas.openxmlformats.org/officeDocument/2006/relationships/slideLayout" Target="../slideLayouts/slideLayout152.xml"/><Relationship Id="rId7" Type="http://schemas.openxmlformats.org/officeDocument/2006/relationships/slideLayout" Target="../slideLayouts/slideLayout151.xml"/><Relationship Id="rId6" Type="http://schemas.openxmlformats.org/officeDocument/2006/relationships/slideLayout" Target="../slideLayouts/slideLayout150.xml"/><Relationship Id="rId5" Type="http://schemas.openxmlformats.org/officeDocument/2006/relationships/slideLayout" Target="../slideLayouts/slideLayout149.xml"/><Relationship Id="rId4" Type="http://schemas.openxmlformats.org/officeDocument/2006/relationships/slideLayout" Target="../slideLayouts/slideLayout148.xml"/><Relationship Id="rId3" Type="http://schemas.openxmlformats.org/officeDocument/2006/relationships/slideLayout" Target="../slideLayouts/slideLayout147.xml"/><Relationship Id="rId2" Type="http://schemas.openxmlformats.org/officeDocument/2006/relationships/slideLayout" Target="../slideLayouts/slideLayout146.xml"/><Relationship Id="rId15" Type="http://schemas.openxmlformats.org/officeDocument/2006/relationships/theme" Target="../theme/theme13.xml"/><Relationship Id="rId14" Type="http://schemas.openxmlformats.org/officeDocument/2006/relationships/image" Target="../media/image2.png"/><Relationship Id="rId13" Type="http://schemas.openxmlformats.org/officeDocument/2006/relationships/image" Target="../media/image1.png"/><Relationship Id="rId12" Type="http://schemas.openxmlformats.org/officeDocument/2006/relationships/slideLayout" Target="../slideLayouts/slideLayout156.xml"/><Relationship Id="rId11" Type="http://schemas.openxmlformats.org/officeDocument/2006/relationships/slideLayout" Target="../slideLayouts/slideLayout155.xml"/><Relationship Id="rId10" Type="http://schemas.openxmlformats.org/officeDocument/2006/relationships/slideLayout" Target="../slideLayouts/slideLayout154.xml"/><Relationship Id="rId1" Type="http://schemas.openxmlformats.org/officeDocument/2006/relationships/slideLayout" Target="../slideLayouts/slideLayout145.xml"/></Relationships>
</file>

<file path=ppt/slideMasters/_rels/slideMaster14.xml.rels><?xml version="1.0" encoding="UTF-8" standalone="yes"?>
<Relationships xmlns="http://schemas.openxmlformats.org/package/2006/relationships"><Relationship Id="rId9" Type="http://schemas.openxmlformats.org/officeDocument/2006/relationships/slideLayout" Target="../slideLayouts/slideLayout165.xml"/><Relationship Id="rId8" Type="http://schemas.openxmlformats.org/officeDocument/2006/relationships/slideLayout" Target="../slideLayouts/slideLayout164.xml"/><Relationship Id="rId7" Type="http://schemas.openxmlformats.org/officeDocument/2006/relationships/slideLayout" Target="../slideLayouts/slideLayout163.xml"/><Relationship Id="rId6" Type="http://schemas.openxmlformats.org/officeDocument/2006/relationships/slideLayout" Target="../slideLayouts/slideLayout162.xml"/><Relationship Id="rId5" Type="http://schemas.openxmlformats.org/officeDocument/2006/relationships/slideLayout" Target="../slideLayouts/slideLayout161.xml"/><Relationship Id="rId4" Type="http://schemas.openxmlformats.org/officeDocument/2006/relationships/slideLayout" Target="../slideLayouts/slideLayout160.xml"/><Relationship Id="rId3" Type="http://schemas.openxmlformats.org/officeDocument/2006/relationships/slideLayout" Target="../slideLayouts/slideLayout159.xml"/><Relationship Id="rId2" Type="http://schemas.openxmlformats.org/officeDocument/2006/relationships/slideLayout" Target="../slideLayouts/slideLayout158.xml"/><Relationship Id="rId15" Type="http://schemas.openxmlformats.org/officeDocument/2006/relationships/theme" Target="../theme/theme14.xml"/><Relationship Id="rId14" Type="http://schemas.openxmlformats.org/officeDocument/2006/relationships/image" Target="../media/image2.png"/><Relationship Id="rId13" Type="http://schemas.openxmlformats.org/officeDocument/2006/relationships/image" Target="../media/image1.png"/><Relationship Id="rId12" Type="http://schemas.openxmlformats.org/officeDocument/2006/relationships/slideLayout" Target="../slideLayouts/slideLayout168.xml"/><Relationship Id="rId11" Type="http://schemas.openxmlformats.org/officeDocument/2006/relationships/slideLayout" Target="../slideLayouts/slideLayout167.xml"/><Relationship Id="rId10" Type="http://schemas.openxmlformats.org/officeDocument/2006/relationships/slideLayout" Target="../slideLayouts/slideLayout166.xml"/><Relationship Id="rId1" Type="http://schemas.openxmlformats.org/officeDocument/2006/relationships/slideLayout" Target="../slideLayouts/slideLayout157.xml"/></Relationships>
</file>

<file path=ppt/slideMasters/_rels/slideMaster15.xml.rels><?xml version="1.0" encoding="UTF-8" standalone="yes"?>
<Relationships xmlns="http://schemas.openxmlformats.org/package/2006/relationships"><Relationship Id="rId9" Type="http://schemas.openxmlformats.org/officeDocument/2006/relationships/slideLayout" Target="../slideLayouts/slideLayout177.xml"/><Relationship Id="rId8" Type="http://schemas.openxmlformats.org/officeDocument/2006/relationships/slideLayout" Target="../slideLayouts/slideLayout176.xml"/><Relationship Id="rId7" Type="http://schemas.openxmlformats.org/officeDocument/2006/relationships/slideLayout" Target="../slideLayouts/slideLayout175.xml"/><Relationship Id="rId6" Type="http://schemas.openxmlformats.org/officeDocument/2006/relationships/slideLayout" Target="../slideLayouts/slideLayout174.xml"/><Relationship Id="rId5" Type="http://schemas.openxmlformats.org/officeDocument/2006/relationships/slideLayout" Target="../slideLayouts/slideLayout173.xml"/><Relationship Id="rId4" Type="http://schemas.openxmlformats.org/officeDocument/2006/relationships/slideLayout" Target="../slideLayouts/slideLayout172.xml"/><Relationship Id="rId3" Type="http://schemas.openxmlformats.org/officeDocument/2006/relationships/slideLayout" Target="../slideLayouts/slideLayout171.xml"/><Relationship Id="rId2" Type="http://schemas.openxmlformats.org/officeDocument/2006/relationships/slideLayout" Target="../slideLayouts/slideLayout170.xml"/><Relationship Id="rId15" Type="http://schemas.openxmlformats.org/officeDocument/2006/relationships/theme" Target="../theme/theme15.xml"/><Relationship Id="rId14" Type="http://schemas.openxmlformats.org/officeDocument/2006/relationships/image" Target="../media/image2.png"/><Relationship Id="rId13" Type="http://schemas.openxmlformats.org/officeDocument/2006/relationships/image" Target="../media/image1.png"/><Relationship Id="rId12" Type="http://schemas.openxmlformats.org/officeDocument/2006/relationships/slideLayout" Target="../slideLayouts/slideLayout180.xml"/><Relationship Id="rId11" Type="http://schemas.openxmlformats.org/officeDocument/2006/relationships/slideLayout" Target="../slideLayouts/slideLayout179.xml"/><Relationship Id="rId10" Type="http://schemas.openxmlformats.org/officeDocument/2006/relationships/slideLayout" Target="../slideLayouts/slideLayout178.xml"/><Relationship Id="rId1" Type="http://schemas.openxmlformats.org/officeDocument/2006/relationships/slideLayout" Target="../slideLayouts/slideLayout169.xml"/></Relationships>
</file>

<file path=ppt/slideMasters/_rels/slideMaster16.xml.rels><?xml version="1.0" encoding="UTF-8" standalone="yes"?>
<Relationships xmlns="http://schemas.openxmlformats.org/package/2006/relationships"><Relationship Id="rId9" Type="http://schemas.openxmlformats.org/officeDocument/2006/relationships/slideLayout" Target="../slideLayouts/slideLayout189.xml"/><Relationship Id="rId8" Type="http://schemas.openxmlformats.org/officeDocument/2006/relationships/slideLayout" Target="../slideLayouts/slideLayout188.xml"/><Relationship Id="rId7" Type="http://schemas.openxmlformats.org/officeDocument/2006/relationships/slideLayout" Target="../slideLayouts/slideLayout187.xml"/><Relationship Id="rId6" Type="http://schemas.openxmlformats.org/officeDocument/2006/relationships/slideLayout" Target="../slideLayouts/slideLayout186.xml"/><Relationship Id="rId5" Type="http://schemas.openxmlformats.org/officeDocument/2006/relationships/slideLayout" Target="../slideLayouts/slideLayout185.xml"/><Relationship Id="rId4" Type="http://schemas.openxmlformats.org/officeDocument/2006/relationships/slideLayout" Target="../slideLayouts/slideLayout184.xml"/><Relationship Id="rId3" Type="http://schemas.openxmlformats.org/officeDocument/2006/relationships/slideLayout" Target="../slideLayouts/slideLayout183.xml"/><Relationship Id="rId2" Type="http://schemas.openxmlformats.org/officeDocument/2006/relationships/slideLayout" Target="../slideLayouts/slideLayout182.xml"/><Relationship Id="rId15" Type="http://schemas.openxmlformats.org/officeDocument/2006/relationships/theme" Target="../theme/theme16.xml"/><Relationship Id="rId14" Type="http://schemas.openxmlformats.org/officeDocument/2006/relationships/image" Target="../media/image2.png"/><Relationship Id="rId13" Type="http://schemas.openxmlformats.org/officeDocument/2006/relationships/image" Target="../media/image1.png"/><Relationship Id="rId12" Type="http://schemas.openxmlformats.org/officeDocument/2006/relationships/slideLayout" Target="../slideLayouts/slideLayout192.xml"/><Relationship Id="rId11" Type="http://schemas.openxmlformats.org/officeDocument/2006/relationships/slideLayout" Target="../slideLayouts/slideLayout191.xml"/><Relationship Id="rId10" Type="http://schemas.openxmlformats.org/officeDocument/2006/relationships/slideLayout" Target="../slideLayouts/slideLayout190.xml"/><Relationship Id="rId1" Type="http://schemas.openxmlformats.org/officeDocument/2006/relationships/slideLayout" Target="../slideLayouts/slideLayout181.xml"/></Relationships>
</file>

<file path=ppt/slideMasters/_rels/slideMaster17.xml.rels><?xml version="1.0" encoding="UTF-8" standalone="yes"?>
<Relationships xmlns="http://schemas.openxmlformats.org/package/2006/relationships"><Relationship Id="rId9" Type="http://schemas.openxmlformats.org/officeDocument/2006/relationships/slideLayout" Target="../slideLayouts/slideLayout201.xml"/><Relationship Id="rId8" Type="http://schemas.openxmlformats.org/officeDocument/2006/relationships/slideLayout" Target="../slideLayouts/slideLayout200.xml"/><Relationship Id="rId7" Type="http://schemas.openxmlformats.org/officeDocument/2006/relationships/slideLayout" Target="../slideLayouts/slideLayout199.xml"/><Relationship Id="rId6" Type="http://schemas.openxmlformats.org/officeDocument/2006/relationships/slideLayout" Target="../slideLayouts/slideLayout198.xml"/><Relationship Id="rId5" Type="http://schemas.openxmlformats.org/officeDocument/2006/relationships/slideLayout" Target="../slideLayouts/slideLayout197.xml"/><Relationship Id="rId4" Type="http://schemas.openxmlformats.org/officeDocument/2006/relationships/slideLayout" Target="../slideLayouts/slideLayout196.xml"/><Relationship Id="rId3" Type="http://schemas.openxmlformats.org/officeDocument/2006/relationships/slideLayout" Target="../slideLayouts/slideLayout195.xml"/><Relationship Id="rId2" Type="http://schemas.openxmlformats.org/officeDocument/2006/relationships/slideLayout" Target="../slideLayouts/slideLayout194.xml"/><Relationship Id="rId15" Type="http://schemas.openxmlformats.org/officeDocument/2006/relationships/theme" Target="../theme/theme17.xml"/><Relationship Id="rId14" Type="http://schemas.openxmlformats.org/officeDocument/2006/relationships/image" Target="../media/image2.png"/><Relationship Id="rId13" Type="http://schemas.openxmlformats.org/officeDocument/2006/relationships/image" Target="../media/image1.png"/><Relationship Id="rId12" Type="http://schemas.openxmlformats.org/officeDocument/2006/relationships/slideLayout" Target="../slideLayouts/slideLayout204.xml"/><Relationship Id="rId11" Type="http://schemas.openxmlformats.org/officeDocument/2006/relationships/slideLayout" Target="../slideLayouts/slideLayout203.xml"/><Relationship Id="rId10" Type="http://schemas.openxmlformats.org/officeDocument/2006/relationships/slideLayout" Target="../slideLayouts/slideLayout202.xml"/><Relationship Id="rId1" Type="http://schemas.openxmlformats.org/officeDocument/2006/relationships/slideLayout" Target="../slideLayouts/slideLayout193.xml"/></Relationships>
</file>

<file path=ppt/slideMasters/_rels/slideMaster18.xml.rels><?xml version="1.0" encoding="UTF-8" standalone="yes"?>
<Relationships xmlns="http://schemas.openxmlformats.org/package/2006/relationships"><Relationship Id="rId9" Type="http://schemas.openxmlformats.org/officeDocument/2006/relationships/slideLayout" Target="../slideLayouts/slideLayout213.xml"/><Relationship Id="rId8" Type="http://schemas.openxmlformats.org/officeDocument/2006/relationships/slideLayout" Target="../slideLayouts/slideLayout212.xml"/><Relationship Id="rId7" Type="http://schemas.openxmlformats.org/officeDocument/2006/relationships/slideLayout" Target="../slideLayouts/slideLayout211.xml"/><Relationship Id="rId6" Type="http://schemas.openxmlformats.org/officeDocument/2006/relationships/slideLayout" Target="../slideLayouts/slideLayout210.xml"/><Relationship Id="rId5" Type="http://schemas.openxmlformats.org/officeDocument/2006/relationships/slideLayout" Target="../slideLayouts/slideLayout209.xml"/><Relationship Id="rId4" Type="http://schemas.openxmlformats.org/officeDocument/2006/relationships/slideLayout" Target="../slideLayouts/slideLayout208.xml"/><Relationship Id="rId3" Type="http://schemas.openxmlformats.org/officeDocument/2006/relationships/slideLayout" Target="../slideLayouts/slideLayout207.xml"/><Relationship Id="rId2" Type="http://schemas.openxmlformats.org/officeDocument/2006/relationships/slideLayout" Target="../slideLayouts/slideLayout206.xml"/><Relationship Id="rId15" Type="http://schemas.openxmlformats.org/officeDocument/2006/relationships/theme" Target="../theme/theme18.xml"/><Relationship Id="rId14" Type="http://schemas.openxmlformats.org/officeDocument/2006/relationships/image" Target="../media/image2.png"/><Relationship Id="rId13" Type="http://schemas.openxmlformats.org/officeDocument/2006/relationships/image" Target="../media/image1.png"/><Relationship Id="rId12" Type="http://schemas.openxmlformats.org/officeDocument/2006/relationships/slideLayout" Target="../slideLayouts/slideLayout216.xml"/><Relationship Id="rId11" Type="http://schemas.openxmlformats.org/officeDocument/2006/relationships/slideLayout" Target="../slideLayouts/slideLayout215.xml"/><Relationship Id="rId10" Type="http://schemas.openxmlformats.org/officeDocument/2006/relationships/slideLayout" Target="../slideLayouts/slideLayout214.xml"/><Relationship Id="rId1" Type="http://schemas.openxmlformats.org/officeDocument/2006/relationships/slideLayout" Target="../slideLayouts/slideLayout205.xml"/></Relationships>
</file>

<file path=ppt/slideMasters/_rels/slideMaster19.xml.rels><?xml version="1.0" encoding="UTF-8" standalone="yes"?>
<Relationships xmlns="http://schemas.openxmlformats.org/package/2006/relationships"><Relationship Id="rId9" Type="http://schemas.openxmlformats.org/officeDocument/2006/relationships/slideLayout" Target="../slideLayouts/slideLayout225.xml"/><Relationship Id="rId8" Type="http://schemas.openxmlformats.org/officeDocument/2006/relationships/slideLayout" Target="../slideLayouts/slideLayout224.xml"/><Relationship Id="rId7" Type="http://schemas.openxmlformats.org/officeDocument/2006/relationships/slideLayout" Target="../slideLayouts/slideLayout223.xml"/><Relationship Id="rId6" Type="http://schemas.openxmlformats.org/officeDocument/2006/relationships/slideLayout" Target="../slideLayouts/slideLayout222.xml"/><Relationship Id="rId5" Type="http://schemas.openxmlformats.org/officeDocument/2006/relationships/slideLayout" Target="../slideLayouts/slideLayout221.xml"/><Relationship Id="rId4" Type="http://schemas.openxmlformats.org/officeDocument/2006/relationships/slideLayout" Target="../slideLayouts/slideLayout220.xml"/><Relationship Id="rId3" Type="http://schemas.openxmlformats.org/officeDocument/2006/relationships/slideLayout" Target="../slideLayouts/slideLayout219.xml"/><Relationship Id="rId2" Type="http://schemas.openxmlformats.org/officeDocument/2006/relationships/slideLayout" Target="../slideLayouts/slideLayout218.xml"/><Relationship Id="rId15" Type="http://schemas.openxmlformats.org/officeDocument/2006/relationships/theme" Target="../theme/theme19.xml"/><Relationship Id="rId14" Type="http://schemas.openxmlformats.org/officeDocument/2006/relationships/image" Target="../media/image2.png"/><Relationship Id="rId13" Type="http://schemas.openxmlformats.org/officeDocument/2006/relationships/image" Target="../media/image1.png"/><Relationship Id="rId12" Type="http://schemas.openxmlformats.org/officeDocument/2006/relationships/slideLayout" Target="../slideLayouts/slideLayout228.xml"/><Relationship Id="rId11" Type="http://schemas.openxmlformats.org/officeDocument/2006/relationships/slideLayout" Target="../slideLayouts/slideLayout227.xml"/><Relationship Id="rId10" Type="http://schemas.openxmlformats.org/officeDocument/2006/relationships/slideLayout" Target="../slideLayouts/slideLayout226.xml"/><Relationship Id="rId1" Type="http://schemas.openxmlformats.org/officeDocument/2006/relationships/slideLayout" Target="../slideLayouts/slideLayout217.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5" Type="http://schemas.openxmlformats.org/officeDocument/2006/relationships/theme" Target="../theme/theme2.xml"/><Relationship Id="rId14" Type="http://schemas.openxmlformats.org/officeDocument/2006/relationships/image" Target="../media/image2.png"/><Relationship Id="rId13" Type="http://schemas.openxmlformats.org/officeDocument/2006/relationships/image" Target="../media/image1.png"/><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_rels/slideMaster20.xml.rels><?xml version="1.0" encoding="UTF-8" standalone="yes"?>
<Relationships xmlns="http://schemas.openxmlformats.org/package/2006/relationships"><Relationship Id="rId9" Type="http://schemas.openxmlformats.org/officeDocument/2006/relationships/slideLayout" Target="../slideLayouts/slideLayout237.xml"/><Relationship Id="rId8" Type="http://schemas.openxmlformats.org/officeDocument/2006/relationships/slideLayout" Target="../slideLayouts/slideLayout236.xml"/><Relationship Id="rId7" Type="http://schemas.openxmlformats.org/officeDocument/2006/relationships/slideLayout" Target="../slideLayouts/slideLayout235.xml"/><Relationship Id="rId6" Type="http://schemas.openxmlformats.org/officeDocument/2006/relationships/slideLayout" Target="../slideLayouts/slideLayout234.xml"/><Relationship Id="rId5" Type="http://schemas.openxmlformats.org/officeDocument/2006/relationships/slideLayout" Target="../slideLayouts/slideLayout233.xml"/><Relationship Id="rId4" Type="http://schemas.openxmlformats.org/officeDocument/2006/relationships/slideLayout" Target="../slideLayouts/slideLayout232.xml"/><Relationship Id="rId3" Type="http://schemas.openxmlformats.org/officeDocument/2006/relationships/slideLayout" Target="../slideLayouts/slideLayout231.xml"/><Relationship Id="rId2" Type="http://schemas.openxmlformats.org/officeDocument/2006/relationships/slideLayout" Target="../slideLayouts/slideLayout230.xml"/><Relationship Id="rId15" Type="http://schemas.openxmlformats.org/officeDocument/2006/relationships/theme" Target="../theme/theme20.xml"/><Relationship Id="rId14" Type="http://schemas.openxmlformats.org/officeDocument/2006/relationships/image" Target="../media/image2.png"/><Relationship Id="rId13" Type="http://schemas.openxmlformats.org/officeDocument/2006/relationships/image" Target="../media/image1.png"/><Relationship Id="rId12" Type="http://schemas.openxmlformats.org/officeDocument/2006/relationships/slideLayout" Target="../slideLayouts/slideLayout240.xml"/><Relationship Id="rId11" Type="http://schemas.openxmlformats.org/officeDocument/2006/relationships/slideLayout" Target="../slideLayouts/slideLayout239.xml"/><Relationship Id="rId10" Type="http://schemas.openxmlformats.org/officeDocument/2006/relationships/slideLayout" Target="../slideLayouts/slideLayout238.xml"/><Relationship Id="rId1" Type="http://schemas.openxmlformats.org/officeDocument/2006/relationships/slideLayout" Target="../slideLayouts/slideLayout229.xml"/></Relationships>
</file>

<file path=ppt/slideMasters/_rels/slideMaster21.xml.rels><?xml version="1.0" encoding="UTF-8" standalone="yes"?>
<Relationships xmlns="http://schemas.openxmlformats.org/package/2006/relationships"><Relationship Id="rId9" Type="http://schemas.openxmlformats.org/officeDocument/2006/relationships/slideLayout" Target="../slideLayouts/slideLayout249.xml"/><Relationship Id="rId8" Type="http://schemas.openxmlformats.org/officeDocument/2006/relationships/slideLayout" Target="../slideLayouts/slideLayout248.xml"/><Relationship Id="rId7" Type="http://schemas.openxmlformats.org/officeDocument/2006/relationships/slideLayout" Target="../slideLayouts/slideLayout247.xml"/><Relationship Id="rId6" Type="http://schemas.openxmlformats.org/officeDocument/2006/relationships/slideLayout" Target="../slideLayouts/slideLayout246.xml"/><Relationship Id="rId5" Type="http://schemas.openxmlformats.org/officeDocument/2006/relationships/slideLayout" Target="../slideLayouts/slideLayout245.xml"/><Relationship Id="rId4" Type="http://schemas.openxmlformats.org/officeDocument/2006/relationships/slideLayout" Target="../slideLayouts/slideLayout244.xml"/><Relationship Id="rId3" Type="http://schemas.openxmlformats.org/officeDocument/2006/relationships/slideLayout" Target="../slideLayouts/slideLayout243.xml"/><Relationship Id="rId2" Type="http://schemas.openxmlformats.org/officeDocument/2006/relationships/slideLayout" Target="../slideLayouts/slideLayout242.xml"/><Relationship Id="rId15" Type="http://schemas.openxmlformats.org/officeDocument/2006/relationships/theme" Target="../theme/theme21.xml"/><Relationship Id="rId14" Type="http://schemas.openxmlformats.org/officeDocument/2006/relationships/image" Target="../media/image2.png"/><Relationship Id="rId13" Type="http://schemas.openxmlformats.org/officeDocument/2006/relationships/image" Target="../media/image1.png"/><Relationship Id="rId12" Type="http://schemas.openxmlformats.org/officeDocument/2006/relationships/slideLayout" Target="../slideLayouts/slideLayout252.xml"/><Relationship Id="rId11" Type="http://schemas.openxmlformats.org/officeDocument/2006/relationships/slideLayout" Target="../slideLayouts/slideLayout251.xml"/><Relationship Id="rId10" Type="http://schemas.openxmlformats.org/officeDocument/2006/relationships/slideLayout" Target="../slideLayouts/slideLayout250.xml"/><Relationship Id="rId1" Type="http://schemas.openxmlformats.org/officeDocument/2006/relationships/slideLayout" Target="../slideLayouts/slideLayout241.xml"/></Relationships>
</file>

<file path=ppt/slideMasters/_rels/slideMaster22.xml.rels><?xml version="1.0" encoding="UTF-8" standalone="yes"?>
<Relationships xmlns="http://schemas.openxmlformats.org/package/2006/relationships"><Relationship Id="rId9" Type="http://schemas.openxmlformats.org/officeDocument/2006/relationships/slideLayout" Target="../slideLayouts/slideLayout261.xml"/><Relationship Id="rId8" Type="http://schemas.openxmlformats.org/officeDocument/2006/relationships/slideLayout" Target="../slideLayouts/slideLayout260.xml"/><Relationship Id="rId7" Type="http://schemas.openxmlformats.org/officeDocument/2006/relationships/slideLayout" Target="../slideLayouts/slideLayout259.xml"/><Relationship Id="rId6" Type="http://schemas.openxmlformats.org/officeDocument/2006/relationships/slideLayout" Target="../slideLayouts/slideLayout258.xml"/><Relationship Id="rId5" Type="http://schemas.openxmlformats.org/officeDocument/2006/relationships/slideLayout" Target="../slideLayouts/slideLayout257.xml"/><Relationship Id="rId4" Type="http://schemas.openxmlformats.org/officeDocument/2006/relationships/slideLayout" Target="../slideLayouts/slideLayout256.xml"/><Relationship Id="rId3" Type="http://schemas.openxmlformats.org/officeDocument/2006/relationships/slideLayout" Target="../slideLayouts/slideLayout255.xml"/><Relationship Id="rId2" Type="http://schemas.openxmlformats.org/officeDocument/2006/relationships/slideLayout" Target="../slideLayouts/slideLayout254.xml"/><Relationship Id="rId15" Type="http://schemas.openxmlformats.org/officeDocument/2006/relationships/theme" Target="../theme/theme22.xml"/><Relationship Id="rId14" Type="http://schemas.openxmlformats.org/officeDocument/2006/relationships/image" Target="../media/image2.png"/><Relationship Id="rId13" Type="http://schemas.openxmlformats.org/officeDocument/2006/relationships/image" Target="../media/image1.png"/><Relationship Id="rId12" Type="http://schemas.openxmlformats.org/officeDocument/2006/relationships/slideLayout" Target="../slideLayouts/slideLayout264.xml"/><Relationship Id="rId11" Type="http://schemas.openxmlformats.org/officeDocument/2006/relationships/slideLayout" Target="../slideLayouts/slideLayout263.xml"/><Relationship Id="rId10" Type="http://schemas.openxmlformats.org/officeDocument/2006/relationships/slideLayout" Target="../slideLayouts/slideLayout262.xml"/><Relationship Id="rId1" Type="http://schemas.openxmlformats.org/officeDocument/2006/relationships/slideLayout" Target="../slideLayouts/slideLayout253.xml"/></Relationships>
</file>

<file path=ppt/slideMasters/_rels/slideMaster23.xml.rels><?xml version="1.0" encoding="UTF-8" standalone="yes"?>
<Relationships xmlns="http://schemas.openxmlformats.org/package/2006/relationships"><Relationship Id="rId9" Type="http://schemas.openxmlformats.org/officeDocument/2006/relationships/slideLayout" Target="../slideLayouts/slideLayout273.xml"/><Relationship Id="rId8" Type="http://schemas.openxmlformats.org/officeDocument/2006/relationships/slideLayout" Target="../slideLayouts/slideLayout272.xml"/><Relationship Id="rId7" Type="http://schemas.openxmlformats.org/officeDocument/2006/relationships/slideLayout" Target="../slideLayouts/slideLayout271.xml"/><Relationship Id="rId6" Type="http://schemas.openxmlformats.org/officeDocument/2006/relationships/slideLayout" Target="../slideLayouts/slideLayout270.xml"/><Relationship Id="rId5" Type="http://schemas.openxmlformats.org/officeDocument/2006/relationships/slideLayout" Target="../slideLayouts/slideLayout269.xml"/><Relationship Id="rId4" Type="http://schemas.openxmlformats.org/officeDocument/2006/relationships/slideLayout" Target="../slideLayouts/slideLayout268.xml"/><Relationship Id="rId3" Type="http://schemas.openxmlformats.org/officeDocument/2006/relationships/slideLayout" Target="../slideLayouts/slideLayout267.xml"/><Relationship Id="rId2" Type="http://schemas.openxmlformats.org/officeDocument/2006/relationships/slideLayout" Target="../slideLayouts/slideLayout266.xml"/><Relationship Id="rId15" Type="http://schemas.openxmlformats.org/officeDocument/2006/relationships/theme" Target="../theme/theme23.xml"/><Relationship Id="rId14" Type="http://schemas.openxmlformats.org/officeDocument/2006/relationships/image" Target="../media/image2.png"/><Relationship Id="rId13" Type="http://schemas.openxmlformats.org/officeDocument/2006/relationships/image" Target="../media/image1.png"/><Relationship Id="rId12" Type="http://schemas.openxmlformats.org/officeDocument/2006/relationships/slideLayout" Target="../slideLayouts/slideLayout276.xml"/><Relationship Id="rId11" Type="http://schemas.openxmlformats.org/officeDocument/2006/relationships/slideLayout" Target="../slideLayouts/slideLayout275.xml"/><Relationship Id="rId10" Type="http://schemas.openxmlformats.org/officeDocument/2006/relationships/slideLayout" Target="../slideLayouts/slideLayout274.xml"/><Relationship Id="rId1" Type="http://schemas.openxmlformats.org/officeDocument/2006/relationships/slideLayout" Target="../slideLayouts/slideLayout265.xml"/></Relationships>
</file>

<file path=ppt/slideMasters/_rels/slideMaster24.xml.rels><?xml version="1.0" encoding="UTF-8" standalone="yes"?>
<Relationships xmlns="http://schemas.openxmlformats.org/package/2006/relationships"><Relationship Id="rId9" Type="http://schemas.openxmlformats.org/officeDocument/2006/relationships/slideLayout" Target="../slideLayouts/slideLayout285.xml"/><Relationship Id="rId8" Type="http://schemas.openxmlformats.org/officeDocument/2006/relationships/slideLayout" Target="../slideLayouts/slideLayout284.xml"/><Relationship Id="rId7" Type="http://schemas.openxmlformats.org/officeDocument/2006/relationships/slideLayout" Target="../slideLayouts/slideLayout283.xml"/><Relationship Id="rId6" Type="http://schemas.openxmlformats.org/officeDocument/2006/relationships/slideLayout" Target="../slideLayouts/slideLayout282.xml"/><Relationship Id="rId5" Type="http://schemas.openxmlformats.org/officeDocument/2006/relationships/slideLayout" Target="../slideLayouts/slideLayout281.xml"/><Relationship Id="rId4" Type="http://schemas.openxmlformats.org/officeDocument/2006/relationships/slideLayout" Target="../slideLayouts/slideLayout280.xml"/><Relationship Id="rId3" Type="http://schemas.openxmlformats.org/officeDocument/2006/relationships/slideLayout" Target="../slideLayouts/slideLayout279.xml"/><Relationship Id="rId2" Type="http://schemas.openxmlformats.org/officeDocument/2006/relationships/slideLayout" Target="../slideLayouts/slideLayout278.xml"/><Relationship Id="rId15" Type="http://schemas.openxmlformats.org/officeDocument/2006/relationships/theme" Target="../theme/theme24.xml"/><Relationship Id="rId14" Type="http://schemas.openxmlformats.org/officeDocument/2006/relationships/image" Target="../media/image2.png"/><Relationship Id="rId13" Type="http://schemas.openxmlformats.org/officeDocument/2006/relationships/image" Target="../media/image1.png"/><Relationship Id="rId12" Type="http://schemas.openxmlformats.org/officeDocument/2006/relationships/slideLayout" Target="../slideLayouts/slideLayout288.xml"/><Relationship Id="rId11" Type="http://schemas.openxmlformats.org/officeDocument/2006/relationships/slideLayout" Target="../slideLayouts/slideLayout287.xml"/><Relationship Id="rId10" Type="http://schemas.openxmlformats.org/officeDocument/2006/relationships/slideLayout" Target="../slideLayouts/slideLayout286.xml"/><Relationship Id="rId1" Type="http://schemas.openxmlformats.org/officeDocument/2006/relationships/slideLayout" Target="../slideLayouts/slideLayout277.xml"/></Relationships>
</file>

<file path=ppt/slideMasters/_rels/slideMaster25.xml.rels><?xml version="1.0" encoding="UTF-8" standalone="yes"?>
<Relationships xmlns="http://schemas.openxmlformats.org/package/2006/relationships"><Relationship Id="rId9" Type="http://schemas.openxmlformats.org/officeDocument/2006/relationships/slideLayout" Target="../slideLayouts/slideLayout297.xml"/><Relationship Id="rId8" Type="http://schemas.openxmlformats.org/officeDocument/2006/relationships/slideLayout" Target="../slideLayouts/slideLayout296.xml"/><Relationship Id="rId7" Type="http://schemas.openxmlformats.org/officeDocument/2006/relationships/slideLayout" Target="../slideLayouts/slideLayout295.xml"/><Relationship Id="rId6" Type="http://schemas.openxmlformats.org/officeDocument/2006/relationships/slideLayout" Target="../slideLayouts/slideLayout294.xml"/><Relationship Id="rId5" Type="http://schemas.openxmlformats.org/officeDocument/2006/relationships/slideLayout" Target="../slideLayouts/slideLayout293.xml"/><Relationship Id="rId4" Type="http://schemas.openxmlformats.org/officeDocument/2006/relationships/slideLayout" Target="../slideLayouts/slideLayout292.xml"/><Relationship Id="rId3" Type="http://schemas.openxmlformats.org/officeDocument/2006/relationships/slideLayout" Target="../slideLayouts/slideLayout291.xml"/><Relationship Id="rId2" Type="http://schemas.openxmlformats.org/officeDocument/2006/relationships/slideLayout" Target="../slideLayouts/slideLayout290.xml"/><Relationship Id="rId15" Type="http://schemas.openxmlformats.org/officeDocument/2006/relationships/theme" Target="../theme/theme25.xml"/><Relationship Id="rId14" Type="http://schemas.openxmlformats.org/officeDocument/2006/relationships/image" Target="../media/image2.png"/><Relationship Id="rId13" Type="http://schemas.openxmlformats.org/officeDocument/2006/relationships/image" Target="../media/image1.png"/><Relationship Id="rId12" Type="http://schemas.openxmlformats.org/officeDocument/2006/relationships/slideLayout" Target="../slideLayouts/slideLayout300.xml"/><Relationship Id="rId11" Type="http://schemas.openxmlformats.org/officeDocument/2006/relationships/slideLayout" Target="../slideLayouts/slideLayout299.xml"/><Relationship Id="rId10" Type="http://schemas.openxmlformats.org/officeDocument/2006/relationships/slideLayout" Target="../slideLayouts/slideLayout298.xml"/><Relationship Id="rId1" Type="http://schemas.openxmlformats.org/officeDocument/2006/relationships/slideLayout" Target="../slideLayouts/slideLayout289.xml"/></Relationships>
</file>

<file path=ppt/slideMasters/_rels/slideMaster26.xml.rels><?xml version="1.0" encoding="UTF-8" standalone="yes"?>
<Relationships xmlns="http://schemas.openxmlformats.org/package/2006/relationships"><Relationship Id="rId9" Type="http://schemas.openxmlformats.org/officeDocument/2006/relationships/slideLayout" Target="../slideLayouts/slideLayout309.xml"/><Relationship Id="rId8" Type="http://schemas.openxmlformats.org/officeDocument/2006/relationships/slideLayout" Target="../slideLayouts/slideLayout308.xml"/><Relationship Id="rId7" Type="http://schemas.openxmlformats.org/officeDocument/2006/relationships/slideLayout" Target="../slideLayouts/slideLayout307.xml"/><Relationship Id="rId6" Type="http://schemas.openxmlformats.org/officeDocument/2006/relationships/slideLayout" Target="../slideLayouts/slideLayout306.xml"/><Relationship Id="rId5" Type="http://schemas.openxmlformats.org/officeDocument/2006/relationships/slideLayout" Target="../slideLayouts/slideLayout305.xml"/><Relationship Id="rId4" Type="http://schemas.openxmlformats.org/officeDocument/2006/relationships/slideLayout" Target="../slideLayouts/slideLayout304.xml"/><Relationship Id="rId3" Type="http://schemas.openxmlformats.org/officeDocument/2006/relationships/slideLayout" Target="../slideLayouts/slideLayout303.xml"/><Relationship Id="rId2" Type="http://schemas.openxmlformats.org/officeDocument/2006/relationships/slideLayout" Target="../slideLayouts/slideLayout302.xml"/><Relationship Id="rId15" Type="http://schemas.openxmlformats.org/officeDocument/2006/relationships/theme" Target="../theme/theme26.xml"/><Relationship Id="rId14" Type="http://schemas.openxmlformats.org/officeDocument/2006/relationships/image" Target="../media/image2.png"/><Relationship Id="rId13" Type="http://schemas.openxmlformats.org/officeDocument/2006/relationships/image" Target="../media/image1.png"/><Relationship Id="rId12" Type="http://schemas.openxmlformats.org/officeDocument/2006/relationships/slideLayout" Target="../slideLayouts/slideLayout312.xml"/><Relationship Id="rId11" Type="http://schemas.openxmlformats.org/officeDocument/2006/relationships/slideLayout" Target="../slideLayouts/slideLayout311.xml"/><Relationship Id="rId10" Type="http://schemas.openxmlformats.org/officeDocument/2006/relationships/slideLayout" Target="../slideLayouts/slideLayout310.xml"/><Relationship Id="rId1" Type="http://schemas.openxmlformats.org/officeDocument/2006/relationships/slideLayout" Target="../slideLayouts/slideLayout301.xml"/></Relationships>
</file>

<file path=ppt/slideMasters/_rels/slideMaster27.xml.rels><?xml version="1.0" encoding="UTF-8" standalone="yes"?>
<Relationships xmlns="http://schemas.openxmlformats.org/package/2006/relationships"><Relationship Id="rId9" Type="http://schemas.openxmlformats.org/officeDocument/2006/relationships/slideLayout" Target="../slideLayouts/slideLayout321.xml"/><Relationship Id="rId8" Type="http://schemas.openxmlformats.org/officeDocument/2006/relationships/slideLayout" Target="../slideLayouts/slideLayout320.xml"/><Relationship Id="rId7" Type="http://schemas.openxmlformats.org/officeDocument/2006/relationships/slideLayout" Target="../slideLayouts/slideLayout319.xml"/><Relationship Id="rId6" Type="http://schemas.openxmlformats.org/officeDocument/2006/relationships/slideLayout" Target="../slideLayouts/slideLayout318.xml"/><Relationship Id="rId5" Type="http://schemas.openxmlformats.org/officeDocument/2006/relationships/slideLayout" Target="../slideLayouts/slideLayout317.xml"/><Relationship Id="rId4" Type="http://schemas.openxmlformats.org/officeDocument/2006/relationships/slideLayout" Target="../slideLayouts/slideLayout316.xml"/><Relationship Id="rId3" Type="http://schemas.openxmlformats.org/officeDocument/2006/relationships/slideLayout" Target="../slideLayouts/slideLayout315.xml"/><Relationship Id="rId2" Type="http://schemas.openxmlformats.org/officeDocument/2006/relationships/slideLayout" Target="../slideLayouts/slideLayout314.xml"/><Relationship Id="rId15" Type="http://schemas.openxmlformats.org/officeDocument/2006/relationships/theme" Target="../theme/theme27.xml"/><Relationship Id="rId14" Type="http://schemas.openxmlformats.org/officeDocument/2006/relationships/image" Target="../media/image2.png"/><Relationship Id="rId13" Type="http://schemas.openxmlformats.org/officeDocument/2006/relationships/image" Target="../media/image1.png"/><Relationship Id="rId12" Type="http://schemas.openxmlformats.org/officeDocument/2006/relationships/slideLayout" Target="../slideLayouts/slideLayout324.xml"/><Relationship Id="rId11" Type="http://schemas.openxmlformats.org/officeDocument/2006/relationships/slideLayout" Target="../slideLayouts/slideLayout323.xml"/><Relationship Id="rId10" Type="http://schemas.openxmlformats.org/officeDocument/2006/relationships/slideLayout" Target="../slideLayouts/slideLayout322.xml"/><Relationship Id="rId1" Type="http://schemas.openxmlformats.org/officeDocument/2006/relationships/slideLayout" Target="../slideLayouts/slideLayout313.xml"/></Relationships>
</file>

<file path=ppt/slideMasters/_rels/slideMaster28.xml.rels><?xml version="1.0" encoding="UTF-8" standalone="yes"?>
<Relationships xmlns="http://schemas.openxmlformats.org/package/2006/relationships"><Relationship Id="rId9" Type="http://schemas.openxmlformats.org/officeDocument/2006/relationships/slideLayout" Target="../slideLayouts/slideLayout333.xml"/><Relationship Id="rId8" Type="http://schemas.openxmlformats.org/officeDocument/2006/relationships/slideLayout" Target="../slideLayouts/slideLayout332.xml"/><Relationship Id="rId7" Type="http://schemas.openxmlformats.org/officeDocument/2006/relationships/slideLayout" Target="../slideLayouts/slideLayout331.xml"/><Relationship Id="rId6" Type="http://schemas.openxmlformats.org/officeDocument/2006/relationships/slideLayout" Target="../slideLayouts/slideLayout330.xml"/><Relationship Id="rId5" Type="http://schemas.openxmlformats.org/officeDocument/2006/relationships/slideLayout" Target="../slideLayouts/slideLayout329.xml"/><Relationship Id="rId4" Type="http://schemas.openxmlformats.org/officeDocument/2006/relationships/slideLayout" Target="../slideLayouts/slideLayout328.xml"/><Relationship Id="rId3" Type="http://schemas.openxmlformats.org/officeDocument/2006/relationships/slideLayout" Target="../slideLayouts/slideLayout327.xml"/><Relationship Id="rId2" Type="http://schemas.openxmlformats.org/officeDocument/2006/relationships/slideLayout" Target="../slideLayouts/slideLayout326.xml"/><Relationship Id="rId15" Type="http://schemas.openxmlformats.org/officeDocument/2006/relationships/theme" Target="../theme/theme28.xml"/><Relationship Id="rId14" Type="http://schemas.openxmlformats.org/officeDocument/2006/relationships/image" Target="../media/image2.png"/><Relationship Id="rId13" Type="http://schemas.openxmlformats.org/officeDocument/2006/relationships/image" Target="../media/image1.png"/><Relationship Id="rId12" Type="http://schemas.openxmlformats.org/officeDocument/2006/relationships/slideLayout" Target="../slideLayouts/slideLayout336.xml"/><Relationship Id="rId11" Type="http://schemas.openxmlformats.org/officeDocument/2006/relationships/slideLayout" Target="../slideLayouts/slideLayout335.xml"/><Relationship Id="rId10" Type="http://schemas.openxmlformats.org/officeDocument/2006/relationships/slideLayout" Target="../slideLayouts/slideLayout334.xml"/><Relationship Id="rId1" Type="http://schemas.openxmlformats.org/officeDocument/2006/relationships/slideLayout" Target="../slideLayouts/slideLayout325.xml"/></Relationships>
</file>

<file path=ppt/slideMasters/_rels/slideMaster29.xml.rels><?xml version="1.0" encoding="UTF-8" standalone="yes"?>
<Relationships xmlns="http://schemas.openxmlformats.org/package/2006/relationships"><Relationship Id="rId9" Type="http://schemas.openxmlformats.org/officeDocument/2006/relationships/slideLayout" Target="../slideLayouts/slideLayout345.xml"/><Relationship Id="rId8" Type="http://schemas.openxmlformats.org/officeDocument/2006/relationships/slideLayout" Target="../slideLayouts/slideLayout344.xml"/><Relationship Id="rId7" Type="http://schemas.openxmlformats.org/officeDocument/2006/relationships/slideLayout" Target="../slideLayouts/slideLayout343.xml"/><Relationship Id="rId6" Type="http://schemas.openxmlformats.org/officeDocument/2006/relationships/slideLayout" Target="../slideLayouts/slideLayout342.xml"/><Relationship Id="rId5" Type="http://schemas.openxmlformats.org/officeDocument/2006/relationships/slideLayout" Target="../slideLayouts/slideLayout341.xml"/><Relationship Id="rId4" Type="http://schemas.openxmlformats.org/officeDocument/2006/relationships/slideLayout" Target="../slideLayouts/slideLayout340.xml"/><Relationship Id="rId3" Type="http://schemas.openxmlformats.org/officeDocument/2006/relationships/slideLayout" Target="../slideLayouts/slideLayout339.xml"/><Relationship Id="rId2" Type="http://schemas.openxmlformats.org/officeDocument/2006/relationships/slideLayout" Target="../slideLayouts/slideLayout338.xml"/><Relationship Id="rId15" Type="http://schemas.openxmlformats.org/officeDocument/2006/relationships/theme" Target="../theme/theme29.xml"/><Relationship Id="rId14" Type="http://schemas.openxmlformats.org/officeDocument/2006/relationships/image" Target="../media/image2.png"/><Relationship Id="rId13" Type="http://schemas.openxmlformats.org/officeDocument/2006/relationships/image" Target="../media/image1.png"/><Relationship Id="rId12" Type="http://schemas.openxmlformats.org/officeDocument/2006/relationships/slideLayout" Target="../slideLayouts/slideLayout348.xml"/><Relationship Id="rId11" Type="http://schemas.openxmlformats.org/officeDocument/2006/relationships/slideLayout" Target="../slideLayouts/slideLayout347.xml"/><Relationship Id="rId10" Type="http://schemas.openxmlformats.org/officeDocument/2006/relationships/slideLayout" Target="../slideLayouts/slideLayout346.xml"/><Relationship Id="rId1" Type="http://schemas.openxmlformats.org/officeDocument/2006/relationships/slideLayout" Target="../slideLayouts/slideLayout337.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3.xml"/><Relationship Id="rId8" Type="http://schemas.openxmlformats.org/officeDocument/2006/relationships/slideLayout" Target="../slideLayouts/slideLayout32.xml"/><Relationship Id="rId7" Type="http://schemas.openxmlformats.org/officeDocument/2006/relationships/slideLayout" Target="../slideLayouts/slideLayout31.xml"/><Relationship Id="rId6" Type="http://schemas.openxmlformats.org/officeDocument/2006/relationships/slideLayout" Target="../slideLayouts/slideLayout30.xml"/><Relationship Id="rId5" Type="http://schemas.openxmlformats.org/officeDocument/2006/relationships/slideLayout" Target="../slideLayouts/slideLayout29.xml"/><Relationship Id="rId4" Type="http://schemas.openxmlformats.org/officeDocument/2006/relationships/slideLayout" Target="../slideLayouts/slideLayout28.xml"/><Relationship Id="rId3" Type="http://schemas.openxmlformats.org/officeDocument/2006/relationships/slideLayout" Target="../slideLayouts/slideLayout27.xml"/><Relationship Id="rId2" Type="http://schemas.openxmlformats.org/officeDocument/2006/relationships/slideLayout" Target="../slideLayouts/slideLayout26.xml"/><Relationship Id="rId15" Type="http://schemas.openxmlformats.org/officeDocument/2006/relationships/theme" Target="../theme/theme3.xml"/><Relationship Id="rId14" Type="http://schemas.openxmlformats.org/officeDocument/2006/relationships/image" Target="../media/image2.png"/><Relationship Id="rId13" Type="http://schemas.openxmlformats.org/officeDocument/2006/relationships/image" Target="../media/image1.png"/><Relationship Id="rId12" Type="http://schemas.openxmlformats.org/officeDocument/2006/relationships/slideLayout" Target="../slideLayouts/slideLayout36.xml"/><Relationship Id="rId11" Type="http://schemas.openxmlformats.org/officeDocument/2006/relationships/slideLayout" Target="../slideLayouts/slideLayout35.xml"/><Relationship Id="rId10" Type="http://schemas.openxmlformats.org/officeDocument/2006/relationships/slideLayout" Target="../slideLayouts/slideLayout34.xml"/><Relationship Id="rId1" Type="http://schemas.openxmlformats.org/officeDocument/2006/relationships/slideLayout" Target="../slideLayouts/slideLayout25.xml"/></Relationships>
</file>

<file path=ppt/slideMasters/_rels/slideMaster30.xml.rels><?xml version="1.0" encoding="UTF-8" standalone="yes"?>
<Relationships xmlns="http://schemas.openxmlformats.org/package/2006/relationships"><Relationship Id="rId9" Type="http://schemas.openxmlformats.org/officeDocument/2006/relationships/slideLayout" Target="../slideLayouts/slideLayout357.xml"/><Relationship Id="rId8" Type="http://schemas.openxmlformats.org/officeDocument/2006/relationships/slideLayout" Target="../slideLayouts/slideLayout356.xml"/><Relationship Id="rId7" Type="http://schemas.openxmlformats.org/officeDocument/2006/relationships/slideLayout" Target="../slideLayouts/slideLayout355.xml"/><Relationship Id="rId6" Type="http://schemas.openxmlformats.org/officeDocument/2006/relationships/slideLayout" Target="../slideLayouts/slideLayout354.xml"/><Relationship Id="rId5" Type="http://schemas.openxmlformats.org/officeDocument/2006/relationships/slideLayout" Target="../slideLayouts/slideLayout353.xml"/><Relationship Id="rId4" Type="http://schemas.openxmlformats.org/officeDocument/2006/relationships/slideLayout" Target="../slideLayouts/slideLayout352.xml"/><Relationship Id="rId3" Type="http://schemas.openxmlformats.org/officeDocument/2006/relationships/slideLayout" Target="../slideLayouts/slideLayout351.xml"/><Relationship Id="rId2" Type="http://schemas.openxmlformats.org/officeDocument/2006/relationships/slideLayout" Target="../slideLayouts/slideLayout350.xml"/><Relationship Id="rId15" Type="http://schemas.openxmlformats.org/officeDocument/2006/relationships/theme" Target="../theme/theme30.xml"/><Relationship Id="rId14" Type="http://schemas.openxmlformats.org/officeDocument/2006/relationships/image" Target="../media/image2.png"/><Relationship Id="rId13" Type="http://schemas.openxmlformats.org/officeDocument/2006/relationships/image" Target="../media/image1.png"/><Relationship Id="rId12" Type="http://schemas.openxmlformats.org/officeDocument/2006/relationships/slideLayout" Target="../slideLayouts/slideLayout360.xml"/><Relationship Id="rId11" Type="http://schemas.openxmlformats.org/officeDocument/2006/relationships/slideLayout" Target="../slideLayouts/slideLayout359.xml"/><Relationship Id="rId10" Type="http://schemas.openxmlformats.org/officeDocument/2006/relationships/slideLayout" Target="../slideLayouts/slideLayout358.xml"/><Relationship Id="rId1" Type="http://schemas.openxmlformats.org/officeDocument/2006/relationships/slideLayout" Target="../slideLayouts/slideLayout349.xml"/></Relationships>
</file>

<file path=ppt/slideMasters/_rels/slideMaster31.xml.rels><?xml version="1.0" encoding="UTF-8" standalone="yes"?>
<Relationships xmlns="http://schemas.openxmlformats.org/package/2006/relationships"><Relationship Id="rId9" Type="http://schemas.openxmlformats.org/officeDocument/2006/relationships/slideLayout" Target="../slideLayouts/slideLayout369.xml"/><Relationship Id="rId8" Type="http://schemas.openxmlformats.org/officeDocument/2006/relationships/slideLayout" Target="../slideLayouts/slideLayout368.xml"/><Relationship Id="rId7" Type="http://schemas.openxmlformats.org/officeDocument/2006/relationships/slideLayout" Target="../slideLayouts/slideLayout367.xml"/><Relationship Id="rId6" Type="http://schemas.openxmlformats.org/officeDocument/2006/relationships/slideLayout" Target="../slideLayouts/slideLayout366.xml"/><Relationship Id="rId5" Type="http://schemas.openxmlformats.org/officeDocument/2006/relationships/slideLayout" Target="../slideLayouts/slideLayout365.xml"/><Relationship Id="rId4" Type="http://schemas.openxmlformats.org/officeDocument/2006/relationships/slideLayout" Target="../slideLayouts/slideLayout364.xml"/><Relationship Id="rId3" Type="http://schemas.openxmlformats.org/officeDocument/2006/relationships/slideLayout" Target="../slideLayouts/slideLayout363.xml"/><Relationship Id="rId2" Type="http://schemas.openxmlformats.org/officeDocument/2006/relationships/slideLayout" Target="../slideLayouts/slideLayout362.xml"/><Relationship Id="rId15" Type="http://schemas.openxmlformats.org/officeDocument/2006/relationships/theme" Target="../theme/theme31.xml"/><Relationship Id="rId14" Type="http://schemas.openxmlformats.org/officeDocument/2006/relationships/image" Target="../media/image2.png"/><Relationship Id="rId13" Type="http://schemas.openxmlformats.org/officeDocument/2006/relationships/image" Target="../media/image1.png"/><Relationship Id="rId12" Type="http://schemas.openxmlformats.org/officeDocument/2006/relationships/slideLayout" Target="../slideLayouts/slideLayout372.xml"/><Relationship Id="rId11" Type="http://schemas.openxmlformats.org/officeDocument/2006/relationships/slideLayout" Target="../slideLayouts/slideLayout371.xml"/><Relationship Id="rId10" Type="http://schemas.openxmlformats.org/officeDocument/2006/relationships/slideLayout" Target="../slideLayouts/slideLayout370.xml"/><Relationship Id="rId1" Type="http://schemas.openxmlformats.org/officeDocument/2006/relationships/slideLayout" Target="../slideLayouts/slideLayout361.xml"/></Relationships>
</file>

<file path=ppt/slideMasters/_rels/slideMaster32.xml.rels><?xml version="1.0" encoding="UTF-8" standalone="yes"?>
<Relationships xmlns="http://schemas.openxmlformats.org/package/2006/relationships"><Relationship Id="rId9" Type="http://schemas.openxmlformats.org/officeDocument/2006/relationships/slideLayout" Target="../slideLayouts/slideLayout381.xml"/><Relationship Id="rId8" Type="http://schemas.openxmlformats.org/officeDocument/2006/relationships/slideLayout" Target="../slideLayouts/slideLayout380.xml"/><Relationship Id="rId7" Type="http://schemas.openxmlformats.org/officeDocument/2006/relationships/slideLayout" Target="../slideLayouts/slideLayout379.xml"/><Relationship Id="rId6" Type="http://schemas.openxmlformats.org/officeDocument/2006/relationships/slideLayout" Target="../slideLayouts/slideLayout378.xml"/><Relationship Id="rId5" Type="http://schemas.openxmlformats.org/officeDocument/2006/relationships/slideLayout" Target="../slideLayouts/slideLayout377.xml"/><Relationship Id="rId4" Type="http://schemas.openxmlformats.org/officeDocument/2006/relationships/slideLayout" Target="../slideLayouts/slideLayout376.xml"/><Relationship Id="rId3" Type="http://schemas.openxmlformats.org/officeDocument/2006/relationships/slideLayout" Target="../slideLayouts/slideLayout375.xml"/><Relationship Id="rId2" Type="http://schemas.openxmlformats.org/officeDocument/2006/relationships/slideLayout" Target="../slideLayouts/slideLayout374.xml"/><Relationship Id="rId15" Type="http://schemas.openxmlformats.org/officeDocument/2006/relationships/theme" Target="../theme/theme32.xml"/><Relationship Id="rId14" Type="http://schemas.openxmlformats.org/officeDocument/2006/relationships/image" Target="../media/image2.png"/><Relationship Id="rId13" Type="http://schemas.openxmlformats.org/officeDocument/2006/relationships/image" Target="../media/image1.png"/><Relationship Id="rId12" Type="http://schemas.openxmlformats.org/officeDocument/2006/relationships/slideLayout" Target="../slideLayouts/slideLayout384.xml"/><Relationship Id="rId11" Type="http://schemas.openxmlformats.org/officeDocument/2006/relationships/slideLayout" Target="../slideLayouts/slideLayout383.xml"/><Relationship Id="rId10" Type="http://schemas.openxmlformats.org/officeDocument/2006/relationships/slideLayout" Target="../slideLayouts/slideLayout382.xml"/><Relationship Id="rId1" Type="http://schemas.openxmlformats.org/officeDocument/2006/relationships/slideLayout" Target="../slideLayouts/slideLayout373.xml"/></Relationships>
</file>

<file path=ppt/slideMasters/_rels/slideMaster33.xml.rels><?xml version="1.0" encoding="UTF-8" standalone="yes"?>
<Relationships xmlns="http://schemas.openxmlformats.org/package/2006/relationships"><Relationship Id="rId9" Type="http://schemas.openxmlformats.org/officeDocument/2006/relationships/slideLayout" Target="../slideLayouts/slideLayout393.xml"/><Relationship Id="rId8" Type="http://schemas.openxmlformats.org/officeDocument/2006/relationships/slideLayout" Target="../slideLayouts/slideLayout392.xml"/><Relationship Id="rId7" Type="http://schemas.openxmlformats.org/officeDocument/2006/relationships/slideLayout" Target="../slideLayouts/slideLayout391.xml"/><Relationship Id="rId6" Type="http://schemas.openxmlformats.org/officeDocument/2006/relationships/slideLayout" Target="../slideLayouts/slideLayout390.xml"/><Relationship Id="rId5" Type="http://schemas.openxmlformats.org/officeDocument/2006/relationships/slideLayout" Target="../slideLayouts/slideLayout389.xml"/><Relationship Id="rId4" Type="http://schemas.openxmlformats.org/officeDocument/2006/relationships/slideLayout" Target="../slideLayouts/slideLayout388.xml"/><Relationship Id="rId3" Type="http://schemas.openxmlformats.org/officeDocument/2006/relationships/slideLayout" Target="../slideLayouts/slideLayout387.xml"/><Relationship Id="rId2" Type="http://schemas.openxmlformats.org/officeDocument/2006/relationships/slideLayout" Target="../slideLayouts/slideLayout386.xml"/><Relationship Id="rId15" Type="http://schemas.openxmlformats.org/officeDocument/2006/relationships/theme" Target="../theme/theme33.xml"/><Relationship Id="rId14" Type="http://schemas.openxmlformats.org/officeDocument/2006/relationships/image" Target="../media/image2.png"/><Relationship Id="rId13" Type="http://schemas.openxmlformats.org/officeDocument/2006/relationships/image" Target="../media/image1.png"/><Relationship Id="rId12" Type="http://schemas.openxmlformats.org/officeDocument/2006/relationships/slideLayout" Target="../slideLayouts/slideLayout396.xml"/><Relationship Id="rId11" Type="http://schemas.openxmlformats.org/officeDocument/2006/relationships/slideLayout" Target="../slideLayouts/slideLayout395.xml"/><Relationship Id="rId10" Type="http://schemas.openxmlformats.org/officeDocument/2006/relationships/slideLayout" Target="../slideLayouts/slideLayout394.xml"/><Relationship Id="rId1" Type="http://schemas.openxmlformats.org/officeDocument/2006/relationships/slideLayout" Target="../slideLayouts/slideLayout385.xml"/></Relationships>
</file>

<file path=ppt/slideMasters/_rels/slideMaster34.xml.rels><?xml version="1.0" encoding="UTF-8" standalone="yes"?>
<Relationships xmlns="http://schemas.openxmlformats.org/package/2006/relationships"><Relationship Id="rId9" Type="http://schemas.openxmlformats.org/officeDocument/2006/relationships/slideLayout" Target="../slideLayouts/slideLayout405.xml"/><Relationship Id="rId8" Type="http://schemas.openxmlformats.org/officeDocument/2006/relationships/slideLayout" Target="../slideLayouts/slideLayout404.xml"/><Relationship Id="rId7" Type="http://schemas.openxmlformats.org/officeDocument/2006/relationships/slideLayout" Target="../slideLayouts/slideLayout403.xml"/><Relationship Id="rId6" Type="http://schemas.openxmlformats.org/officeDocument/2006/relationships/slideLayout" Target="../slideLayouts/slideLayout402.xml"/><Relationship Id="rId5" Type="http://schemas.openxmlformats.org/officeDocument/2006/relationships/slideLayout" Target="../slideLayouts/slideLayout401.xml"/><Relationship Id="rId4" Type="http://schemas.openxmlformats.org/officeDocument/2006/relationships/slideLayout" Target="../slideLayouts/slideLayout400.xml"/><Relationship Id="rId3" Type="http://schemas.openxmlformats.org/officeDocument/2006/relationships/slideLayout" Target="../slideLayouts/slideLayout399.xml"/><Relationship Id="rId2" Type="http://schemas.openxmlformats.org/officeDocument/2006/relationships/slideLayout" Target="../slideLayouts/slideLayout398.xml"/><Relationship Id="rId15" Type="http://schemas.openxmlformats.org/officeDocument/2006/relationships/theme" Target="../theme/theme34.xml"/><Relationship Id="rId14" Type="http://schemas.openxmlformats.org/officeDocument/2006/relationships/image" Target="../media/image2.png"/><Relationship Id="rId13" Type="http://schemas.openxmlformats.org/officeDocument/2006/relationships/image" Target="../media/image1.png"/><Relationship Id="rId12" Type="http://schemas.openxmlformats.org/officeDocument/2006/relationships/slideLayout" Target="../slideLayouts/slideLayout408.xml"/><Relationship Id="rId11" Type="http://schemas.openxmlformats.org/officeDocument/2006/relationships/slideLayout" Target="../slideLayouts/slideLayout407.xml"/><Relationship Id="rId10" Type="http://schemas.openxmlformats.org/officeDocument/2006/relationships/slideLayout" Target="../slideLayouts/slideLayout406.xml"/><Relationship Id="rId1" Type="http://schemas.openxmlformats.org/officeDocument/2006/relationships/slideLayout" Target="../slideLayouts/slideLayout397.xml"/></Relationships>
</file>

<file path=ppt/slideMasters/_rels/slideMaster35.xml.rels><?xml version="1.0" encoding="UTF-8" standalone="yes"?>
<Relationships xmlns="http://schemas.openxmlformats.org/package/2006/relationships"><Relationship Id="rId9" Type="http://schemas.openxmlformats.org/officeDocument/2006/relationships/slideLayout" Target="../slideLayouts/slideLayout417.xml"/><Relationship Id="rId8" Type="http://schemas.openxmlformats.org/officeDocument/2006/relationships/slideLayout" Target="../slideLayouts/slideLayout416.xml"/><Relationship Id="rId7" Type="http://schemas.openxmlformats.org/officeDocument/2006/relationships/slideLayout" Target="../slideLayouts/slideLayout415.xml"/><Relationship Id="rId6" Type="http://schemas.openxmlformats.org/officeDocument/2006/relationships/slideLayout" Target="../slideLayouts/slideLayout414.xml"/><Relationship Id="rId5" Type="http://schemas.openxmlformats.org/officeDocument/2006/relationships/slideLayout" Target="../slideLayouts/slideLayout413.xml"/><Relationship Id="rId4" Type="http://schemas.openxmlformats.org/officeDocument/2006/relationships/slideLayout" Target="../slideLayouts/slideLayout412.xml"/><Relationship Id="rId3" Type="http://schemas.openxmlformats.org/officeDocument/2006/relationships/slideLayout" Target="../slideLayouts/slideLayout411.xml"/><Relationship Id="rId2" Type="http://schemas.openxmlformats.org/officeDocument/2006/relationships/slideLayout" Target="../slideLayouts/slideLayout410.xml"/><Relationship Id="rId15" Type="http://schemas.openxmlformats.org/officeDocument/2006/relationships/theme" Target="../theme/theme35.xml"/><Relationship Id="rId14" Type="http://schemas.openxmlformats.org/officeDocument/2006/relationships/image" Target="../media/image2.png"/><Relationship Id="rId13" Type="http://schemas.openxmlformats.org/officeDocument/2006/relationships/image" Target="../media/image1.png"/><Relationship Id="rId12" Type="http://schemas.openxmlformats.org/officeDocument/2006/relationships/slideLayout" Target="../slideLayouts/slideLayout420.xml"/><Relationship Id="rId11" Type="http://schemas.openxmlformats.org/officeDocument/2006/relationships/slideLayout" Target="../slideLayouts/slideLayout419.xml"/><Relationship Id="rId10" Type="http://schemas.openxmlformats.org/officeDocument/2006/relationships/slideLayout" Target="../slideLayouts/slideLayout418.xml"/><Relationship Id="rId1" Type="http://schemas.openxmlformats.org/officeDocument/2006/relationships/slideLayout" Target="../slideLayouts/slideLayout409.xml"/></Relationships>
</file>

<file path=ppt/slideMasters/_rels/slideMaster36.xml.rels><?xml version="1.0" encoding="UTF-8" standalone="yes"?>
<Relationships xmlns="http://schemas.openxmlformats.org/package/2006/relationships"><Relationship Id="rId9" Type="http://schemas.openxmlformats.org/officeDocument/2006/relationships/slideLayout" Target="../slideLayouts/slideLayout429.xml"/><Relationship Id="rId8" Type="http://schemas.openxmlformats.org/officeDocument/2006/relationships/slideLayout" Target="../slideLayouts/slideLayout428.xml"/><Relationship Id="rId7" Type="http://schemas.openxmlformats.org/officeDocument/2006/relationships/slideLayout" Target="../slideLayouts/slideLayout427.xml"/><Relationship Id="rId6" Type="http://schemas.openxmlformats.org/officeDocument/2006/relationships/slideLayout" Target="../slideLayouts/slideLayout426.xml"/><Relationship Id="rId5" Type="http://schemas.openxmlformats.org/officeDocument/2006/relationships/slideLayout" Target="../slideLayouts/slideLayout425.xml"/><Relationship Id="rId4" Type="http://schemas.openxmlformats.org/officeDocument/2006/relationships/slideLayout" Target="../slideLayouts/slideLayout424.xml"/><Relationship Id="rId3" Type="http://schemas.openxmlformats.org/officeDocument/2006/relationships/slideLayout" Target="../slideLayouts/slideLayout423.xml"/><Relationship Id="rId2" Type="http://schemas.openxmlformats.org/officeDocument/2006/relationships/slideLayout" Target="../slideLayouts/slideLayout422.xml"/><Relationship Id="rId15" Type="http://schemas.openxmlformats.org/officeDocument/2006/relationships/theme" Target="../theme/theme36.xml"/><Relationship Id="rId14" Type="http://schemas.openxmlformats.org/officeDocument/2006/relationships/image" Target="../media/image2.png"/><Relationship Id="rId13" Type="http://schemas.openxmlformats.org/officeDocument/2006/relationships/image" Target="../media/image1.png"/><Relationship Id="rId12" Type="http://schemas.openxmlformats.org/officeDocument/2006/relationships/slideLayout" Target="../slideLayouts/slideLayout432.xml"/><Relationship Id="rId11" Type="http://schemas.openxmlformats.org/officeDocument/2006/relationships/slideLayout" Target="../slideLayouts/slideLayout431.xml"/><Relationship Id="rId10" Type="http://schemas.openxmlformats.org/officeDocument/2006/relationships/slideLayout" Target="../slideLayouts/slideLayout430.xml"/><Relationship Id="rId1" Type="http://schemas.openxmlformats.org/officeDocument/2006/relationships/slideLayout" Target="../slideLayouts/slideLayout421.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5.xml"/><Relationship Id="rId8" Type="http://schemas.openxmlformats.org/officeDocument/2006/relationships/slideLayout" Target="../slideLayouts/slideLayout44.xml"/><Relationship Id="rId7" Type="http://schemas.openxmlformats.org/officeDocument/2006/relationships/slideLayout" Target="../slideLayouts/slideLayout43.xml"/><Relationship Id="rId6" Type="http://schemas.openxmlformats.org/officeDocument/2006/relationships/slideLayout" Target="../slideLayouts/slideLayout42.xml"/><Relationship Id="rId5" Type="http://schemas.openxmlformats.org/officeDocument/2006/relationships/slideLayout" Target="../slideLayouts/slideLayout41.xml"/><Relationship Id="rId4" Type="http://schemas.openxmlformats.org/officeDocument/2006/relationships/slideLayout" Target="../slideLayouts/slideLayout40.xml"/><Relationship Id="rId3" Type="http://schemas.openxmlformats.org/officeDocument/2006/relationships/slideLayout" Target="../slideLayouts/slideLayout39.xml"/><Relationship Id="rId2" Type="http://schemas.openxmlformats.org/officeDocument/2006/relationships/slideLayout" Target="../slideLayouts/slideLayout38.xml"/><Relationship Id="rId15" Type="http://schemas.openxmlformats.org/officeDocument/2006/relationships/theme" Target="../theme/theme4.xml"/><Relationship Id="rId14" Type="http://schemas.openxmlformats.org/officeDocument/2006/relationships/image" Target="../media/image2.png"/><Relationship Id="rId13" Type="http://schemas.openxmlformats.org/officeDocument/2006/relationships/image" Target="../media/image1.png"/><Relationship Id="rId12" Type="http://schemas.openxmlformats.org/officeDocument/2006/relationships/slideLayout" Target="../slideLayouts/slideLayout48.xml"/><Relationship Id="rId11" Type="http://schemas.openxmlformats.org/officeDocument/2006/relationships/slideLayout" Target="../slideLayouts/slideLayout47.xml"/><Relationship Id="rId10" Type="http://schemas.openxmlformats.org/officeDocument/2006/relationships/slideLayout" Target="../slideLayouts/slideLayout46.xml"/><Relationship Id="rId1" Type="http://schemas.openxmlformats.org/officeDocument/2006/relationships/slideLayout" Target="../slideLayouts/slideLayout37.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57.xml"/><Relationship Id="rId8" Type="http://schemas.openxmlformats.org/officeDocument/2006/relationships/slideLayout" Target="../slideLayouts/slideLayout56.xml"/><Relationship Id="rId7" Type="http://schemas.openxmlformats.org/officeDocument/2006/relationships/slideLayout" Target="../slideLayouts/slideLayout55.xml"/><Relationship Id="rId6" Type="http://schemas.openxmlformats.org/officeDocument/2006/relationships/slideLayout" Target="../slideLayouts/slideLayout54.xml"/><Relationship Id="rId5" Type="http://schemas.openxmlformats.org/officeDocument/2006/relationships/slideLayout" Target="../slideLayouts/slideLayout53.xml"/><Relationship Id="rId4" Type="http://schemas.openxmlformats.org/officeDocument/2006/relationships/slideLayout" Target="../slideLayouts/slideLayout52.xml"/><Relationship Id="rId3" Type="http://schemas.openxmlformats.org/officeDocument/2006/relationships/slideLayout" Target="../slideLayouts/slideLayout51.xml"/><Relationship Id="rId2" Type="http://schemas.openxmlformats.org/officeDocument/2006/relationships/slideLayout" Target="../slideLayouts/slideLayout50.xml"/><Relationship Id="rId15" Type="http://schemas.openxmlformats.org/officeDocument/2006/relationships/theme" Target="../theme/theme5.xml"/><Relationship Id="rId14" Type="http://schemas.openxmlformats.org/officeDocument/2006/relationships/image" Target="../media/image2.png"/><Relationship Id="rId13" Type="http://schemas.openxmlformats.org/officeDocument/2006/relationships/image" Target="../media/image1.png"/><Relationship Id="rId12" Type="http://schemas.openxmlformats.org/officeDocument/2006/relationships/slideLayout" Target="../slideLayouts/slideLayout60.xml"/><Relationship Id="rId11" Type="http://schemas.openxmlformats.org/officeDocument/2006/relationships/slideLayout" Target="../slideLayouts/slideLayout59.xml"/><Relationship Id="rId10" Type="http://schemas.openxmlformats.org/officeDocument/2006/relationships/slideLayout" Target="../slideLayouts/slideLayout58.xml"/><Relationship Id="rId1" Type="http://schemas.openxmlformats.org/officeDocument/2006/relationships/slideLayout" Target="../slideLayouts/slideLayout49.xml"/></Relationships>
</file>

<file path=ppt/slideMasters/_rels/slideMaster6.xml.rels><?xml version="1.0" encoding="UTF-8" standalone="yes"?>
<Relationships xmlns="http://schemas.openxmlformats.org/package/2006/relationships"><Relationship Id="rId9" Type="http://schemas.openxmlformats.org/officeDocument/2006/relationships/slideLayout" Target="../slideLayouts/slideLayout69.xml"/><Relationship Id="rId8" Type="http://schemas.openxmlformats.org/officeDocument/2006/relationships/slideLayout" Target="../slideLayouts/slideLayout68.xml"/><Relationship Id="rId7" Type="http://schemas.openxmlformats.org/officeDocument/2006/relationships/slideLayout" Target="../slideLayouts/slideLayout67.xml"/><Relationship Id="rId6" Type="http://schemas.openxmlformats.org/officeDocument/2006/relationships/slideLayout" Target="../slideLayouts/slideLayout66.xml"/><Relationship Id="rId5" Type="http://schemas.openxmlformats.org/officeDocument/2006/relationships/slideLayout" Target="../slideLayouts/slideLayout65.xml"/><Relationship Id="rId4" Type="http://schemas.openxmlformats.org/officeDocument/2006/relationships/slideLayout" Target="../slideLayouts/slideLayout64.xml"/><Relationship Id="rId3" Type="http://schemas.openxmlformats.org/officeDocument/2006/relationships/slideLayout" Target="../slideLayouts/slideLayout63.xml"/><Relationship Id="rId2" Type="http://schemas.openxmlformats.org/officeDocument/2006/relationships/slideLayout" Target="../slideLayouts/slideLayout62.xml"/><Relationship Id="rId15" Type="http://schemas.openxmlformats.org/officeDocument/2006/relationships/theme" Target="../theme/theme6.xml"/><Relationship Id="rId14" Type="http://schemas.openxmlformats.org/officeDocument/2006/relationships/image" Target="../media/image2.png"/><Relationship Id="rId13" Type="http://schemas.openxmlformats.org/officeDocument/2006/relationships/image" Target="../media/image1.png"/><Relationship Id="rId12" Type="http://schemas.openxmlformats.org/officeDocument/2006/relationships/slideLayout" Target="../slideLayouts/slideLayout72.xml"/><Relationship Id="rId11" Type="http://schemas.openxmlformats.org/officeDocument/2006/relationships/slideLayout" Target="../slideLayouts/slideLayout71.xml"/><Relationship Id="rId10" Type="http://schemas.openxmlformats.org/officeDocument/2006/relationships/slideLayout" Target="../slideLayouts/slideLayout70.xml"/><Relationship Id="rId1" Type="http://schemas.openxmlformats.org/officeDocument/2006/relationships/slideLayout" Target="../slideLayouts/slideLayout61.xml"/></Relationships>
</file>

<file path=ppt/slideMasters/_rels/slideMaster7.xml.rels><?xml version="1.0" encoding="UTF-8" standalone="yes"?>
<Relationships xmlns="http://schemas.openxmlformats.org/package/2006/relationships"><Relationship Id="rId9" Type="http://schemas.openxmlformats.org/officeDocument/2006/relationships/slideLayout" Target="../slideLayouts/slideLayout81.xml"/><Relationship Id="rId8" Type="http://schemas.openxmlformats.org/officeDocument/2006/relationships/slideLayout" Target="../slideLayouts/slideLayout80.xml"/><Relationship Id="rId7" Type="http://schemas.openxmlformats.org/officeDocument/2006/relationships/slideLayout" Target="../slideLayouts/slideLayout79.xml"/><Relationship Id="rId6" Type="http://schemas.openxmlformats.org/officeDocument/2006/relationships/slideLayout" Target="../slideLayouts/slideLayout78.xml"/><Relationship Id="rId5" Type="http://schemas.openxmlformats.org/officeDocument/2006/relationships/slideLayout" Target="../slideLayouts/slideLayout77.xml"/><Relationship Id="rId4" Type="http://schemas.openxmlformats.org/officeDocument/2006/relationships/slideLayout" Target="../slideLayouts/slideLayout76.xml"/><Relationship Id="rId3" Type="http://schemas.openxmlformats.org/officeDocument/2006/relationships/slideLayout" Target="../slideLayouts/slideLayout75.xml"/><Relationship Id="rId2" Type="http://schemas.openxmlformats.org/officeDocument/2006/relationships/slideLayout" Target="../slideLayouts/slideLayout74.xml"/><Relationship Id="rId15" Type="http://schemas.openxmlformats.org/officeDocument/2006/relationships/theme" Target="../theme/theme7.xml"/><Relationship Id="rId14" Type="http://schemas.openxmlformats.org/officeDocument/2006/relationships/image" Target="../media/image2.png"/><Relationship Id="rId13" Type="http://schemas.openxmlformats.org/officeDocument/2006/relationships/image" Target="../media/image1.png"/><Relationship Id="rId12" Type="http://schemas.openxmlformats.org/officeDocument/2006/relationships/slideLayout" Target="../slideLayouts/slideLayout84.xml"/><Relationship Id="rId11" Type="http://schemas.openxmlformats.org/officeDocument/2006/relationships/slideLayout" Target="../slideLayouts/slideLayout83.xml"/><Relationship Id="rId10" Type="http://schemas.openxmlformats.org/officeDocument/2006/relationships/slideLayout" Target="../slideLayouts/slideLayout82.xml"/><Relationship Id="rId1" Type="http://schemas.openxmlformats.org/officeDocument/2006/relationships/slideLayout" Target="../slideLayouts/slideLayout73.xml"/></Relationships>
</file>

<file path=ppt/slideMasters/_rels/slideMaster8.xml.rels><?xml version="1.0" encoding="UTF-8" standalone="yes"?>
<Relationships xmlns="http://schemas.openxmlformats.org/package/2006/relationships"><Relationship Id="rId9" Type="http://schemas.openxmlformats.org/officeDocument/2006/relationships/slideLayout" Target="../slideLayouts/slideLayout93.xml"/><Relationship Id="rId8" Type="http://schemas.openxmlformats.org/officeDocument/2006/relationships/slideLayout" Target="../slideLayouts/slideLayout92.xml"/><Relationship Id="rId7" Type="http://schemas.openxmlformats.org/officeDocument/2006/relationships/slideLayout" Target="../slideLayouts/slideLayout91.xml"/><Relationship Id="rId6" Type="http://schemas.openxmlformats.org/officeDocument/2006/relationships/slideLayout" Target="../slideLayouts/slideLayout90.xml"/><Relationship Id="rId5" Type="http://schemas.openxmlformats.org/officeDocument/2006/relationships/slideLayout" Target="../slideLayouts/slideLayout89.xml"/><Relationship Id="rId4" Type="http://schemas.openxmlformats.org/officeDocument/2006/relationships/slideLayout" Target="../slideLayouts/slideLayout88.xml"/><Relationship Id="rId3" Type="http://schemas.openxmlformats.org/officeDocument/2006/relationships/slideLayout" Target="../slideLayouts/slideLayout87.xml"/><Relationship Id="rId2" Type="http://schemas.openxmlformats.org/officeDocument/2006/relationships/slideLayout" Target="../slideLayouts/slideLayout86.xml"/><Relationship Id="rId15" Type="http://schemas.openxmlformats.org/officeDocument/2006/relationships/theme" Target="../theme/theme8.xml"/><Relationship Id="rId14" Type="http://schemas.openxmlformats.org/officeDocument/2006/relationships/image" Target="../media/image2.png"/><Relationship Id="rId13" Type="http://schemas.openxmlformats.org/officeDocument/2006/relationships/image" Target="../media/image1.png"/><Relationship Id="rId12" Type="http://schemas.openxmlformats.org/officeDocument/2006/relationships/slideLayout" Target="../slideLayouts/slideLayout96.xml"/><Relationship Id="rId11" Type="http://schemas.openxmlformats.org/officeDocument/2006/relationships/slideLayout" Target="../slideLayouts/slideLayout95.xml"/><Relationship Id="rId10" Type="http://schemas.openxmlformats.org/officeDocument/2006/relationships/slideLayout" Target="../slideLayouts/slideLayout94.xml"/><Relationship Id="rId1" Type="http://schemas.openxmlformats.org/officeDocument/2006/relationships/slideLayout" Target="../slideLayouts/slideLayout85.xml"/></Relationships>
</file>

<file path=ppt/slideMasters/_rels/slideMaster9.xml.rels><?xml version="1.0" encoding="UTF-8" standalone="yes"?>
<Relationships xmlns="http://schemas.openxmlformats.org/package/2006/relationships"><Relationship Id="rId9" Type="http://schemas.openxmlformats.org/officeDocument/2006/relationships/slideLayout" Target="../slideLayouts/slideLayout105.xml"/><Relationship Id="rId8" Type="http://schemas.openxmlformats.org/officeDocument/2006/relationships/slideLayout" Target="../slideLayouts/slideLayout104.xml"/><Relationship Id="rId7" Type="http://schemas.openxmlformats.org/officeDocument/2006/relationships/slideLayout" Target="../slideLayouts/slideLayout103.xml"/><Relationship Id="rId6" Type="http://schemas.openxmlformats.org/officeDocument/2006/relationships/slideLayout" Target="../slideLayouts/slideLayout102.xml"/><Relationship Id="rId5" Type="http://schemas.openxmlformats.org/officeDocument/2006/relationships/slideLayout" Target="../slideLayouts/slideLayout101.xml"/><Relationship Id="rId4" Type="http://schemas.openxmlformats.org/officeDocument/2006/relationships/slideLayout" Target="../slideLayouts/slideLayout100.xml"/><Relationship Id="rId3" Type="http://schemas.openxmlformats.org/officeDocument/2006/relationships/slideLayout" Target="../slideLayouts/slideLayout99.xml"/><Relationship Id="rId2" Type="http://schemas.openxmlformats.org/officeDocument/2006/relationships/slideLayout" Target="../slideLayouts/slideLayout98.xml"/><Relationship Id="rId15" Type="http://schemas.openxmlformats.org/officeDocument/2006/relationships/theme" Target="../theme/theme9.xml"/><Relationship Id="rId14" Type="http://schemas.openxmlformats.org/officeDocument/2006/relationships/image" Target="../media/image2.png"/><Relationship Id="rId13" Type="http://schemas.openxmlformats.org/officeDocument/2006/relationships/image" Target="../media/image1.png"/><Relationship Id="rId12" Type="http://schemas.openxmlformats.org/officeDocument/2006/relationships/slideLayout" Target="../slideLayouts/slideLayout108.xml"/><Relationship Id="rId11" Type="http://schemas.openxmlformats.org/officeDocument/2006/relationships/slideLayout" Target="../slideLayouts/slideLayout107.xml"/><Relationship Id="rId10" Type="http://schemas.openxmlformats.org/officeDocument/2006/relationships/slideLayout" Target="../slideLayouts/slideLayout106.xml"/><Relationship Id="rId1" Type="http://schemas.openxmlformats.org/officeDocument/2006/relationships/slideLayout" Target="../slideLayouts/slideLayout9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grpSp>
        <p:nvGrpSpPr>
          <p:cNvPr id="1026" name="组合 23443"/>
          <p:cNvGrpSpPr/>
          <p:nvPr/>
        </p:nvGrpSpPr>
        <p:grpSpPr>
          <a:xfrm>
            <a:off x="-23812" y="-141287"/>
            <a:ext cx="9167812" cy="6999287"/>
            <a:chOff x="-15" y="-89"/>
            <a:chExt cx="5775" cy="4409"/>
          </a:xfrm>
        </p:grpSpPr>
        <p:sp>
          <p:nvSpPr>
            <p:cNvPr id="1027" name="矩形 22529"/>
            <p:cNvSpPr/>
            <p:nvPr userDrawn="1"/>
          </p:nvSpPr>
          <p:spPr>
            <a:xfrm>
              <a:off x="0" y="-14"/>
              <a:ext cx="5760" cy="625"/>
            </a:xfrm>
            <a:prstGeom prst="rect">
              <a:avLst/>
            </a:prstGeom>
            <a:solidFill>
              <a:schemeClr val="accent2"/>
            </a:solidFill>
            <a:ln w="9525">
              <a:noFill/>
            </a:ln>
          </p:spPr>
          <p:txBody>
            <a:bodyPr anchor="t" anchorCtr="0"/>
            <a:p>
              <a:pPr lvl="0"/>
              <a:endParaRPr lang="zh-CN" altLang="en-US">
                <a:latin typeface="Times New Roman" panose="02020603050405020304" pitchFamily="18" charset="0"/>
              </a:endParaRPr>
            </a:p>
          </p:txBody>
        </p:sp>
        <p:sp>
          <p:nvSpPr>
            <p:cNvPr id="1028" name="矩形 22531" descr="Cacback"/>
            <p:cNvSpPr/>
            <p:nvPr userDrawn="1"/>
          </p:nvSpPr>
          <p:spPr>
            <a:xfrm>
              <a:off x="0" y="0"/>
              <a:ext cx="446" cy="4320"/>
            </a:xfrm>
            <a:prstGeom prst="rect">
              <a:avLst/>
            </a:prstGeom>
            <a:blipFill rotWithShape="0">
              <a:blip r:embed="rId13"/>
            </a:blipFill>
            <a:ln w="9525">
              <a:noFill/>
            </a:ln>
          </p:spPr>
          <p:txBody>
            <a:bodyPr anchor="t" anchorCtr="0"/>
            <a:p>
              <a:pPr lvl="0"/>
              <a:endParaRPr lang="zh-CN" altLang="en-US">
                <a:latin typeface="Times New Roman" panose="02020603050405020304" pitchFamily="18" charset="0"/>
              </a:endParaRPr>
            </a:p>
          </p:txBody>
        </p:sp>
        <p:grpSp>
          <p:nvGrpSpPr>
            <p:cNvPr id="1029" name="组合 23442"/>
            <p:cNvGrpSpPr/>
            <p:nvPr userDrawn="1"/>
          </p:nvGrpSpPr>
          <p:grpSpPr>
            <a:xfrm>
              <a:off x="-15" y="-89"/>
              <a:ext cx="5295" cy="785"/>
              <a:chOff x="20" y="-89"/>
              <a:chExt cx="5295" cy="785"/>
            </a:xfrm>
          </p:grpSpPr>
          <p:sp>
            <p:nvSpPr>
              <p:cNvPr id="1030" name="任意多边形 23419"/>
              <p:cNvSpPr/>
              <p:nvPr userDrawn="1"/>
            </p:nvSpPr>
            <p:spPr>
              <a:xfrm rot="-507431">
                <a:off x="20" y="524"/>
                <a:ext cx="1059" cy="172"/>
              </a:xfrm>
              <a:custGeom>
                <a:avLst/>
                <a:gdLst/>
                <a:ahLst/>
                <a:cxnLst/>
                <a:pathLst>
                  <a:path w="1059" h="172">
                    <a:moveTo>
                      <a:pt x="1059" y="0"/>
                    </a:moveTo>
                    <a:cubicBezTo>
                      <a:pt x="543" y="45"/>
                      <a:pt x="291" y="112"/>
                      <a:pt x="147" y="144"/>
                    </a:cubicBezTo>
                    <a:cubicBezTo>
                      <a:pt x="0" y="172"/>
                      <a:pt x="153" y="147"/>
                      <a:pt x="177" y="171"/>
                    </a:cubicBezTo>
                    <a:cubicBezTo>
                      <a:pt x="329" y="151"/>
                      <a:pt x="339" y="99"/>
                      <a:pt x="1059" y="24"/>
                    </a:cubicBezTo>
                    <a:cubicBezTo>
                      <a:pt x="1059" y="24"/>
                      <a:pt x="1059" y="0"/>
                      <a:pt x="1059" y="0"/>
                    </a:cubicBezTo>
                    <a:close/>
                  </a:path>
                </a:pathLst>
              </a:custGeom>
              <a:gradFill rotWithShape="0">
                <a:gsLst>
                  <a:gs pos="0">
                    <a:schemeClr val="accent1"/>
                  </a:gs>
                  <a:gs pos="100000">
                    <a:schemeClr val="bg2"/>
                  </a:gs>
                </a:gsLst>
                <a:lin ang="0" scaled="1"/>
                <a:tileRect/>
              </a:gradFill>
              <a:ln w="9525">
                <a:noFill/>
              </a:ln>
            </p:spPr>
            <p:txBody>
              <a:bodyPr/>
              <a:p>
                <a:endParaRPr lang="zh-CN" altLang="en-US"/>
              </a:p>
            </p:txBody>
          </p:sp>
          <p:sp>
            <p:nvSpPr>
              <p:cNvPr id="1031" name="任意多边形 23420"/>
              <p:cNvSpPr/>
              <p:nvPr userDrawn="1"/>
            </p:nvSpPr>
            <p:spPr>
              <a:xfrm rot="-507431">
                <a:off x="1193" y="-89"/>
                <a:ext cx="4122" cy="630"/>
              </a:xfrm>
              <a:custGeom>
                <a:avLst/>
                <a:gdLst/>
                <a:ahLst/>
                <a:cxnLst/>
                <a:pathLst>
                  <a:path w="4122" h="630">
                    <a:moveTo>
                      <a:pt x="0" y="204"/>
                    </a:moveTo>
                    <a:cubicBezTo>
                      <a:pt x="255" y="198"/>
                      <a:pt x="1686" y="0"/>
                      <a:pt x="3544" y="348"/>
                    </a:cubicBezTo>
                    <a:cubicBezTo>
                      <a:pt x="4122" y="464"/>
                      <a:pt x="3754" y="614"/>
                      <a:pt x="3680" y="630"/>
                    </a:cubicBezTo>
                    <a:cubicBezTo>
                      <a:pt x="3680" y="630"/>
                      <a:pt x="3642" y="626"/>
                      <a:pt x="3616" y="624"/>
                    </a:cubicBezTo>
                    <a:cubicBezTo>
                      <a:pt x="3678" y="612"/>
                      <a:pt x="4118" y="488"/>
                      <a:pt x="3534" y="368"/>
                    </a:cubicBezTo>
                    <a:cubicBezTo>
                      <a:pt x="2029" y="98"/>
                      <a:pt x="696" y="156"/>
                      <a:pt x="17" y="231"/>
                    </a:cubicBezTo>
                    <a:cubicBezTo>
                      <a:pt x="17" y="231"/>
                      <a:pt x="0" y="204"/>
                      <a:pt x="0" y="204"/>
                    </a:cubicBezTo>
                    <a:close/>
                  </a:path>
                </a:pathLst>
              </a:custGeom>
              <a:solidFill>
                <a:schemeClr val="bg2"/>
              </a:solidFill>
              <a:ln w="9525">
                <a:noFill/>
              </a:ln>
            </p:spPr>
            <p:txBody>
              <a:bodyPr/>
              <a:p>
                <a:endParaRPr lang="zh-CN" altLang="en-US"/>
              </a:p>
            </p:txBody>
          </p:sp>
          <p:grpSp>
            <p:nvGrpSpPr>
              <p:cNvPr id="1032" name="组合 23421"/>
              <p:cNvGrpSpPr/>
              <p:nvPr userDrawn="1"/>
            </p:nvGrpSpPr>
            <p:grpSpPr>
              <a:xfrm>
                <a:off x="1033" y="326"/>
                <a:ext cx="192" cy="192"/>
                <a:chOff x="1033" y="326"/>
                <a:chExt cx="192" cy="192"/>
              </a:xfrm>
            </p:grpSpPr>
            <p:sp>
              <p:nvSpPr>
                <p:cNvPr id="1033" name="椭圆 23422"/>
                <p:cNvSpPr/>
                <p:nvPr/>
              </p:nvSpPr>
              <p:spPr>
                <a:xfrm>
                  <a:off x="1033" y="326"/>
                  <a:ext cx="192" cy="192"/>
                </a:xfrm>
                <a:prstGeom prst="ellipse">
                  <a:avLst/>
                </a:prstGeom>
                <a:gradFill rotWithShape="0">
                  <a:gsLst>
                    <a:gs pos="0">
                      <a:schemeClr val="bg2"/>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4" name="椭圆 23423"/>
                <p:cNvSpPr/>
                <p:nvPr/>
              </p:nvSpPr>
              <p:spPr>
                <a:xfrm>
                  <a:off x="1129" y="377"/>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5" name="椭圆 23424"/>
                <p:cNvSpPr/>
                <p:nvPr/>
              </p:nvSpPr>
              <p:spPr>
                <a:xfrm>
                  <a:off x="1063" y="350"/>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6" name="椭圆 23425"/>
                <p:cNvSpPr/>
                <p:nvPr/>
              </p:nvSpPr>
              <p:spPr>
                <a:xfrm>
                  <a:off x="1063" y="404"/>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7" name="椭圆 23426"/>
                <p:cNvSpPr/>
                <p:nvPr/>
              </p:nvSpPr>
              <p:spPr>
                <a:xfrm>
                  <a:off x="1108" y="422"/>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8" name="椭圆 23427"/>
                <p:cNvSpPr/>
                <p:nvPr/>
              </p:nvSpPr>
              <p:spPr>
                <a:xfrm>
                  <a:off x="1168" y="416"/>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9" name="椭圆 23428"/>
                <p:cNvSpPr/>
                <p:nvPr/>
              </p:nvSpPr>
              <p:spPr>
                <a:xfrm>
                  <a:off x="1120" y="461"/>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40" name="椭圆 23429"/>
                <p:cNvSpPr/>
                <p:nvPr/>
              </p:nvSpPr>
              <p:spPr>
                <a:xfrm>
                  <a:off x="1063" y="452"/>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41" name="椭圆 23430"/>
                <p:cNvSpPr/>
                <p:nvPr/>
              </p:nvSpPr>
              <p:spPr>
                <a:xfrm>
                  <a:off x="1117" y="329"/>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grpSp>
        </p:grpSp>
        <p:sp>
          <p:nvSpPr>
            <p:cNvPr id="1042" name="矩形 23431"/>
            <p:cNvSpPr/>
            <p:nvPr userDrawn="1"/>
          </p:nvSpPr>
          <p:spPr>
            <a:xfrm>
              <a:off x="426" y="1185"/>
              <a:ext cx="701" cy="3135"/>
            </a:xfrm>
            <a:prstGeom prst="rect">
              <a:avLst/>
            </a:prstGeom>
            <a:solidFill>
              <a:schemeClr val="bg1">
                <a:alpha val="50000"/>
              </a:schemeClr>
            </a:solidFill>
            <a:ln w="9525">
              <a:noFill/>
            </a:ln>
          </p:spPr>
          <p:txBody>
            <a:bodyPr anchor="t" anchorCtr="0"/>
            <a:p>
              <a:pPr lvl="0"/>
              <a:endParaRPr lang="zh-CN" altLang="en-US">
                <a:latin typeface="Times New Roman" panose="02020603050405020304" pitchFamily="18" charset="0"/>
              </a:endParaRPr>
            </a:p>
          </p:txBody>
        </p:sp>
      </p:grpSp>
      <p:sp>
        <p:nvSpPr>
          <p:cNvPr id="1043" name="标题 23432"/>
          <p:cNvSpPr>
            <a:spLocks noGrp="1"/>
          </p:cNvSpPr>
          <p:nvPr>
            <p:ph type="title"/>
          </p:nvPr>
        </p:nvSpPr>
        <p:spPr>
          <a:xfrm>
            <a:off x="971550" y="0"/>
            <a:ext cx="7772400" cy="998855"/>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1044" name="文本占位符 23433"/>
          <p:cNvSpPr>
            <a:spLocks noGrp="1"/>
          </p:cNvSpPr>
          <p:nvPr>
            <p:ph type="body"/>
          </p:nvPr>
        </p:nvSpPr>
        <p:spPr>
          <a:xfrm>
            <a:off x="685800" y="1981200"/>
            <a:ext cx="7772400" cy="4114800"/>
          </a:xfrm>
          <a:prstGeom prst="rect">
            <a:avLst/>
          </a:prstGeom>
          <a:noFill/>
          <a:ln w="9525">
            <a:noFill/>
          </a:ln>
        </p:spPr>
        <p:txBody>
          <a:bodyPr anchor="t" anchorCtr="0"/>
          <a:p>
            <a:pPr lvl="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23435" name="日期占位符 23434"/>
          <p:cNvSpPr>
            <a:spLocks noGrp="1"/>
          </p:cNvSpPr>
          <p:nvPr>
            <p:ph type="dt" sz="half" idx="2"/>
          </p:nvPr>
        </p:nvSpPr>
        <p:spPr>
          <a:xfrm>
            <a:off x="685800" y="6248400"/>
            <a:ext cx="1905000" cy="457200"/>
          </a:xfrm>
          <a:prstGeom prst="rect">
            <a:avLst/>
          </a:prstGeom>
          <a:noFill/>
          <a:ln w="9525">
            <a:noFill/>
          </a:ln>
        </p:spPr>
        <p:txBody>
          <a:bodyPr/>
          <a:lstStyle>
            <a:lvl1pPr>
              <a:defRPr sz="1400"/>
            </a:lvl1pPr>
          </a:lstStyle>
          <a:p>
            <a:pPr lvl="0" fontAlgn="base"/>
            <a:endParaRPr lang="zh-CN" altLang="en-US" strike="noStrike" noProof="1" dirty="0">
              <a:latin typeface="Arial Narrow" pitchFamily="34" charset="0"/>
            </a:endParaRPr>
          </a:p>
        </p:txBody>
      </p:sp>
      <p:sp>
        <p:nvSpPr>
          <p:cNvPr id="23436" name="页脚占位符 23435"/>
          <p:cNvSpPr>
            <a:spLocks noGrp="1"/>
          </p:cNvSpPr>
          <p:nvPr>
            <p:ph type="ftr" sz="quarter" idx="3"/>
          </p:nvPr>
        </p:nvSpPr>
        <p:spPr>
          <a:xfrm>
            <a:off x="3124200" y="6248400"/>
            <a:ext cx="2895600" cy="457200"/>
          </a:xfrm>
          <a:prstGeom prst="rect">
            <a:avLst/>
          </a:prstGeom>
          <a:noFill/>
          <a:ln w="9525">
            <a:noFill/>
          </a:ln>
        </p:spPr>
        <p:txBody>
          <a:bodyPr/>
          <a:lstStyle>
            <a:lvl1pPr algn="ctr">
              <a:defRPr sz="1400"/>
            </a:lvl1pPr>
          </a:lstStyle>
          <a:p>
            <a:pPr lvl="0" fontAlgn="base"/>
            <a:endParaRPr lang="zh-CN" altLang="en-US" strike="noStrike" noProof="1" dirty="0">
              <a:latin typeface="Arial Narrow" pitchFamily="34" charset="0"/>
            </a:endParaRPr>
          </a:p>
        </p:txBody>
      </p:sp>
      <p:sp>
        <p:nvSpPr>
          <p:cNvPr id="23437" name="灯片编号占位符 23436"/>
          <p:cNvSpPr>
            <a:spLocks noGrp="1"/>
          </p:cNvSpPr>
          <p:nvPr>
            <p:ph type="sldNum" sz="quarter" idx="4"/>
          </p:nvPr>
        </p:nvSpPr>
        <p:spPr>
          <a:xfrm>
            <a:off x="6553200" y="6248400"/>
            <a:ext cx="1905000" cy="457200"/>
          </a:xfrm>
          <a:prstGeom prst="rect">
            <a:avLst/>
          </a:prstGeom>
          <a:noFill/>
          <a:ln w="9525">
            <a:noFill/>
          </a:ln>
        </p:spPr>
        <p:txBody>
          <a:bodyPr/>
          <a:lstStyle>
            <a:lvl1pPr algn="r">
              <a:defRPr sz="1400"/>
            </a:lvl1pPr>
          </a:lstStyle>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Blip>
          <a:blip r:embed="rId14"/>
        </a:buBlip>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grpSp>
        <p:nvGrpSpPr>
          <p:cNvPr id="1026" name="组合 23443"/>
          <p:cNvGrpSpPr/>
          <p:nvPr/>
        </p:nvGrpSpPr>
        <p:grpSpPr>
          <a:xfrm>
            <a:off x="-23812" y="-141287"/>
            <a:ext cx="9167812" cy="6999287"/>
            <a:chOff x="-15" y="-89"/>
            <a:chExt cx="5775" cy="4409"/>
          </a:xfrm>
        </p:grpSpPr>
        <p:sp>
          <p:nvSpPr>
            <p:cNvPr id="1027" name="矩形 22529"/>
            <p:cNvSpPr/>
            <p:nvPr userDrawn="1"/>
          </p:nvSpPr>
          <p:spPr>
            <a:xfrm>
              <a:off x="0" y="-14"/>
              <a:ext cx="5760" cy="625"/>
            </a:xfrm>
            <a:prstGeom prst="rect">
              <a:avLst/>
            </a:prstGeom>
            <a:solidFill>
              <a:schemeClr val="accent2"/>
            </a:solidFill>
            <a:ln w="9525">
              <a:noFill/>
            </a:ln>
          </p:spPr>
          <p:txBody>
            <a:bodyPr anchor="t" anchorCtr="0"/>
            <a:p>
              <a:pPr lvl="0"/>
              <a:endParaRPr lang="zh-CN" altLang="en-US">
                <a:latin typeface="Times New Roman" panose="02020603050405020304" pitchFamily="18" charset="0"/>
              </a:endParaRPr>
            </a:p>
          </p:txBody>
        </p:sp>
        <p:sp>
          <p:nvSpPr>
            <p:cNvPr id="1028" name="矩形 22531" descr="Cacback"/>
            <p:cNvSpPr/>
            <p:nvPr userDrawn="1"/>
          </p:nvSpPr>
          <p:spPr>
            <a:xfrm>
              <a:off x="0" y="0"/>
              <a:ext cx="446" cy="4320"/>
            </a:xfrm>
            <a:prstGeom prst="rect">
              <a:avLst/>
            </a:prstGeom>
            <a:blipFill rotWithShape="0">
              <a:blip r:embed="rId13"/>
            </a:blipFill>
            <a:ln w="9525">
              <a:noFill/>
            </a:ln>
          </p:spPr>
          <p:txBody>
            <a:bodyPr anchor="t" anchorCtr="0"/>
            <a:p>
              <a:pPr lvl="0"/>
              <a:endParaRPr lang="zh-CN" altLang="en-US">
                <a:latin typeface="Times New Roman" panose="02020603050405020304" pitchFamily="18" charset="0"/>
              </a:endParaRPr>
            </a:p>
          </p:txBody>
        </p:sp>
        <p:grpSp>
          <p:nvGrpSpPr>
            <p:cNvPr id="1029" name="组合 23442"/>
            <p:cNvGrpSpPr/>
            <p:nvPr userDrawn="1"/>
          </p:nvGrpSpPr>
          <p:grpSpPr>
            <a:xfrm>
              <a:off x="-15" y="-89"/>
              <a:ext cx="5295" cy="785"/>
              <a:chOff x="20" y="-89"/>
              <a:chExt cx="5295" cy="785"/>
            </a:xfrm>
          </p:grpSpPr>
          <p:sp>
            <p:nvSpPr>
              <p:cNvPr id="1030" name="任意多边形 23419"/>
              <p:cNvSpPr/>
              <p:nvPr userDrawn="1"/>
            </p:nvSpPr>
            <p:spPr>
              <a:xfrm rot="-507431">
                <a:off x="20" y="524"/>
                <a:ext cx="1059" cy="172"/>
              </a:xfrm>
              <a:custGeom>
                <a:avLst/>
                <a:gdLst/>
                <a:ahLst/>
                <a:cxnLst/>
                <a:pathLst>
                  <a:path w="1059" h="172">
                    <a:moveTo>
                      <a:pt x="1059" y="0"/>
                    </a:moveTo>
                    <a:cubicBezTo>
                      <a:pt x="543" y="45"/>
                      <a:pt x="291" y="112"/>
                      <a:pt x="147" y="144"/>
                    </a:cubicBezTo>
                    <a:cubicBezTo>
                      <a:pt x="0" y="172"/>
                      <a:pt x="153" y="147"/>
                      <a:pt x="177" y="171"/>
                    </a:cubicBezTo>
                    <a:cubicBezTo>
                      <a:pt x="329" y="151"/>
                      <a:pt x="339" y="99"/>
                      <a:pt x="1059" y="24"/>
                    </a:cubicBezTo>
                    <a:cubicBezTo>
                      <a:pt x="1059" y="24"/>
                      <a:pt x="1059" y="0"/>
                      <a:pt x="1059" y="0"/>
                    </a:cubicBezTo>
                    <a:close/>
                  </a:path>
                </a:pathLst>
              </a:custGeom>
              <a:gradFill rotWithShape="0">
                <a:gsLst>
                  <a:gs pos="0">
                    <a:schemeClr val="accent1"/>
                  </a:gs>
                  <a:gs pos="100000">
                    <a:schemeClr val="bg2"/>
                  </a:gs>
                </a:gsLst>
                <a:lin ang="0" scaled="1"/>
                <a:tileRect/>
              </a:gradFill>
              <a:ln w="9525">
                <a:noFill/>
              </a:ln>
            </p:spPr>
            <p:txBody>
              <a:bodyPr/>
              <a:p>
                <a:endParaRPr lang="zh-CN" altLang="en-US"/>
              </a:p>
            </p:txBody>
          </p:sp>
          <p:sp>
            <p:nvSpPr>
              <p:cNvPr id="1031" name="任意多边形 23420"/>
              <p:cNvSpPr/>
              <p:nvPr userDrawn="1"/>
            </p:nvSpPr>
            <p:spPr>
              <a:xfrm rot="-507431">
                <a:off x="1193" y="-89"/>
                <a:ext cx="4122" cy="630"/>
              </a:xfrm>
              <a:custGeom>
                <a:avLst/>
                <a:gdLst/>
                <a:ahLst/>
                <a:cxnLst/>
                <a:pathLst>
                  <a:path w="4122" h="630">
                    <a:moveTo>
                      <a:pt x="0" y="204"/>
                    </a:moveTo>
                    <a:cubicBezTo>
                      <a:pt x="255" y="198"/>
                      <a:pt x="1686" y="0"/>
                      <a:pt x="3544" y="348"/>
                    </a:cubicBezTo>
                    <a:cubicBezTo>
                      <a:pt x="4122" y="464"/>
                      <a:pt x="3754" y="614"/>
                      <a:pt x="3680" y="630"/>
                    </a:cubicBezTo>
                    <a:cubicBezTo>
                      <a:pt x="3680" y="630"/>
                      <a:pt x="3642" y="626"/>
                      <a:pt x="3616" y="624"/>
                    </a:cubicBezTo>
                    <a:cubicBezTo>
                      <a:pt x="3678" y="612"/>
                      <a:pt x="4118" y="488"/>
                      <a:pt x="3534" y="368"/>
                    </a:cubicBezTo>
                    <a:cubicBezTo>
                      <a:pt x="2029" y="98"/>
                      <a:pt x="696" y="156"/>
                      <a:pt x="17" y="231"/>
                    </a:cubicBezTo>
                    <a:cubicBezTo>
                      <a:pt x="17" y="231"/>
                      <a:pt x="0" y="204"/>
                      <a:pt x="0" y="204"/>
                    </a:cubicBezTo>
                    <a:close/>
                  </a:path>
                </a:pathLst>
              </a:custGeom>
              <a:solidFill>
                <a:schemeClr val="bg2"/>
              </a:solidFill>
              <a:ln w="9525">
                <a:noFill/>
              </a:ln>
            </p:spPr>
            <p:txBody>
              <a:bodyPr/>
              <a:p>
                <a:endParaRPr lang="zh-CN" altLang="en-US"/>
              </a:p>
            </p:txBody>
          </p:sp>
          <p:grpSp>
            <p:nvGrpSpPr>
              <p:cNvPr id="1032" name="组合 23421"/>
              <p:cNvGrpSpPr/>
              <p:nvPr userDrawn="1"/>
            </p:nvGrpSpPr>
            <p:grpSpPr>
              <a:xfrm>
                <a:off x="1033" y="326"/>
                <a:ext cx="192" cy="192"/>
                <a:chOff x="1033" y="326"/>
                <a:chExt cx="192" cy="192"/>
              </a:xfrm>
            </p:grpSpPr>
            <p:sp>
              <p:nvSpPr>
                <p:cNvPr id="1033" name="椭圆 23422"/>
                <p:cNvSpPr/>
                <p:nvPr/>
              </p:nvSpPr>
              <p:spPr>
                <a:xfrm>
                  <a:off x="1033" y="326"/>
                  <a:ext cx="192" cy="192"/>
                </a:xfrm>
                <a:prstGeom prst="ellipse">
                  <a:avLst/>
                </a:prstGeom>
                <a:gradFill rotWithShape="0">
                  <a:gsLst>
                    <a:gs pos="0">
                      <a:schemeClr val="bg2"/>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4" name="椭圆 23423"/>
                <p:cNvSpPr/>
                <p:nvPr/>
              </p:nvSpPr>
              <p:spPr>
                <a:xfrm>
                  <a:off x="1129" y="377"/>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5" name="椭圆 23424"/>
                <p:cNvSpPr/>
                <p:nvPr/>
              </p:nvSpPr>
              <p:spPr>
                <a:xfrm>
                  <a:off x="1063" y="350"/>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6" name="椭圆 23425"/>
                <p:cNvSpPr/>
                <p:nvPr/>
              </p:nvSpPr>
              <p:spPr>
                <a:xfrm>
                  <a:off x="1063" y="404"/>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7" name="椭圆 23426"/>
                <p:cNvSpPr/>
                <p:nvPr/>
              </p:nvSpPr>
              <p:spPr>
                <a:xfrm>
                  <a:off x="1108" y="422"/>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8" name="椭圆 23427"/>
                <p:cNvSpPr/>
                <p:nvPr/>
              </p:nvSpPr>
              <p:spPr>
                <a:xfrm>
                  <a:off x="1168" y="416"/>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9" name="椭圆 23428"/>
                <p:cNvSpPr/>
                <p:nvPr/>
              </p:nvSpPr>
              <p:spPr>
                <a:xfrm>
                  <a:off x="1120" y="461"/>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40" name="椭圆 23429"/>
                <p:cNvSpPr/>
                <p:nvPr/>
              </p:nvSpPr>
              <p:spPr>
                <a:xfrm>
                  <a:off x="1063" y="452"/>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41" name="椭圆 23430"/>
                <p:cNvSpPr/>
                <p:nvPr/>
              </p:nvSpPr>
              <p:spPr>
                <a:xfrm>
                  <a:off x="1117" y="329"/>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grpSp>
        </p:grpSp>
        <p:sp>
          <p:nvSpPr>
            <p:cNvPr id="1042" name="矩形 23431"/>
            <p:cNvSpPr/>
            <p:nvPr userDrawn="1"/>
          </p:nvSpPr>
          <p:spPr>
            <a:xfrm>
              <a:off x="426" y="1185"/>
              <a:ext cx="701" cy="3135"/>
            </a:xfrm>
            <a:prstGeom prst="rect">
              <a:avLst/>
            </a:prstGeom>
            <a:solidFill>
              <a:schemeClr val="bg1">
                <a:alpha val="50000"/>
              </a:schemeClr>
            </a:solidFill>
            <a:ln w="9525">
              <a:noFill/>
            </a:ln>
          </p:spPr>
          <p:txBody>
            <a:bodyPr anchor="t" anchorCtr="0"/>
            <a:p>
              <a:pPr lvl="0"/>
              <a:endParaRPr lang="zh-CN" altLang="en-US">
                <a:latin typeface="Times New Roman" panose="02020603050405020304" pitchFamily="18" charset="0"/>
              </a:endParaRPr>
            </a:p>
          </p:txBody>
        </p:sp>
      </p:grpSp>
      <p:sp>
        <p:nvSpPr>
          <p:cNvPr id="1043" name="标题 23432"/>
          <p:cNvSpPr>
            <a:spLocks noGrp="1"/>
          </p:cNvSpPr>
          <p:nvPr>
            <p:ph type="title"/>
          </p:nvPr>
        </p:nvSpPr>
        <p:spPr>
          <a:xfrm>
            <a:off x="971550" y="0"/>
            <a:ext cx="7772400" cy="998855"/>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1044" name="文本占位符 23433"/>
          <p:cNvSpPr>
            <a:spLocks noGrp="1"/>
          </p:cNvSpPr>
          <p:nvPr>
            <p:ph type="body"/>
          </p:nvPr>
        </p:nvSpPr>
        <p:spPr>
          <a:xfrm>
            <a:off x="685800" y="1981200"/>
            <a:ext cx="7772400" cy="4114800"/>
          </a:xfrm>
          <a:prstGeom prst="rect">
            <a:avLst/>
          </a:prstGeom>
          <a:noFill/>
          <a:ln w="9525">
            <a:noFill/>
          </a:ln>
        </p:spPr>
        <p:txBody>
          <a:bodyPr anchor="t" anchorCtr="0"/>
          <a:p>
            <a:pPr lvl="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23435" name="日期占位符 23434"/>
          <p:cNvSpPr>
            <a:spLocks noGrp="1"/>
          </p:cNvSpPr>
          <p:nvPr>
            <p:ph type="dt" sz="half" idx="2"/>
          </p:nvPr>
        </p:nvSpPr>
        <p:spPr>
          <a:xfrm>
            <a:off x="685800" y="6248400"/>
            <a:ext cx="1905000" cy="457200"/>
          </a:xfrm>
          <a:prstGeom prst="rect">
            <a:avLst/>
          </a:prstGeom>
          <a:noFill/>
          <a:ln w="9525">
            <a:noFill/>
          </a:ln>
        </p:spPr>
        <p:txBody>
          <a:bodyPr/>
          <a:lstStyle>
            <a:lvl1pPr>
              <a:defRPr sz="1400"/>
            </a:lvl1pPr>
          </a:lstStyle>
          <a:p>
            <a:pPr lvl="0" fontAlgn="base"/>
            <a:endParaRPr lang="zh-CN" altLang="en-US" strike="noStrike" noProof="1" dirty="0">
              <a:latin typeface="Arial Narrow" pitchFamily="34" charset="0"/>
            </a:endParaRPr>
          </a:p>
        </p:txBody>
      </p:sp>
      <p:sp>
        <p:nvSpPr>
          <p:cNvPr id="23436" name="页脚占位符 23435"/>
          <p:cNvSpPr>
            <a:spLocks noGrp="1"/>
          </p:cNvSpPr>
          <p:nvPr>
            <p:ph type="ftr" sz="quarter" idx="3"/>
          </p:nvPr>
        </p:nvSpPr>
        <p:spPr>
          <a:xfrm>
            <a:off x="3124200" y="6248400"/>
            <a:ext cx="2895600" cy="457200"/>
          </a:xfrm>
          <a:prstGeom prst="rect">
            <a:avLst/>
          </a:prstGeom>
          <a:noFill/>
          <a:ln w="9525">
            <a:noFill/>
          </a:ln>
        </p:spPr>
        <p:txBody>
          <a:bodyPr/>
          <a:lstStyle>
            <a:lvl1pPr algn="ctr">
              <a:defRPr sz="1400"/>
            </a:lvl1pPr>
          </a:lstStyle>
          <a:p>
            <a:pPr lvl="0" fontAlgn="base"/>
            <a:endParaRPr lang="zh-CN" altLang="en-US" strike="noStrike" noProof="1" dirty="0">
              <a:latin typeface="Arial Narrow" pitchFamily="34" charset="0"/>
            </a:endParaRPr>
          </a:p>
        </p:txBody>
      </p:sp>
      <p:sp>
        <p:nvSpPr>
          <p:cNvPr id="23437" name="灯片编号占位符 23436"/>
          <p:cNvSpPr>
            <a:spLocks noGrp="1"/>
          </p:cNvSpPr>
          <p:nvPr>
            <p:ph type="sldNum" sz="quarter" idx="4"/>
          </p:nvPr>
        </p:nvSpPr>
        <p:spPr>
          <a:xfrm>
            <a:off x="6553200" y="6248400"/>
            <a:ext cx="1905000" cy="457200"/>
          </a:xfrm>
          <a:prstGeom prst="rect">
            <a:avLst/>
          </a:prstGeom>
          <a:noFill/>
          <a:ln w="9525">
            <a:noFill/>
          </a:ln>
        </p:spPr>
        <p:txBody>
          <a:bodyPr/>
          <a:lstStyle>
            <a:lvl1pPr algn="r">
              <a:defRPr sz="1400"/>
            </a:lvl1pPr>
          </a:lstStyle>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 id="2147483777" r:id="rId12"/>
  </p:sldLayoutIdLst>
  <p:hf sldNum="0" hdr="0" ftr="0" dt="0"/>
  <p:txStyles>
    <p:titleStyle>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Blip>
          <a:blip r:embed="rId14"/>
        </a:buBlip>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grpSp>
        <p:nvGrpSpPr>
          <p:cNvPr id="1026" name="组合 23443"/>
          <p:cNvGrpSpPr/>
          <p:nvPr/>
        </p:nvGrpSpPr>
        <p:grpSpPr>
          <a:xfrm>
            <a:off x="-23812" y="-141287"/>
            <a:ext cx="9167812" cy="6999287"/>
            <a:chOff x="-15" y="-89"/>
            <a:chExt cx="5775" cy="4409"/>
          </a:xfrm>
        </p:grpSpPr>
        <p:sp>
          <p:nvSpPr>
            <p:cNvPr id="1027" name="矩形 22529"/>
            <p:cNvSpPr/>
            <p:nvPr userDrawn="1"/>
          </p:nvSpPr>
          <p:spPr>
            <a:xfrm>
              <a:off x="0" y="-14"/>
              <a:ext cx="5760" cy="625"/>
            </a:xfrm>
            <a:prstGeom prst="rect">
              <a:avLst/>
            </a:prstGeom>
            <a:solidFill>
              <a:schemeClr val="accent2"/>
            </a:solidFill>
            <a:ln w="9525">
              <a:noFill/>
            </a:ln>
          </p:spPr>
          <p:txBody>
            <a:bodyPr anchor="t" anchorCtr="0"/>
            <a:p>
              <a:pPr lvl="0"/>
              <a:endParaRPr lang="zh-CN" altLang="en-US">
                <a:latin typeface="Times New Roman" panose="02020603050405020304" pitchFamily="18" charset="0"/>
              </a:endParaRPr>
            </a:p>
          </p:txBody>
        </p:sp>
        <p:sp>
          <p:nvSpPr>
            <p:cNvPr id="1028" name="矩形 22531" descr="Cacback"/>
            <p:cNvSpPr/>
            <p:nvPr userDrawn="1"/>
          </p:nvSpPr>
          <p:spPr>
            <a:xfrm>
              <a:off x="0" y="0"/>
              <a:ext cx="446" cy="4320"/>
            </a:xfrm>
            <a:prstGeom prst="rect">
              <a:avLst/>
            </a:prstGeom>
            <a:blipFill rotWithShape="0">
              <a:blip r:embed="rId13"/>
            </a:blipFill>
            <a:ln w="9525">
              <a:noFill/>
            </a:ln>
          </p:spPr>
          <p:txBody>
            <a:bodyPr anchor="t" anchorCtr="0"/>
            <a:p>
              <a:pPr lvl="0"/>
              <a:endParaRPr lang="zh-CN" altLang="en-US">
                <a:latin typeface="Times New Roman" panose="02020603050405020304" pitchFamily="18" charset="0"/>
              </a:endParaRPr>
            </a:p>
          </p:txBody>
        </p:sp>
        <p:grpSp>
          <p:nvGrpSpPr>
            <p:cNvPr id="1029" name="组合 23442"/>
            <p:cNvGrpSpPr/>
            <p:nvPr userDrawn="1"/>
          </p:nvGrpSpPr>
          <p:grpSpPr>
            <a:xfrm>
              <a:off x="-15" y="-89"/>
              <a:ext cx="5295" cy="785"/>
              <a:chOff x="20" y="-89"/>
              <a:chExt cx="5295" cy="785"/>
            </a:xfrm>
          </p:grpSpPr>
          <p:sp>
            <p:nvSpPr>
              <p:cNvPr id="1030" name="任意多边形 23419"/>
              <p:cNvSpPr/>
              <p:nvPr userDrawn="1"/>
            </p:nvSpPr>
            <p:spPr>
              <a:xfrm rot="-507431">
                <a:off x="20" y="524"/>
                <a:ext cx="1059" cy="172"/>
              </a:xfrm>
              <a:custGeom>
                <a:avLst/>
                <a:gdLst/>
                <a:ahLst/>
                <a:cxnLst/>
                <a:pathLst>
                  <a:path w="1059" h="172">
                    <a:moveTo>
                      <a:pt x="1059" y="0"/>
                    </a:moveTo>
                    <a:cubicBezTo>
                      <a:pt x="543" y="45"/>
                      <a:pt x="291" y="112"/>
                      <a:pt x="147" y="144"/>
                    </a:cubicBezTo>
                    <a:cubicBezTo>
                      <a:pt x="0" y="172"/>
                      <a:pt x="153" y="147"/>
                      <a:pt x="177" y="171"/>
                    </a:cubicBezTo>
                    <a:cubicBezTo>
                      <a:pt x="329" y="151"/>
                      <a:pt x="339" y="99"/>
                      <a:pt x="1059" y="24"/>
                    </a:cubicBezTo>
                    <a:cubicBezTo>
                      <a:pt x="1059" y="24"/>
                      <a:pt x="1059" y="0"/>
                      <a:pt x="1059" y="0"/>
                    </a:cubicBezTo>
                    <a:close/>
                  </a:path>
                </a:pathLst>
              </a:custGeom>
              <a:gradFill rotWithShape="0">
                <a:gsLst>
                  <a:gs pos="0">
                    <a:schemeClr val="accent1"/>
                  </a:gs>
                  <a:gs pos="100000">
                    <a:schemeClr val="bg2"/>
                  </a:gs>
                </a:gsLst>
                <a:lin ang="0" scaled="1"/>
                <a:tileRect/>
              </a:gradFill>
              <a:ln w="9525">
                <a:noFill/>
              </a:ln>
            </p:spPr>
            <p:txBody>
              <a:bodyPr/>
              <a:p>
                <a:endParaRPr lang="zh-CN" altLang="en-US"/>
              </a:p>
            </p:txBody>
          </p:sp>
          <p:sp>
            <p:nvSpPr>
              <p:cNvPr id="1031" name="任意多边形 23420"/>
              <p:cNvSpPr/>
              <p:nvPr userDrawn="1"/>
            </p:nvSpPr>
            <p:spPr>
              <a:xfrm rot="-507431">
                <a:off x="1193" y="-89"/>
                <a:ext cx="4122" cy="630"/>
              </a:xfrm>
              <a:custGeom>
                <a:avLst/>
                <a:gdLst/>
                <a:ahLst/>
                <a:cxnLst/>
                <a:pathLst>
                  <a:path w="4122" h="630">
                    <a:moveTo>
                      <a:pt x="0" y="204"/>
                    </a:moveTo>
                    <a:cubicBezTo>
                      <a:pt x="255" y="198"/>
                      <a:pt x="1686" y="0"/>
                      <a:pt x="3544" y="348"/>
                    </a:cubicBezTo>
                    <a:cubicBezTo>
                      <a:pt x="4122" y="464"/>
                      <a:pt x="3754" y="614"/>
                      <a:pt x="3680" y="630"/>
                    </a:cubicBezTo>
                    <a:cubicBezTo>
                      <a:pt x="3680" y="630"/>
                      <a:pt x="3642" y="626"/>
                      <a:pt x="3616" y="624"/>
                    </a:cubicBezTo>
                    <a:cubicBezTo>
                      <a:pt x="3678" y="612"/>
                      <a:pt x="4118" y="488"/>
                      <a:pt x="3534" y="368"/>
                    </a:cubicBezTo>
                    <a:cubicBezTo>
                      <a:pt x="2029" y="98"/>
                      <a:pt x="696" y="156"/>
                      <a:pt x="17" y="231"/>
                    </a:cubicBezTo>
                    <a:cubicBezTo>
                      <a:pt x="17" y="231"/>
                      <a:pt x="0" y="204"/>
                      <a:pt x="0" y="204"/>
                    </a:cubicBezTo>
                    <a:close/>
                  </a:path>
                </a:pathLst>
              </a:custGeom>
              <a:solidFill>
                <a:schemeClr val="bg2"/>
              </a:solidFill>
              <a:ln w="9525">
                <a:noFill/>
              </a:ln>
            </p:spPr>
            <p:txBody>
              <a:bodyPr/>
              <a:p>
                <a:endParaRPr lang="zh-CN" altLang="en-US"/>
              </a:p>
            </p:txBody>
          </p:sp>
          <p:grpSp>
            <p:nvGrpSpPr>
              <p:cNvPr id="1032" name="组合 23421"/>
              <p:cNvGrpSpPr/>
              <p:nvPr userDrawn="1"/>
            </p:nvGrpSpPr>
            <p:grpSpPr>
              <a:xfrm>
                <a:off x="1033" y="326"/>
                <a:ext cx="192" cy="192"/>
                <a:chOff x="1033" y="326"/>
                <a:chExt cx="192" cy="192"/>
              </a:xfrm>
            </p:grpSpPr>
            <p:sp>
              <p:nvSpPr>
                <p:cNvPr id="1033" name="椭圆 23422"/>
                <p:cNvSpPr/>
                <p:nvPr/>
              </p:nvSpPr>
              <p:spPr>
                <a:xfrm>
                  <a:off x="1033" y="326"/>
                  <a:ext cx="192" cy="192"/>
                </a:xfrm>
                <a:prstGeom prst="ellipse">
                  <a:avLst/>
                </a:prstGeom>
                <a:gradFill rotWithShape="0">
                  <a:gsLst>
                    <a:gs pos="0">
                      <a:schemeClr val="bg2"/>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4" name="椭圆 23423"/>
                <p:cNvSpPr/>
                <p:nvPr/>
              </p:nvSpPr>
              <p:spPr>
                <a:xfrm>
                  <a:off x="1129" y="377"/>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5" name="椭圆 23424"/>
                <p:cNvSpPr/>
                <p:nvPr/>
              </p:nvSpPr>
              <p:spPr>
                <a:xfrm>
                  <a:off x="1063" y="350"/>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6" name="椭圆 23425"/>
                <p:cNvSpPr/>
                <p:nvPr/>
              </p:nvSpPr>
              <p:spPr>
                <a:xfrm>
                  <a:off x="1063" y="404"/>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7" name="椭圆 23426"/>
                <p:cNvSpPr/>
                <p:nvPr/>
              </p:nvSpPr>
              <p:spPr>
                <a:xfrm>
                  <a:off x="1108" y="422"/>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8" name="椭圆 23427"/>
                <p:cNvSpPr/>
                <p:nvPr/>
              </p:nvSpPr>
              <p:spPr>
                <a:xfrm>
                  <a:off x="1168" y="416"/>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9" name="椭圆 23428"/>
                <p:cNvSpPr/>
                <p:nvPr/>
              </p:nvSpPr>
              <p:spPr>
                <a:xfrm>
                  <a:off x="1120" y="461"/>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40" name="椭圆 23429"/>
                <p:cNvSpPr/>
                <p:nvPr/>
              </p:nvSpPr>
              <p:spPr>
                <a:xfrm>
                  <a:off x="1063" y="452"/>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41" name="椭圆 23430"/>
                <p:cNvSpPr/>
                <p:nvPr/>
              </p:nvSpPr>
              <p:spPr>
                <a:xfrm>
                  <a:off x="1117" y="329"/>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grpSp>
        </p:grpSp>
        <p:sp>
          <p:nvSpPr>
            <p:cNvPr id="1042" name="矩形 23431"/>
            <p:cNvSpPr/>
            <p:nvPr userDrawn="1"/>
          </p:nvSpPr>
          <p:spPr>
            <a:xfrm>
              <a:off x="426" y="1185"/>
              <a:ext cx="701" cy="3135"/>
            </a:xfrm>
            <a:prstGeom prst="rect">
              <a:avLst/>
            </a:prstGeom>
            <a:solidFill>
              <a:schemeClr val="bg1">
                <a:alpha val="50000"/>
              </a:schemeClr>
            </a:solidFill>
            <a:ln w="9525">
              <a:noFill/>
            </a:ln>
          </p:spPr>
          <p:txBody>
            <a:bodyPr anchor="t" anchorCtr="0"/>
            <a:p>
              <a:pPr lvl="0"/>
              <a:endParaRPr lang="zh-CN" altLang="en-US">
                <a:latin typeface="Times New Roman" panose="02020603050405020304" pitchFamily="18" charset="0"/>
              </a:endParaRPr>
            </a:p>
          </p:txBody>
        </p:sp>
      </p:grpSp>
      <p:sp>
        <p:nvSpPr>
          <p:cNvPr id="1043" name="标题 23432"/>
          <p:cNvSpPr>
            <a:spLocks noGrp="1"/>
          </p:cNvSpPr>
          <p:nvPr>
            <p:ph type="title"/>
          </p:nvPr>
        </p:nvSpPr>
        <p:spPr>
          <a:xfrm>
            <a:off x="971550" y="0"/>
            <a:ext cx="7772400" cy="998855"/>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1044" name="文本占位符 23433"/>
          <p:cNvSpPr>
            <a:spLocks noGrp="1"/>
          </p:cNvSpPr>
          <p:nvPr>
            <p:ph type="body"/>
          </p:nvPr>
        </p:nvSpPr>
        <p:spPr>
          <a:xfrm>
            <a:off x="685800" y="1981200"/>
            <a:ext cx="7772400" cy="4114800"/>
          </a:xfrm>
          <a:prstGeom prst="rect">
            <a:avLst/>
          </a:prstGeom>
          <a:noFill/>
          <a:ln w="9525">
            <a:noFill/>
          </a:ln>
        </p:spPr>
        <p:txBody>
          <a:bodyPr anchor="t" anchorCtr="0"/>
          <a:p>
            <a:pPr lvl="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23435" name="日期占位符 23434"/>
          <p:cNvSpPr>
            <a:spLocks noGrp="1"/>
          </p:cNvSpPr>
          <p:nvPr>
            <p:ph type="dt" sz="half" idx="2"/>
          </p:nvPr>
        </p:nvSpPr>
        <p:spPr>
          <a:xfrm>
            <a:off x="685800" y="6248400"/>
            <a:ext cx="1905000" cy="457200"/>
          </a:xfrm>
          <a:prstGeom prst="rect">
            <a:avLst/>
          </a:prstGeom>
          <a:noFill/>
          <a:ln w="9525">
            <a:noFill/>
          </a:ln>
        </p:spPr>
        <p:txBody>
          <a:bodyPr/>
          <a:lstStyle>
            <a:lvl1pPr>
              <a:defRPr sz="1400"/>
            </a:lvl1pPr>
          </a:lstStyle>
          <a:p>
            <a:pPr lvl="0" fontAlgn="base"/>
            <a:endParaRPr lang="zh-CN" altLang="en-US" strike="noStrike" noProof="1" dirty="0">
              <a:latin typeface="Arial Narrow" pitchFamily="34" charset="0"/>
            </a:endParaRPr>
          </a:p>
        </p:txBody>
      </p:sp>
      <p:sp>
        <p:nvSpPr>
          <p:cNvPr id="23436" name="页脚占位符 23435"/>
          <p:cNvSpPr>
            <a:spLocks noGrp="1"/>
          </p:cNvSpPr>
          <p:nvPr>
            <p:ph type="ftr" sz="quarter" idx="3"/>
          </p:nvPr>
        </p:nvSpPr>
        <p:spPr>
          <a:xfrm>
            <a:off x="3124200" y="6248400"/>
            <a:ext cx="2895600" cy="457200"/>
          </a:xfrm>
          <a:prstGeom prst="rect">
            <a:avLst/>
          </a:prstGeom>
          <a:noFill/>
          <a:ln w="9525">
            <a:noFill/>
          </a:ln>
        </p:spPr>
        <p:txBody>
          <a:bodyPr/>
          <a:lstStyle>
            <a:lvl1pPr algn="ctr">
              <a:defRPr sz="1400"/>
            </a:lvl1pPr>
          </a:lstStyle>
          <a:p>
            <a:pPr lvl="0" fontAlgn="base"/>
            <a:endParaRPr lang="zh-CN" altLang="en-US" strike="noStrike" noProof="1" dirty="0">
              <a:latin typeface="Arial Narrow" pitchFamily="34" charset="0"/>
            </a:endParaRPr>
          </a:p>
        </p:txBody>
      </p:sp>
      <p:sp>
        <p:nvSpPr>
          <p:cNvPr id="23437" name="灯片编号占位符 23436"/>
          <p:cNvSpPr>
            <a:spLocks noGrp="1"/>
          </p:cNvSpPr>
          <p:nvPr>
            <p:ph type="sldNum" sz="quarter" idx="4"/>
          </p:nvPr>
        </p:nvSpPr>
        <p:spPr>
          <a:xfrm>
            <a:off x="6553200" y="6248400"/>
            <a:ext cx="1905000" cy="457200"/>
          </a:xfrm>
          <a:prstGeom prst="rect">
            <a:avLst/>
          </a:prstGeom>
          <a:noFill/>
          <a:ln w="9525">
            <a:noFill/>
          </a:ln>
        </p:spPr>
        <p:txBody>
          <a:bodyPr/>
          <a:lstStyle>
            <a:lvl1pPr algn="r">
              <a:defRPr sz="1400"/>
            </a:lvl1pPr>
          </a:lstStyle>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 id="2147483790" r:id="rId12"/>
  </p:sldLayoutIdLst>
  <p:hf sldNum="0" hdr="0" ftr="0" dt="0"/>
  <p:txStyles>
    <p:titleStyle>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Blip>
          <a:blip r:embed="rId14"/>
        </a:buBlip>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grpSp>
        <p:nvGrpSpPr>
          <p:cNvPr id="1026" name="组合 23443"/>
          <p:cNvGrpSpPr/>
          <p:nvPr/>
        </p:nvGrpSpPr>
        <p:grpSpPr>
          <a:xfrm>
            <a:off x="-23812" y="-141287"/>
            <a:ext cx="9167812" cy="6999287"/>
            <a:chOff x="-15" y="-89"/>
            <a:chExt cx="5775" cy="4409"/>
          </a:xfrm>
        </p:grpSpPr>
        <p:sp>
          <p:nvSpPr>
            <p:cNvPr id="1027" name="矩形 22529"/>
            <p:cNvSpPr/>
            <p:nvPr userDrawn="1"/>
          </p:nvSpPr>
          <p:spPr>
            <a:xfrm>
              <a:off x="0" y="-14"/>
              <a:ext cx="5760" cy="625"/>
            </a:xfrm>
            <a:prstGeom prst="rect">
              <a:avLst/>
            </a:prstGeom>
            <a:solidFill>
              <a:schemeClr val="accent2"/>
            </a:solidFill>
            <a:ln w="9525">
              <a:noFill/>
            </a:ln>
          </p:spPr>
          <p:txBody>
            <a:bodyPr anchor="t" anchorCtr="0"/>
            <a:p>
              <a:pPr lvl="0"/>
              <a:endParaRPr lang="zh-CN" altLang="en-US">
                <a:latin typeface="Times New Roman" panose="02020603050405020304" pitchFamily="18" charset="0"/>
              </a:endParaRPr>
            </a:p>
          </p:txBody>
        </p:sp>
        <p:sp>
          <p:nvSpPr>
            <p:cNvPr id="1028" name="矩形 22531" descr="Cacback"/>
            <p:cNvSpPr/>
            <p:nvPr userDrawn="1"/>
          </p:nvSpPr>
          <p:spPr>
            <a:xfrm>
              <a:off x="0" y="0"/>
              <a:ext cx="446" cy="4320"/>
            </a:xfrm>
            <a:prstGeom prst="rect">
              <a:avLst/>
            </a:prstGeom>
            <a:blipFill rotWithShape="0">
              <a:blip r:embed="rId13"/>
            </a:blipFill>
            <a:ln w="9525">
              <a:noFill/>
            </a:ln>
          </p:spPr>
          <p:txBody>
            <a:bodyPr anchor="t" anchorCtr="0"/>
            <a:p>
              <a:pPr lvl="0"/>
              <a:endParaRPr lang="zh-CN" altLang="en-US">
                <a:latin typeface="Times New Roman" panose="02020603050405020304" pitchFamily="18" charset="0"/>
              </a:endParaRPr>
            </a:p>
          </p:txBody>
        </p:sp>
        <p:grpSp>
          <p:nvGrpSpPr>
            <p:cNvPr id="1029" name="组合 23442"/>
            <p:cNvGrpSpPr/>
            <p:nvPr userDrawn="1"/>
          </p:nvGrpSpPr>
          <p:grpSpPr>
            <a:xfrm>
              <a:off x="-15" y="-89"/>
              <a:ext cx="5295" cy="785"/>
              <a:chOff x="20" y="-89"/>
              <a:chExt cx="5295" cy="785"/>
            </a:xfrm>
          </p:grpSpPr>
          <p:sp>
            <p:nvSpPr>
              <p:cNvPr id="1030" name="任意多边形 23419"/>
              <p:cNvSpPr/>
              <p:nvPr userDrawn="1"/>
            </p:nvSpPr>
            <p:spPr>
              <a:xfrm rot="-507431">
                <a:off x="20" y="524"/>
                <a:ext cx="1059" cy="172"/>
              </a:xfrm>
              <a:custGeom>
                <a:avLst/>
                <a:gdLst/>
                <a:ahLst/>
                <a:cxnLst/>
                <a:pathLst>
                  <a:path w="1059" h="172">
                    <a:moveTo>
                      <a:pt x="1059" y="0"/>
                    </a:moveTo>
                    <a:cubicBezTo>
                      <a:pt x="543" y="45"/>
                      <a:pt x="291" y="112"/>
                      <a:pt x="147" y="144"/>
                    </a:cubicBezTo>
                    <a:cubicBezTo>
                      <a:pt x="0" y="172"/>
                      <a:pt x="153" y="147"/>
                      <a:pt x="177" y="171"/>
                    </a:cubicBezTo>
                    <a:cubicBezTo>
                      <a:pt x="329" y="151"/>
                      <a:pt x="339" y="99"/>
                      <a:pt x="1059" y="24"/>
                    </a:cubicBezTo>
                    <a:cubicBezTo>
                      <a:pt x="1059" y="24"/>
                      <a:pt x="1059" y="0"/>
                      <a:pt x="1059" y="0"/>
                    </a:cubicBezTo>
                    <a:close/>
                  </a:path>
                </a:pathLst>
              </a:custGeom>
              <a:gradFill rotWithShape="0">
                <a:gsLst>
                  <a:gs pos="0">
                    <a:schemeClr val="accent1"/>
                  </a:gs>
                  <a:gs pos="100000">
                    <a:schemeClr val="bg2"/>
                  </a:gs>
                </a:gsLst>
                <a:lin ang="0" scaled="1"/>
                <a:tileRect/>
              </a:gradFill>
              <a:ln w="9525">
                <a:noFill/>
              </a:ln>
            </p:spPr>
            <p:txBody>
              <a:bodyPr/>
              <a:p>
                <a:endParaRPr lang="zh-CN" altLang="en-US"/>
              </a:p>
            </p:txBody>
          </p:sp>
          <p:sp>
            <p:nvSpPr>
              <p:cNvPr id="1031" name="任意多边形 23420"/>
              <p:cNvSpPr/>
              <p:nvPr userDrawn="1"/>
            </p:nvSpPr>
            <p:spPr>
              <a:xfrm rot="-507431">
                <a:off x="1193" y="-89"/>
                <a:ext cx="4122" cy="630"/>
              </a:xfrm>
              <a:custGeom>
                <a:avLst/>
                <a:gdLst/>
                <a:ahLst/>
                <a:cxnLst/>
                <a:pathLst>
                  <a:path w="4122" h="630">
                    <a:moveTo>
                      <a:pt x="0" y="204"/>
                    </a:moveTo>
                    <a:cubicBezTo>
                      <a:pt x="255" y="198"/>
                      <a:pt x="1686" y="0"/>
                      <a:pt x="3544" y="348"/>
                    </a:cubicBezTo>
                    <a:cubicBezTo>
                      <a:pt x="4122" y="464"/>
                      <a:pt x="3754" y="614"/>
                      <a:pt x="3680" y="630"/>
                    </a:cubicBezTo>
                    <a:cubicBezTo>
                      <a:pt x="3680" y="630"/>
                      <a:pt x="3642" y="626"/>
                      <a:pt x="3616" y="624"/>
                    </a:cubicBezTo>
                    <a:cubicBezTo>
                      <a:pt x="3678" y="612"/>
                      <a:pt x="4118" y="488"/>
                      <a:pt x="3534" y="368"/>
                    </a:cubicBezTo>
                    <a:cubicBezTo>
                      <a:pt x="2029" y="98"/>
                      <a:pt x="696" y="156"/>
                      <a:pt x="17" y="231"/>
                    </a:cubicBezTo>
                    <a:cubicBezTo>
                      <a:pt x="17" y="231"/>
                      <a:pt x="0" y="204"/>
                      <a:pt x="0" y="204"/>
                    </a:cubicBezTo>
                    <a:close/>
                  </a:path>
                </a:pathLst>
              </a:custGeom>
              <a:solidFill>
                <a:schemeClr val="bg2"/>
              </a:solidFill>
              <a:ln w="9525">
                <a:noFill/>
              </a:ln>
            </p:spPr>
            <p:txBody>
              <a:bodyPr/>
              <a:p>
                <a:endParaRPr lang="zh-CN" altLang="en-US"/>
              </a:p>
            </p:txBody>
          </p:sp>
          <p:grpSp>
            <p:nvGrpSpPr>
              <p:cNvPr id="1032" name="组合 23421"/>
              <p:cNvGrpSpPr/>
              <p:nvPr userDrawn="1"/>
            </p:nvGrpSpPr>
            <p:grpSpPr>
              <a:xfrm>
                <a:off x="1033" y="326"/>
                <a:ext cx="192" cy="192"/>
                <a:chOff x="1033" y="326"/>
                <a:chExt cx="192" cy="192"/>
              </a:xfrm>
            </p:grpSpPr>
            <p:sp>
              <p:nvSpPr>
                <p:cNvPr id="1033" name="椭圆 23422"/>
                <p:cNvSpPr/>
                <p:nvPr/>
              </p:nvSpPr>
              <p:spPr>
                <a:xfrm>
                  <a:off x="1033" y="326"/>
                  <a:ext cx="192" cy="192"/>
                </a:xfrm>
                <a:prstGeom prst="ellipse">
                  <a:avLst/>
                </a:prstGeom>
                <a:gradFill rotWithShape="0">
                  <a:gsLst>
                    <a:gs pos="0">
                      <a:schemeClr val="bg2"/>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4" name="椭圆 23423"/>
                <p:cNvSpPr/>
                <p:nvPr/>
              </p:nvSpPr>
              <p:spPr>
                <a:xfrm>
                  <a:off x="1129" y="377"/>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5" name="椭圆 23424"/>
                <p:cNvSpPr/>
                <p:nvPr/>
              </p:nvSpPr>
              <p:spPr>
                <a:xfrm>
                  <a:off x="1063" y="350"/>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6" name="椭圆 23425"/>
                <p:cNvSpPr/>
                <p:nvPr/>
              </p:nvSpPr>
              <p:spPr>
                <a:xfrm>
                  <a:off x="1063" y="404"/>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7" name="椭圆 23426"/>
                <p:cNvSpPr/>
                <p:nvPr/>
              </p:nvSpPr>
              <p:spPr>
                <a:xfrm>
                  <a:off x="1108" y="422"/>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8" name="椭圆 23427"/>
                <p:cNvSpPr/>
                <p:nvPr/>
              </p:nvSpPr>
              <p:spPr>
                <a:xfrm>
                  <a:off x="1168" y="416"/>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9" name="椭圆 23428"/>
                <p:cNvSpPr/>
                <p:nvPr/>
              </p:nvSpPr>
              <p:spPr>
                <a:xfrm>
                  <a:off x="1120" y="461"/>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40" name="椭圆 23429"/>
                <p:cNvSpPr/>
                <p:nvPr/>
              </p:nvSpPr>
              <p:spPr>
                <a:xfrm>
                  <a:off x="1063" y="452"/>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41" name="椭圆 23430"/>
                <p:cNvSpPr/>
                <p:nvPr/>
              </p:nvSpPr>
              <p:spPr>
                <a:xfrm>
                  <a:off x="1117" y="329"/>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grpSp>
        </p:grpSp>
        <p:sp>
          <p:nvSpPr>
            <p:cNvPr id="1042" name="矩形 23431"/>
            <p:cNvSpPr/>
            <p:nvPr userDrawn="1"/>
          </p:nvSpPr>
          <p:spPr>
            <a:xfrm>
              <a:off x="426" y="1185"/>
              <a:ext cx="701" cy="3135"/>
            </a:xfrm>
            <a:prstGeom prst="rect">
              <a:avLst/>
            </a:prstGeom>
            <a:solidFill>
              <a:schemeClr val="bg1">
                <a:alpha val="50000"/>
              </a:schemeClr>
            </a:solidFill>
            <a:ln w="9525">
              <a:noFill/>
            </a:ln>
          </p:spPr>
          <p:txBody>
            <a:bodyPr anchor="t" anchorCtr="0"/>
            <a:p>
              <a:pPr lvl="0"/>
              <a:endParaRPr lang="zh-CN" altLang="en-US">
                <a:latin typeface="Times New Roman" panose="02020603050405020304" pitchFamily="18" charset="0"/>
              </a:endParaRPr>
            </a:p>
          </p:txBody>
        </p:sp>
      </p:grpSp>
      <p:sp>
        <p:nvSpPr>
          <p:cNvPr id="1043" name="标题 23432"/>
          <p:cNvSpPr>
            <a:spLocks noGrp="1"/>
          </p:cNvSpPr>
          <p:nvPr>
            <p:ph type="title"/>
          </p:nvPr>
        </p:nvSpPr>
        <p:spPr>
          <a:xfrm>
            <a:off x="971550" y="0"/>
            <a:ext cx="7772400" cy="998855"/>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1044" name="文本占位符 23433"/>
          <p:cNvSpPr>
            <a:spLocks noGrp="1"/>
          </p:cNvSpPr>
          <p:nvPr>
            <p:ph type="body"/>
          </p:nvPr>
        </p:nvSpPr>
        <p:spPr>
          <a:xfrm>
            <a:off x="685800" y="1981200"/>
            <a:ext cx="7772400" cy="4114800"/>
          </a:xfrm>
          <a:prstGeom prst="rect">
            <a:avLst/>
          </a:prstGeom>
          <a:noFill/>
          <a:ln w="9525">
            <a:noFill/>
          </a:ln>
        </p:spPr>
        <p:txBody>
          <a:bodyPr anchor="t" anchorCtr="0"/>
          <a:p>
            <a:pPr lvl="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23435" name="日期占位符 23434"/>
          <p:cNvSpPr>
            <a:spLocks noGrp="1"/>
          </p:cNvSpPr>
          <p:nvPr>
            <p:ph type="dt" sz="half" idx="2"/>
          </p:nvPr>
        </p:nvSpPr>
        <p:spPr>
          <a:xfrm>
            <a:off x="685800" y="6248400"/>
            <a:ext cx="1905000" cy="457200"/>
          </a:xfrm>
          <a:prstGeom prst="rect">
            <a:avLst/>
          </a:prstGeom>
          <a:noFill/>
          <a:ln w="9525">
            <a:noFill/>
          </a:ln>
        </p:spPr>
        <p:txBody>
          <a:bodyPr/>
          <a:lstStyle>
            <a:lvl1pPr>
              <a:defRPr sz="1400"/>
            </a:lvl1pPr>
          </a:lstStyle>
          <a:p>
            <a:pPr lvl="0" fontAlgn="base"/>
            <a:endParaRPr lang="zh-CN" altLang="en-US" strike="noStrike" noProof="1" dirty="0">
              <a:latin typeface="Arial Narrow" pitchFamily="34" charset="0"/>
            </a:endParaRPr>
          </a:p>
        </p:txBody>
      </p:sp>
      <p:sp>
        <p:nvSpPr>
          <p:cNvPr id="23436" name="页脚占位符 23435"/>
          <p:cNvSpPr>
            <a:spLocks noGrp="1"/>
          </p:cNvSpPr>
          <p:nvPr>
            <p:ph type="ftr" sz="quarter" idx="3"/>
          </p:nvPr>
        </p:nvSpPr>
        <p:spPr>
          <a:xfrm>
            <a:off x="3124200" y="6248400"/>
            <a:ext cx="2895600" cy="457200"/>
          </a:xfrm>
          <a:prstGeom prst="rect">
            <a:avLst/>
          </a:prstGeom>
          <a:noFill/>
          <a:ln w="9525">
            <a:noFill/>
          </a:ln>
        </p:spPr>
        <p:txBody>
          <a:bodyPr/>
          <a:lstStyle>
            <a:lvl1pPr algn="ctr">
              <a:defRPr sz="1400"/>
            </a:lvl1pPr>
          </a:lstStyle>
          <a:p>
            <a:pPr lvl="0" fontAlgn="base"/>
            <a:endParaRPr lang="zh-CN" altLang="en-US" strike="noStrike" noProof="1" dirty="0">
              <a:latin typeface="Arial Narrow" pitchFamily="34" charset="0"/>
            </a:endParaRPr>
          </a:p>
        </p:txBody>
      </p:sp>
      <p:sp>
        <p:nvSpPr>
          <p:cNvPr id="23437" name="灯片编号占位符 23436"/>
          <p:cNvSpPr>
            <a:spLocks noGrp="1"/>
          </p:cNvSpPr>
          <p:nvPr>
            <p:ph type="sldNum" sz="quarter" idx="4"/>
          </p:nvPr>
        </p:nvSpPr>
        <p:spPr>
          <a:xfrm>
            <a:off x="6553200" y="6248400"/>
            <a:ext cx="1905000" cy="457200"/>
          </a:xfrm>
          <a:prstGeom prst="rect">
            <a:avLst/>
          </a:prstGeom>
          <a:noFill/>
          <a:ln w="9525">
            <a:noFill/>
          </a:ln>
        </p:spPr>
        <p:txBody>
          <a:bodyPr/>
          <a:lstStyle>
            <a:lvl1pPr algn="r">
              <a:defRPr sz="1400"/>
            </a:lvl1pPr>
          </a:lstStyle>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 id="2147483803" r:id="rId12"/>
  </p:sldLayoutIdLst>
  <p:hf sldNum="0" hdr="0" ftr="0" dt="0"/>
  <p:txStyles>
    <p:titleStyle>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Blip>
          <a:blip r:embed="rId14"/>
        </a:buBlip>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grpSp>
        <p:nvGrpSpPr>
          <p:cNvPr id="1026" name="组合 23443"/>
          <p:cNvGrpSpPr/>
          <p:nvPr/>
        </p:nvGrpSpPr>
        <p:grpSpPr>
          <a:xfrm>
            <a:off x="-23812" y="-141287"/>
            <a:ext cx="9167812" cy="6999287"/>
            <a:chOff x="-15" y="-89"/>
            <a:chExt cx="5775" cy="4409"/>
          </a:xfrm>
        </p:grpSpPr>
        <p:sp>
          <p:nvSpPr>
            <p:cNvPr id="1027" name="矩形 22529"/>
            <p:cNvSpPr/>
            <p:nvPr userDrawn="1"/>
          </p:nvSpPr>
          <p:spPr>
            <a:xfrm>
              <a:off x="0" y="-14"/>
              <a:ext cx="5760" cy="625"/>
            </a:xfrm>
            <a:prstGeom prst="rect">
              <a:avLst/>
            </a:prstGeom>
            <a:solidFill>
              <a:schemeClr val="accent2"/>
            </a:solidFill>
            <a:ln w="9525">
              <a:noFill/>
            </a:ln>
          </p:spPr>
          <p:txBody>
            <a:bodyPr anchor="t" anchorCtr="0"/>
            <a:p>
              <a:pPr lvl="0"/>
              <a:endParaRPr lang="zh-CN" altLang="en-US">
                <a:latin typeface="Times New Roman" panose="02020603050405020304" pitchFamily="18" charset="0"/>
              </a:endParaRPr>
            </a:p>
          </p:txBody>
        </p:sp>
        <p:sp>
          <p:nvSpPr>
            <p:cNvPr id="1028" name="矩形 22531" descr="Cacback"/>
            <p:cNvSpPr/>
            <p:nvPr userDrawn="1"/>
          </p:nvSpPr>
          <p:spPr>
            <a:xfrm>
              <a:off x="0" y="0"/>
              <a:ext cx="446" cy="4320"/>
            </a:xfrm>
            <a:prstGeom prst="rect">
              <a:avLst/>
            </a:prstGeom>
            <a:blipFill rotWithShape="0">
              <a:blip r:embed="rId13"/>
            </a:blipFill>
            <a:ln w="9525">
              <a:noFill/>
            </a:ln>
          </p:spPr>
          <p:txBody>
            <a:bodyPr anchor="t" anchorCtr="0"/>
            <a:p>
              <a:pPr lvl="0"/>
              <a:endParaRPr lang="zh-CN" altLang="en-US">
                <a:latin typeface="Times New Roman" panose="02020603050405020304" pitchFamily="18" charset="0"/>
              </a:endParaRPr>
            </a:p>
          </p:txBody>
        </p:sp>
        <p:grpSp>
          <p:nvGrpSpPr>
            <p:cNvPr id="1029" name="组合 23442"/>
            <p:cNvGrpSpPr/>
            <p:nvPr userDrawn="1"/>
          </p:nvGrpSpPr>
          <p:grpSpPr>
            <a:xfrm>
              <a:off x="-15" y="-89"/>
              <a:ext cx="5295" cy="785"/>
              <a:chOff x="20" y="-89"/>
              <a:chExt cx="5295" cy="785"/>
            </a:xfrm>
          </p:grpSpPr>
          <p:sp>
            <p:nvSpPr>
              <p:cNvPr id="1030" name="任意多边形 23419"/>
              <p:cNvSpPr/>
              <p:nvPr userDrawn="1"/>
            </p:nvSpPr>
            <p:spPr>
              <a:xfrm rot="-507431">
                <a:off x="20" y="524"/>
                <a:ext cx="1059" cy="172"/>
              </a:xfrm>
              <a:custGeom>
                <a:avLst/>
                <a:gdLst/>
                <a:ahLst/>
                <a:cxnLst/>
                <a:pathLst>
                  <a:path w="1059" h="172">
                    <a:moveTo>
                      <a:pt x="1059" y="0"/>
                    </a:moveTo>
                    <a:cubicBezTo>
                      <a:pt x="543" y="45"/>
                      <a:pt x="291" y="112"/>
                      <a:pt x="147" y="144"/>
                    </a:cubicBezTo>
                    <a:cubicBezTo>
                      <a:pt x="0" y="172"/>
                      <a:pt x="153" y="147"/>
                      <a:pt x="177" y="171"/>
                    </a:cubicBezTo>
                    <a:cubicBezTo>
                      <a:pt x="329" y="151"/>
                      <a:pt x="339" y="99"/>
                      <a:pt x="1059" y="24"/>
                    </a:cubicBezTo>
                    <a:cubicBezTo>
                      <a:pt x="1059" y="24"/>
                      <a:pt x="1059" y="0"/>
                      <a:pt x="1059" y="0"/>
                    </a:cubicBezTo>
                    <a:close/>
                  </a:path>
                </a:pathLst>
              </a:custGeom>
              <a:gradFill rotWithShape="0">
                <a:gsLst>
                  <a:gs pos="0">
                    <a:schemeClr val="accent1"/>
                  </a:gs>
                  <a:gs pos="100000">
                    <a:schemeClr val="bg2"/>
                  </a:gs>
                </a:gsLst>
                <a:lin ang="0" scaled="1"/>
                <a:tileRect/>
              </a:gradFill>
              <a:ln w="9525">
                <a:noFill/>
              </a:ln>
            </p:spPr>
            <p:txBody>
              <a:bodyPr/>
              <a:p>
                <a:endParaRPr lang="zh-CN" altLang="en-US"/>
              </a:p>
            </p:txBody>
          </p:sp>
          <p:sp>
            <p:nvSpPr>
              <p:cNvPr id="1031" name="任意多边形 23420"/>
              <p:cNvSpPr/>
              <p:nvPr userDrawn="1"/>
            </p:nvSpPr>
            <p:spPr>
              <a:xfrm rot="-507431">
                <a:off x="1193" y="-89"/>
                <a:ext cx="4122" cy="630"/>
              </a:xfrm>
              <a:custGeom>
                <a:avLst/>
                <a:gdLst/>
                <a:ahLst/>
                <a:cxnLst/>
                <a:pathLst>
                  <a:path w="4122" h="630">
                    <a:moveTo>
                      <a:pt x="0" y="204"/>
                    </a:moveTo>
                    <a:cubicBezTo>
                      <a:pt x="255" y="198"/>
                      <a:pt x="1686" y="0"/>
                      <a:pt x="3544" y="348"/>
                    </a:cubicBezTo>
                    <a:cubicBezTo>
                      <a:pt x="4122" y="464"/>
                      <a:pt x="3754" y="614"/>
                      <a:pt x="3680" y="630"/>
                    </a:cubicBezTo>
                    <a:cubicBezTo>
                      <a:pt x="3680" y="630"/>
                      <a:pt x="3642" y="626"/>
                      <a:pt x="3616" y="624"/>
                    </a:cubicBezTo>
                    <a:cubicBezTo>
                      <a:pt x="3678" y="612"/>
                      <a:pt x="4118" y="488"/>
                      <a:pt x="3534" y="368"/>
                    </a:cubicBezTo>
                    <a:cubicBezTo>
                      <a:pt x="2029" y="98"/>
                      <a:pt x="696" y="156"/>
                      <a:pt x="17" y="231"/>
                    </a:cubicBezTo>
                    <a:cubicBezTo>
                      <a:pt x="17" y="231"/>
                      <a:pt x="0" y="204"/>
                      <a:pt x="0" y="204"/>
                    </a:cubicBezTo>
                    <a:close/>
                  </a:path>
                </a:pathLst>
              </a:custGeom>
              <a:solidFill>
                <a:schemeClr val="bg2"/>
              </a:solidFill>
              <a:ln w="9525">
                <a:noFill/>
              </a:ln>
            </p:spPr>
            <p:txBody>
              <a:bodyPr/>
              <a:p>
                <a:endParaRPr lang="zh-CN" altLang="en-US"/>
              </a:p>
            </p:txBody>
          </p:sp>
          <p:grpSp>
            <p:nvGrpSpPr>
              <p:cNvPr id="1032" name="组合 23421"/>
              <p:cNvGrpSpPr/>
              <p:nvPr userDrawn="1"/>
            </p:nvGrpSpPr>
            <p:grpSpPr>
              <a:xfrm>
                <a:off x="1033" y="326"/>
                <a:ext cx="192" cy="192"/>
                <a:chOff x="1033" y="326"/>
                <a:chExt cx="192" cy="192"/>
              </a:xfrm>
            </p:grpSpPr>
            <p:sp>
              <p:nvSpPr>
                <p:cNvPr id="1033" name="椭圆 23422"/>
                <p:cNvSpPr/>
                <p:nvPr/>
              </p:nvSpPr>
              <p:spPr>
                <a:xfrm>
                  <a:off x="1033" y="326"/>
                  <a:ext cx="192" cy="192"/>
                </a:xfrm>
                <a:prstGeom prst="ellipse">
                  <a:avLst/>
                </a:prstGeom>
                <a:gradFill rotWithShape="0">
                  <a:gsLst>
                    <a:gs pos="0">
                      <a:schemeClr val="bg2"/>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4" name="椭圆 23423"/>
                <p:cNvSpPr/>
                <p:nvPr/>
              </p:nvSpPr>
              <p:spPr>
                <a:xfrm>
                  <a:off x="1129" y="377"/>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5" name="椭圆 23424"/>
                <p:cNvSpPr/>
                <p:nvPr/>
              </p:nvSpPr>
              <p:spPr>
                <a:xfrm>
                  <a:off x="1063" y="350"/>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6" name="椭圆 23425"/>
                <p:cNvSpPr/>
                <p:nvPr/>
              </p:nvSpPr>
              <p:spPr>
                <a:xfrm>
                  <a:off x="1063" y="404"/>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7" name="椭圆 23426"/>
                <p:cNvSpPr/>
                <p:nvPr/>
              </p:nvSpPr>
              <p:spPr>
                <a:xfrm>
                  <a:off x="1108" y="422"/>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8" name="椭圆 23427"/>
                <p:cNvSpPr/>
                <p:nvPr/>
              </p:nvSpPr>
              <p:spPr>
                <a:xfrm>
                  <a:off x="1168" y="416"/>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9" name="椭圆 23428"/>
                <p:cNvSpPr/>
                <p:nvPr/>
              </p:nvSpPr>
              <p:spPr>
                <a:xfrm>
                  <a:off x="1120" y="461"/>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40" name="椭圆 23429"/>
                <p:cNvSpPr/>
                <p:nvPr/>
              </p:nvSpPr>
              <p:spPr>
                <a:xfrm>
                  <a:off x="1063" y="452"/>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41" name="椭圆 23430"/>
                <p:cNvSpPr/>
                <p:nvPr/>
              </p:nvSpPr>
              <p:spPr>
                <a:xfrm>
                  <a:off x="1117" y="329"/>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grpSp>
        </p:grpSp>
        <p:sp>
          <p:nvSpPr>
            <p:cNvPr id="1042" name="矩形 23431"/>
            <p:cNvSpPr/>
            <p:nvPr userDrawn="1"/>
          </p:nvSpPr>
          <p:spPr>
            <a:xfrm>
              <a:off x="426" y="1185"/>
              <a:ext cx="701" cy="3135"/>
            </a:xfrm>
            <a:prstGeom prst="rect">
              <a:avLst/>
            </a:prstGeom>
            <a:solidFill>
              <a:schemeClr val="bg1">
                <a:alpha val="50000"/>
              </a:schemeClr>
            </a:solidFill>
            <a:ln w="9525">
              <a:noFill/>
            </a:ln>
          </p:spPr>
          <p:txBody>
            <a:bodyPr anchor="t" anchorCtr="0"/>
            <a:p>
              <a:pPr lvl="0"/>
              <a:endParaRPr lang="zh-CN" altLang="en-US">
                <a:latin typeface="Times New Roman" panose="02020603050405020304" pitchFamily="18" charset="0"/>
              </a:endParaRPr>
            </a:p>
          </p:txBody>
        </p:sp>
      </p:grpSp>
      <p:sp>
        <p:nvSpPr>
          <p:cNvPr id="1043" name="标题 23432"/>
          <p:cNvSpPr>
            <a:spLocks noGrp="1"/>
          </p:cNvSpPr>
          <p:nvPr>
            <p:ph type="title"/>
          </p:nvPr>
        </p:nvSpPr>
        <p:spPr>
          <a:xfrm>
            <a:off x="971550" y="0"/>
            <a:ext cx="7772400" cy="998855"/>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1044" name="文本占位符 23433"/>
          <p:cNvSpPr>
            <a:spLocks noGrp="1"/>
          </p:cNvSpPr>
          <p:nvPr>
            <p:ph type="body"/>
          </p:nvPr>
        </p:nvSpPr>
        <p:spPr>
          <a:xfrm>
            <a:off x="685800" y="1981200"/>
            <a:ext cx="7772400" cy="4114800"/>
          </a:xfrm>
          <a:prstGeom prst="rect">
            <a:avLst/>
          </a:prstGeom>
          <a:noFill/>
          <a:ln w="9525">
            <a:noFill/>
          </a:ln>
        </p:spPr>
        <p:txBody>
          <a:bodyPr anchor="t" anchorCtr="0"/>
          <a:p>
            <a:pPr lvl="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23435" name="日期占位符 23434"/>
          <p:cNvSpPr>
            <a:spLocks noGrp="1"/>
          </p:cNvSpPr>
          <p:nvPr>
            <p:ph type="dt" sz="half" idx="2"/>
          </p:nvPr>
        </p:nvSpPr>
        <p:spPr>
          <a:xfrm>
            <a:off x="685800" y="6248400"/>
            <a:ext cx="1905000" cy="457200"/>
          </a:xfrm>
          <a:prstGeom prst="rect">
            <a:avLst/>
          </a:prstGeom>
          <a:noFill/>
          <a:ln w="9525">
            <a:noFill/>
          </a:ln>
        </p:spPr>
        <p:txBody>
          <a:bodyPr/>
          <a:lstStyle>
            <a:lvl1pPr>
              <a:defRPr sz="1400"/>
            </a:lvl1pPr>
          </a:lstStyle>
          <a:p>
            <a:pPr lvl="0" fontAlgn="base"/>
            <a:endParaRPr lang="zh-CN" altLang="en-US" strike="noStrike" noProof="1" dirty="0">
              <a:latin typeface="Arial Narrow" pitchFamily="34" charset="0"/>
            </a:endParaRPr>
          </a:p>
        </p:txBody>
      </p:sp>
      <p:sp>
        <p:nvSpPr>
          <p:cNvPr id="23436" name="页脚占位符 23435"/>
          <p:cNvSpPr>
            <a:spLocks noGrp="1"/>
          </p:cNvSpPr>
          <p:nvPr>
            <p:ph type="ftr" sz="quarter" idx="3"/>
          </p:nvPr>
        </p:nvSpPr>
        <p:spPr>
          <a:xfrm>
            <a:off x="3124200" y="6248400"/>
            <a:ext cx="2895600" cy="457200"/>
          </a:xfrm>
          <a:prstGeom prst="rect">
            <a:avLst/>
          </a:prstGeom>
          <a:noFill/>
          <a:ln w="9525">
            <a:noFill/>
          </a:ln>
        </p:spPr>
        <p:txBody>
          <a:bodyPr/>
          <a:lstStyle>
            <a:lvl1pPr algn="ctr">
              <a:defRPr sz="1400"/>
            </a:lvl1pPr>
          </a:lstStyle>
          <a:p>
            <a:pPr lvl="0" fontAlgn="base"/>
            <a:endParaRPr lang="zh-CN" altLang="en-US" strike="noStrike" noProof="1" dirty="0">
              <a:latin typeface="Arial Narrow" pitchFamily="34" charset="0"/>
            </a:endParaRPr>
          </a:p>
        </p:txBody>
      </p:sp>
      <p:sp>
        <p:nvSpPr>
          <p:cNvPr id="23437" name="灯片编号占位符 23436"/>
          <p:cNvSpPr>
            <a:spLocks noGrp="1"/>
          </p:cNvSpPr>
          <p:nvPr>
            <p:ph type="sldNum" sz="quarter" idx="4"/>
          </p:nvPr>
        </p:nvSpPr>
        <p:spPr>
          <a:xfrm>
            <a:off x="6553200" y="6248400"/>
            <a:ext cx="1905000" cy="457200"/>
          </a:xfrm>
          <a:prstGeom prst="rect">
            <a:avLst/>
          </a:prstGeom>
          <a:noFill/>
          <a:ln w="9525">
            <a:noFill/>
          </a:ln>
        </p:spPr>
        <p:txBody>
          <a:bodyPr/>
          <a:lstStyle>
            <a:lvl1pPr algn="r">
              <a:defRPr sz="1400"/>
            </a:lvl1pPr>
          </a:lstStyle>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 id="2147483816" r:id="rId12"/>
  </p:sldLayoutIdLst>
  <p:hf sldNum="0" hdr="0" ftr="0" dt="0"/>
  <p:txStyles>
    <p:titleStyle>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Blip>
          <a:blip r:embed="rId14"/>
        </a:buBlip>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grpSp>
        <p:nvGrpSpPr>
          <p:cNvPr id="1026" name="组合 23443"/>
          <p:cNvGrpSpPr/>
          <p:nvPr/>
        </p:nvGrpSpPr>
        <p:grpSpPr>
          <a:xfrm>
            <a:off x="-23812" y="-141287"/>
            <a:ext cx="9167812" cy="6999287"/>
            <a:chOff x="-15" y="-89"/>
            <a:chExt cx="5775" cy="4409"/>
          </a:xfrm>
        </p:grpSpPr>
        <p:sp>
          <p:nvSpPr>
            <p:cNvPr id="1027" name="矩形 22529"/>
            <p:cNvSpPr/>
            <p:nvPr userDrawn="1"/>
          </p:nvSpPr>
          <p:spPr>
            <a:xfrm>
              <a:off x="0" y="-14"/>
              <a:ext cx="5760" cy="625"/>
            </a:xfrm>
            <a:prstGeom prst="rect">
              <a:avLst/>
            </a:prstGeom>
            <a:solidFill>
              <a:schemeClr val="accent2"/>
            </a:solidFill>
            <a:ln w="9525">
              <a:noFill/>
            </a:ln>
          </p:spPr>
          <p:txBody>
            <a:bodyPr anchor="t" anchorCtr="0"/>
            <a:p>
              <a:pPr lvl="0"/>
              <a:endParaRPr lang="zh-CN" altLang="en-US">
                <a:latin typeface="Times New Roman" panose="02020603050405020304" pitchFamily="18" charset="0"/>
              </a:endParaRPr>
            </a:p>
          </p:txBody>
        </p:sp>
        <p:sp>
          <p:nvSpPr>
            <p:cNvPr id="1028" name="矩形 22531" descr="Cacback"/>
            <p:cNvSpPr/>
            <p:nvPr userDrawn="1"/>
          </p:nvSpPr>
          <p:spPr>
            <a:xfrm>
              <a:off x="0" y="0"/>
              <a:ext cx="446" cy="4320"/>
            </a:xfrm>
            <a:prstGeom prst="rect">
              <a:avLst/>
            </a:prstGeom>
            <a:blipFill rotWithShape="0">
              <a:blip r:embed="rId13"/>
            </a:blipFill>
            <a:ln w="9525">
              <a:noFill/>
            </a:ln>
          </p:spPr>
          <p:txBody>
            <a:bodyPr anchor="t" anchorCtr="0"/>
            <a:p>
              <a:pPr lvl="0"/>
              <a:endParaRPr lang="zh-CN" altLang="en-US">
                <a:latin typeface="Times New Roman" panose="02020603050405020304" pitchFamily="18" charset="0"/>
              </a:endParaRPr>
            </a:p>
          </p:txBody>
        </p:sp>
        <p:grpSp>
          <p:nvGrpSpPr>
            <p:cNvPr id="1029" name="组合 23442"/>
            <p:cNvGrpSpPr/>
            <p:nvPr userDrawn="1"/>
          </p:nvGrpSpPr>
          <p:grpSpPr>
            <a:xfrm>
              <a:off x="-15" y="-89"/>
              <a:ext cx="5295" cy="785"/>
              <a:chOff x="20" y="-89"/>
              <a:chExt cx="5295" cy="785"/>
            </a:xfrm>
          </p:grpSpPr>
          <p:sp>
            <p:nvSpPr>
              <p:cNvPr id="1030" name="任意多边形 23419"/>
              <p:cNvSpPr/>
              <p:nvPr userDrawn="1"/>
            </p:nvSpPr>
            <p:spPr>
              <a:xfrm rot="-507431">
                <a:off x="20" y="524"/>
                <a:ext cx="1059" cy="172"/>
              </a:xfrm>
              <a:custGeom>
                <a:avLst/>
                <a:gdLst/>
                <a:ahLst/>
                <a:cxnLst/>
                <a:pathLst>
                  <a:path w="1059" h="172">
                    <a:moveTo>
                      <a:pt x="1059" y="0"/>
                    </a:moveTo>
                    <a:cubicBezTo>
                      <a:pt x="543" y="45"/>
                      <a:pt x="291" y="112"/>
                      <a:pt x="147" y="144"/>
                    </a:cubicBezTo>
                    <a:cubicBezTo>
                      <a:pt x="0" y="172"/>
                      <a:pt x="153" y="147"/>
                      <a:pt x="177" y="171"/>
                    </a:cubicBezTo>
                    <a:cubicBezTo>
                      <a:pt x="329" y="151"/>
                      <a:pt x="339" y="99"/>
                      <a:pt x="1059" y="24"/>
                    </a:cubicBezTo>
                    <a:cubicBezTo>
                      <a:pt x="1059" y="24"/>
                      <a:pt x="1059" y="0"/>
                      <a:pt x="1059" y="0"/>
                    </a:cubicBezTo>
                    <a:close/>
                  </a:path>
                </a:pathLst>
              </a:custGeom>
              <a:gradFill rotWithShape="0">
                <a:gsLst>
                  <a:gs pos="0">
                    <a:schemeClr val="accent1"/>
                  </a:gs>
                  <a:gs pos="100000">
                    <a:schemeClr val="bg2"/>
                  </a:gs>
                </a:gsLst>
                <a:lin ang="0" scaled="1"/>
                <a:tileRect/>
              </a:gradFill>
              <a:ln w="9525">
                <a:noFill/>
              </a:ln>
            </p:spPr>
            <p:txBody>
              <a:bodyPr/>
              <a:p>
                <a:endParaRPr lang="zh-CN" altLang="en-US"/>
              </a:p>
            </p:txBody>
          </p:sp>
          <p:sp>
            <p:nvSpPr>
              <p:cNvPr id="1031" name="任意多边形 23420"/>
              <p:cNvSpPr/>
              <p:nvPr userDrawn="1"/>
            </p:nvSpPr>
            <p:spPr>
              <a:xfrm rot="-507431">
                <a:off x="1193" y="-89"/>
                <a:ext cx="4122" cy="630"/>
              </a:xfrm>
              <a:custGeom>
                <a:avLst/>
                <a:gdLst/>
                <a:ahLst/>
                <a:cxnLst/>
                <a:pathLst>
                  <a:path w="4122" h="630">
                    <a:moveTo>
                      <a:pt x="0" y="204"/>
                    </a:moveTo>
                    <a:cubicBezTo>
                      <a:pt x="255" y="198"/>
                      <a:pt x="1686" y="0"/>
                      <a:pt x="3544" y="348"/>
                    </a:cubicBezTo>
                    <a:cubicBezTo>
                      <a:pt x="4122" y="464"/>
                      <a:pt x="3754" y="614"/>
                      <a:pt x="3680" y="630"/>
                    </a:cubicBezTo>
                    <a:cubicBezTo>
                      <a:pt x="3680" y="630"/>
                      <a:pt x="3642" y="626"/>
                      <a:pt x="3616" y="624"/>
                    </a:cubicBezTo>
                    <a:cubicBezTo>
                      <a:pt x="3678" y="612"/>
                      <a:pt x="4118" y="488"/>
                      <a:pt x="3534" y="368"/>
                    </a:cubicBezTo>
                    <a:cubicBezTo>
                      <a:pt x="2029" y="98"/>
                      <a:pt x="696" y="156"/>
                      <a:pt x="17" y="231"/>
                    </a:cubicBezTo>
                    <a:cubicBezTo>
                      <a:pt x="17" y="231"/>
                      <a:pt x="0" y="204"/>
                      <a:pt x="0" y="204"/>
                    </a:cubicBezTo>
                    <a:close/>
                  </a:path>
                </a:pathLst>
              </a:custGeom>
              <a:solidFill>
                <a:schemeClr val="bg2"/>
              </a:solidFill>
              <a:ln w="9525">
                <a:noFill/>
              </a:ln>
            </p:spPr>
            <p:txBody>
              <a:bodyPr/>
              <a:p>
                <a:endParaRPr lang="zh-CN" altLang="en-US"/>
              </a:p>
            </p:txBody>
          </p:sp>
          <p:grpSp>
            <p:nvGrpSpPr>
              <p:cNvPr id="1032" name="组合 23421"/>
              <p:cNvGrpSpPr/>
              <p:nvPr userDrawn="1"/>
            </p:nvGrpSpPr>
            <p:grpSpPr>
              <a:xfrm>
                <a:off x="1033" y="326"/>
                <a:ext cx="192" cy="192"/>
                <a:chOff x="1033" y="326"/>
                <a:chExt cx="192" cy="192"/>
              </a:xfrm>
            </p:grpSpPr>
            <p:sp>
              <p:nvSpPr>
                <p:cNvPr id="1033" name="椭圆 23422"/>
                <p:cNvSpPr/>
                <p:nvPr/>
              </p:nvSpPr>
              <p:spPr>
                <a:xfrm>
                  <a:off x="1033" y="326"/>
                  <a:ext cx="192" cy="192"/>
                </a:xfrm>
                <a:prstGeom prst="ellipse">
                  <a:avLst/>
                </a:prstGeom>
                <a:gradFill rotWithShape="0">
                  <a:gsLst>
                    <a:gs pos="0">
                      <a:schemeClr val="bg2"/>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4" name="椭圆 23423"/>
                <p:cNvSpPr/>
                <p:nvPr/>
              </p:nvSpPr>
              <p:spPr>
                <a:xfrm>
                  <a:off x="1129" y="377"/>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5" name="椭圆 23424"/>
                <p:cNvSpPr/>
                <p:nvPr/>
              </p:nvSpPr>
              <p:spPr>
                <a:xfrm>
                  <a:off x="1063" y="350"/>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6" name="椭圆 23425"/>
                <p:cNvSpPr/>
                <p:nvPr/>
              </p:nvSpPr>
              <p:spPr>
                <a:xfrm>
                  <a:off x="1063" y="404"/>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7" name="椭圆 23426"/>
                <p:cNvSpPr/>
                <p:nvPr/>
              </p:nvSpPr>
              <p:spPr>
                <a:xfrm>
                  <a:off x="1108" y="422"/>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8" name="椭圆 23427"/>
                <p:cNvSpPr/>
                <p:nvPr/>
              </p:nvSpPr>
              <p:spPr>
                <a:xfrm>
                  <a:off x="1168" y="416"/>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9" name="椭圆 23428"/>
                <p:cNvSpPr/>
                <p:nvPr/>
              </p:nvSpPr>
              <p:spPr>
                <a:xfrm>
                  <a:off x="1120" y="461"/>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40" name="椭圆 23429"/>
                <p:cNvSpPr/>
                <p:nvPr/>
              </p:nvSpPr>
              <p:spPr>
                <a:xfrm>
                  <a:off x="1063" y="452"/>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41" name="椭圆 23430"/>
                <p:cNvSpPr/>
                <p:nvPr/>
              </p:nvSpPr>
              <p:spPr>
                <a:xfrm>
                  <a:off x="1117" y="329"/>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grpSp>
        </p:grpSp>
        <p:sp>
          <p:nvSpPr>
            <p:cNvPr id="1042" name="矩形 23431"/>
            <p:cNvSpPr/>
            <p:nvPr userDrawn="1"/>
          </p:nvSpPr>
          <p:spPr>
            <a:xfrm>
              <a:off x="426" y="1185"/>
              <a:ext cx="701" cy="3135"/>
            </a:xfrm>
            <a:prstGeom prst="rect">
              <a:avLst/>
            </a:prstGeom>
            <a:solidFill>
              <a:schemeClr val="bg1">
                <a:alpha val="50000"/>
              </a:schemeClr>
            </a:solidFill>
            <a:ln w="9525">
              <a:noFill/>
            </a:ln>
          </p:spPr>
          <p:txBody>
            <a:bodyPr anchor="t" anchorCtr="0"/>
            <a:p>
              <a:pPr lvl="0"/>
              <a:endParaRPr lang="zh-CN" altLang="en-US">
                <a:latin typeface="Times New Roman" panose="02020603050405020304" pitchFamily="18" charset="0"/>
              </a:endParaRPr>
            </a:p>
          </p:txBody>
        </p:sp>
      </p:grpSp>
      <p:sp>
        <p:nvSpPr>
          <p:cNvPr id="1043" name="标题 23432"/>
          <p:cNvSpPr>
            <a:spLocks noGrp="1"/>
          </p:cNvSpPr>
          <p:nvPr>
            <p:ph type="title"/>
          </p:nvPr>
        </p:nvSpPr>
        <p:spPr>
          <a:xfrm>
            <a:off x="971550" y="0"/>
            <a:ext cx="7772400" cy="998855"/>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1044" name="文本占位符 23433"/>
          <p:cNvSpPr>
            <a:spLocks noGrp="1"/>
          </p:cNvSpPr>
          <p:nvPr>
            <p:ph type="body"/>
          </p:nvPr>
        </p:nvSpPr>
        <p:spPr>
          <a:xfrm>
            <a:off x="685800" y="1981200"/>
            <a:ext cx="7772400" cy="4114800"/>
          </a:xfrm>
          <a:prstGeom prst="rect">
            <a:avLst/>
          </a:prstGeom>
          <a:noFill/>
          <a:ln w="9525">
            <a:noFill/>
          </a:ln>
        </p:spPr>
        <p:txBody>
          <a:bodyPr anchor="t" anchorCtr="0"/>
          <a:p>
            <a:pPr lvl="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23435" name="日期占位符 23434"/>
          <p:cNvSpPr>
            <a:spLocks noGrp="1"/>
          </p:cNvSpPr>
          <p:nvPr>
            <p:ph type="dt" sz="half" idx="2"/>
          </p:nvPr>
        </p:nvSpPr>
        <p:spPr>
          <a:xfrm>
            <a:off x="685800" y="6248400"/>
            <a:ext cx="1905000" cy="457200"/>
          </a:xfrm>
          <a:prstGeom prst="rect">
            <a:avLst/>
          </a:prstGeom>
          <a:noFill/>
          <a:ln w="9525">
            <a:noFill/>
          </a:ln>
        </p:spPr>
        <p:txBody>
          <a:bodyPr/>
          <a:lstStyle>
            <a:lvl1pPr>
              <a:defRPr sz="1400"/>
            </a:lvl1pPr>
          </a:lstStyle>
          <a:p>
            <a:pPr lvl="0" fontAlgn="base"/>
            <a:endParaRPr lang="zh-CN" altLang="en-US" strike="noStrike" noProof="1" dirty="0">
              <a:latin typeface="Arial Narrow" pitchFamily="34" charset="0"/>
            </a:endParaRPr>
          </a:p>
        </p:txBody>
      </p:sp>
      <p:sp>
        <p:nvSpPr>
          <p:cNvPr id="23436" name="页脚占位符 23435"/>
          <p:cNvSpPr>
            <a:spLocks noGrp="1"/>
          </p:cNvSpPr>
          <p:nvPr>
            <p:ph type="ftr" sz="quarter" idx="3"/>
          </p:nvPr>
        </p:nvSpPr>
        <p:spPr>
          <a:xfrm>
            <a:off x="3124200" y="6248400"/>
            <a:ext cx="2895600" cy="457200"/>
          </a:xfrm>
          <a:prstGeom prst="rect">
            <a:avLst/>
          </a:prstGeom>
          <a:noFill/>
          <a:ln w="9525">
            <a:noFill/>
          </a:ln>
        </p:spPr>
        <p:txBody>
          <a:bodyPr/>
          <a:lstStyle>
            <a:lvl1pPr algn="ctr">
              <a:defRPr sz="1400"/>
            </a:lvl1pPr>
          </a:lstStyle>
          <a:p>
            <a:pPr lvl="0" fontAlgn="base"/>
            <a:endParaRPr lang="zh-CN" altLang="en-US" strike="noStrike" noProof="1" dirty="0">
              <a:latin typeface="Arial Narrow" pitchFamily="34" charset="0"/>
            </a:endParaRPr>
          </a:p>
        </p:txBody>
      </p:sp>
      <p:sp>
        <p:nvSpPr>
          <p:cNvPr id="23437" name="灯片编号占位符 23436"/>
          <p:cNvSpPr>
            <a:spLocks noGrp="1"/>
          </p:cNvSpPr>
          <p:nvPr>
            <p:ph type="sldNum" sz="quarter" idx="4"/>
          </p:nvPr>
        </p:nvSpPr>
        <p:spPr>
          <a:xfrm>
            <a:off x="6553200" y="6248400"/>
            <a:ext cx="1905000" cy="457200"/>
          </a:xfrm>
          <a:prstGeom prst="rect">
            <a:avLst/>
          </a:prstGeom>
          <a:noFill/>
          <a:ln w="9525">
            <a:noFill/>
          </a:ln>
        </p:spPr>
        <p:txBody>
          <a:bodyPr/>
          <a:lstStyle>
            <a:lvl1pPr algn="r">
              <a:defRPr sz="1400"/>
            </a:lvl1pPr>
          </a:lstStyle>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 bg1="lt1" tx1="dk1" bg2="lt2" tx2="dk2" accent1="accent1" accent2="accent2" accent3="accent3" accent4="accent4" accent5="accent5" accent6="accent6" hlink="hlink" folHlink="folHlink"/>
  <p:sldLayoutIdLst>
    <p:sldLayoutId id="2147483818" r:id="rId1"/>
    <p:sldLayoutId id="2147483819" r:id="rId2"/>
    <p:sldLayoutId id="2147483820" r:id="rId3"/>
    <p:sldLayoutId id="2147483821" r:id="rId4"/>
    <p:sldLayoutId id="2147483822" r:id="rId5"/>
    <p:sldLayoutId id="2147483823" r:id="rId6"/>
    <p:sldLayoutId id="2147483824" r:id="rId7"/>
    <p:sldLayoutId id="2147483825" r:id="rId8"/>
    <p:sldLayoutId id="2147483826" r:id="rId9"/>
    <p:sldLayoutId id="2147483827" r:id="rId10"/>
    <p:sldLayoutId id="2147483828" r:id="rId11"/>
    <p:sldLayoutId id="2147483829" r:id="rId12"/>
  </p:sldLayoutIdLst>
  <p:hf sldNum="0" hdr="0" ftr="0" dt="0"/>
  <p:txStyles>
    <p:titleStyle>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Blip>
          <a:blip r:embed="rId14"/>
        </a:buBlip>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grpSp>
        <p:nvGrpSpPr>
          <p:cNvPr id="1026" name="组合 23443"/>
          <p:cNvGrpSpPr/>
          <p:nvPr/>
        </p:nvGrpSpPr>
        <p:grpSpPr>
          <a:xfrm>
            <a:off x="-23812" y="-141287"/>
            <a:ext cx="9167812" cy="6999287"/>
            <a:chOff x="-15" y="-89"/>
            <a:chExt cx="5775" cy="4409"/>
          </a:xfrm>
        </p:grpSpPr>
        <p:sp>
          <p:nvSpPr>
            <p:cNvPr id="1027" name="矩形 22529"/>
            <p:cNvSpPr/>
            <p:nvPr userDrawn="1"/>
          </p:nvSpPr>
          <p:spPr>
            <a:xfrm>
              <a:off x="0" y="-14"/>
              <a:ext cx="5760" cy="625"/>
            </a:xfrm>
            <a:prstGeom prst="rect">
              <a:avLst/>
            </a:prstGeom>
            <a:solidFill>
              <a:schemeClr val="accent2"/>
            </a:solidFill>
            <a:ln w="9525">
              <a:noFill/>
            </a:ln>
          </p:spPr>
          <p:txBody>
            <a:bodyPr anchor="t" anchorCtr="0"/>
            <a:p>
              <a:pPr lvl="0"/>
              <a:endParaRPr lang="zh-CN" altLang="en-US">
                <a:latin typeface="Times New Roman" panose="02020603050405020304" pitchFamily="18" charset="0"/>
              </a:endParaRPr>
            </a:p>
          </p:txBody>
        </p:sp>
        <p:sp>
          <p:nvSpPr>
            <p:cNvPr id="1028" name="矩形 22531" descr="Cacback"/>
            <p:cNvSpPr/>
            <p:nvPr userDrawn="1"/>
          </p:nvSpPr>
          <p:spPr>
            <a:xfrm>
              <a:off x="0" y="0"/>
              <a:ext cx="446" cy="4320"/>
            </a:xfrm>
            <a:prstGeom prst="rect">
              <a:avLst/>
            </a:prstGeom>
            <a:blipFill rotWithShape="0">
              <a:blip r:embed="rId13"/>
            </a:blipFill>
            <a:ln w="9525">
              <a:noFill/>
            </a:ln>
          </p:spPr>
          <p:txBody>
            <a:bodyPr anchor="t" anchorCtr="0"/>
            <a:p>
              <a:pPr lvl="0"/>
              <a:endParaRPr lang="zh-CN" altLang="en-US">
                <a:latin typeface="Times New Roman" panose="02020603050405020304" pitchFamily="18" charset="0"/>
              </a:endParaRPr>
            </a:p>
          </p:txBody>
        </p:sp>
        <p:grpSp>
          <p:nvGrpSpPr>
            <p:cNvPr id="1029" name="组合 23442"/>
            <p:cNvGrpSpPr/>
            <p:nvPr userDrawn="1"/>
          </p:nvGrpSpPr>
          <p:grpSpPr>
            <a:xfrm>
              <a:off x="-15" y="-89"/>
              <a:ext cx="5295" cy="785"/>
              <a:chOff x="20" y="-89"/>
              <a:chExt cx="5295" cy="785"/>
            </a:xfrm>
          </p:grpSpPr>
          <p:sp>
            <p:nvSpPr>
              <p:cNvPr id="1030" name="任意多边形 23419"/>
              <p:cNvSpPr/>
              <p:nvPr userDrawn="1"/>
            </p:nvSpPr>
            <p:spPr>
              <a:xfrm rot="-507431">
                <a:off x="20" y="524"/>
                <a:ext cx="1059" cy="172"/>
              </a:xfrm>
              <a:custGeom>
                <a:avLst/>
                <a:gdLst/>
                <a:ahLst/>
                <a:cxnLst/>
                <a:pathLst>
                  <a:path w="1059" h="172">
                    <a:moveTo>
                      <a:pt x="1059" y="0"/>
                    </a:moveTo>
                    <a:cubicBezTo>
                      <a:pt x="543" y="45"/>
                      <a:pt x="291" y="112"/>
                      <a:pt x="147" y="144"/>
                    </a:cubicBezTo>
                    <a:cubicBezTo>
                      <a:pt x="0" y="172"/>
                      <a:pt x="153" y="147"/>
                      <a:pt x="177" y="171"/>
                    </a:cubicBezTo>
                    <a:cubicBezTo>
                      <a:pt x="329" y="151"/>
                      <a:pt x="339" y="99"/>
                      <a:pt x="1059" y="24"/>
                    </a:cubicBezTo>
                    <a:cubicBezTo>
                      <a:pt x="1059" y="24"/>
                      <a:pt x="1059" y="0"/>
                      <a:pt x="1059" y="0"/>
                    </a:cubicBezTo>
                    <a:close/>
                  </a:path>
                </a:pathLst>
              </a:custGeom>
              <a:gradFill rotWithShape="0">
                <a:gsLst>
                  <a:gs pos="0">
                    <a:schemeClr val="accent1"/>
                  </a:gs>
                  <a:gs pos="100000">
                    <a:schemeClr val="bg2"/>
                  </a:gs>
                </a:gsLst>
                <a:lin ang="0" scaled="1"/>
                <a:tileRect/>
              </a:gradFill>
              <a:ln w="9525">
                <a:noFill/>
              </a:ln>
            </p:spPr>
            <p:txBody>
              <a:bodyPr/>
              <a:p>
                <a:endParaRPr lang="zh-CN" altLang="en-US"/>
              </a:p>
            </p:txBody>
          </p:sp>
          <p:sp>
            <p:nvSpPr>
              <p:cNvPr id="1031" name="任意多边形 23420"/>
              <p:cNvSpPr/>
              <p:nvPr userDrawn="1"/>
            </p:nvSpPr>
            <p:spPr>
              <a:xfrm rot="-507431">
                <a:off x="1193" y="-89"/>
                <a:ext cx="4122" cy="630"/>
              </a:xfrm>
              <a:custGeom>
                <a:avLst/>
                <a:gdLst/>
                <a:ahLst/>
                <a:cxnLst/>
                <a:pathLst>
                  <a:path w="4122" h="630">
                    <a:moveTo>
                      <a:pt x="0" y="204"/>
                    </a:moveTo>
                    <a:cubicBezTo>
                      <a:pt x="255" y="198"/>
                      <a:pt x="1686" y="0"/>
                      <a:pt x="3544" y="348"/>
                    </a:cubicBezTo>
                    <a:cubicBezTo>
                      <a:pt x="4122" y="464"/>
                      <a:pt x="3754" y="614"/>
                      <a:pt x="3680" y="630"/>
                    </a:cubicBezTo>
                    <a:cubicBezTo>
                      <a:pt x="3680" y="630"/>
                      <a:pt x="3642" y="626"/>
                      <a:pt x="3616" y="624"/>
                    </a:cubicBezTo>
                    <a:cubicBezTo>
                      <a:pt x="3678" y="612"/>
                      <a:pt x="4118" y="488"/>
                      <a:pt x="3534" y="368"/>
                    </a:cubicBezTo>
                    <a:cubicBezTo>
                      <a:pt x="2029" y="98"/>
                      <a:pt x="696" y="156"/>
                      <a:pt x="17" y="231"/>
                    </a:cubicBezTo>
                    <a:cubicBezTo>
                      <a:pt x="17" y="231"/>
                      <a:pt x="0" y="204"/>
                      <a:pt x="0" y="204"/>
                    </a:cubicBezTo>
                    <a:close/>
                  </a:path>
                </a:pathLst>
              </a:custGeom>
              <a:solidFill>
                <a:schemeClr val="bg2"/>
              </a:solidFill>
              <a:ln w="9525">
                <a:noFill/>
              </a:ln>
            </p:spPr>
            <p:txBody>
              <a:bodyPr/>
              <a:p>
                <a:endParaRPr lang="zh-CN" altLang="en-US"/>
              </a:p>
            </p:txBody>
          </p:sp>
          <p:grpSp>
            <p:nvGrpSpPr>
              <p:cNvPr id="1032" name="组合 23421"/>
              <p:cNvGrpSpPr/>
              <p:nvPr userDrawn="1"/>
            </p:nvGrpSpPr>
            <p:grpSpPr>
              <a:xfrm>
                <a:off x="1033" y="326"/>
                <a:ext cx="192" cy="192"/>
                <a:chOff x="1033" y="326"/>
                <a:chExt cx="192" cy="192"/>
              </a:xfrm>
            </p:grpSpPr>
            <p:sp>
              <p:nvSpPr>
                <p:cNvPr id="1033" name="椭圆 23422"/>
                <p:cNvSpPr/>
                <p:nvPr/>
              </p:nvSpPr>
              <p:spPr>
                <a:xfrm>
                  <a:off x="1033" y="326"/>
                  <a:ext cx="192" cy="192"/>
                </a:xfrm>
                <a:prstGeom prst="ellipse">
                  <a:avLst/>
                </a:prstGeom>
                <a:gradFill rotWithShape="0">
                  <a:gsLst>
                    <a:gs pos="0">
                      <a:schemeClr val="bg2"/>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4" name="椭圆 23423"/>
                <p:cNvSpPr/>
                <p:nvPr/>
              </p:nvSpPr>
              <p:spPr>
                <a:xfrm>
                  <a:off x="1129" y="377"/>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5" name="椭圆 23424"/>
                <p:cNvSpPr/>
                <p:nvPr/>
              </p:nvSpPr>
              <p:spPr>
                <a:xfrm>
                  <a:off x="1063" y="350"/>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6" name="椭圆 23425"/>
                <p:cNvSpPr/>
                <p:nvPr/>
              </p:nvSpPr>
              <p:spPr>
                <a:xfrm>
                  <a:off x="1063" y="404"/>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7" name="椭圆 23426"/>
                <p:cNvSpPr/>
                <p:nvPr/>
              </p:nvSpPr>
              <p:spPr>
                <a:xfrm>
                  <a:off x="1108" y="422"/>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8" name="椭圆 23427"/>
                <p:cNvSpPr/>
                <p:nvPr/>
              </p:nvSpPr>
              <p:spPr>
                <a:xfrm>
                  <a:off x="1168" y="416"/>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9" name="椭圆 23428"/>
                <p:cNvSpPr/>
                <p:nvPr/>
              </p:nvSpPr>
              <p:spPr>
                <a:xfrm>
                  <a:off x="1120" y="461"/>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40" name="椭圆 23429"/>
                <p:cNvSpPr/>
                <p:nvPr/>
              </p:nvSpPr>
              <p:spPr>
                <a:xfrm>
                  <a:off x="1063" y="452"/>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41" name="椭圆 23430"/>
                <p:cNvSpPr/>
                <p:nvPr/>
              </p:nvSpPr>
              <p:spPr>
                <a:xfrm>
                  <a:off x="1117" y="329"/>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grpSp>
        </p:grpSp>
        <p:sp>
          <p:nvSpPr>
            <p:cNvPr id="1042" name="矩形 23431"/>
            <p:cNvSpPr/>
            <p:nvPr userDrawn="1"/>
          </p:nvSpPr>
          <p:spPr>
            <a:xfrm>
              <a:off x="426" y="1185"/>
              <a:ext cx="701" cy="3135"/>
            </a:xfrm>
            <a:prstGeom prst="rect">
              <a:avLst/>
            </a:prstGeom>
            <a:solidFill>
              <a:schemeClr val="bg1">
                <a:alpha val="50000"/>
              </a:schemeClr>
            </a:solidFill>
            <a:ln w="9525">
              <a:noFill/>
            </a:ln>
          </p:spPr>
          <p:txBody>
            <a:bodyPr anchor="t" anchorCtr="0"/>
            <a:p>
              <a:pPr lvl="0"/>
              <a:endParaRPr lang="zh-CN" altLang="en-US">
                <a:latin typeface="Times New Roman" panose="02020603050405020304" pitchFamily="18" charset="0"/>
              </a:endParaRPr>
            </a:p>
          </p:txBody>
        </p:sp>
      </p:grpSp>
      <p:sp>
        <p:nvSpPr>
          <p:cNvPr id="1043" name="标题 23432"/>
          <p:cNvSpPr>
            <a:spLocks noGrp="1"/>
          </p:cNvSpPr>
          <p:nvPr>
            <p:ph type="title"/>
          </p:nvPr>
        </p:nvSpPr>
        <p:spPr>
          <a:xfrm>
            <a:off x="971550" y="0"/>
            <a:ext cx="7772400" cy="998855"/>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1044" name="文本占位符 23433"/>
          <p:cNvSpPr>
            <a:spLocks noGrp="1"/>
          </p:cNvSpPr>
          <p:nvPr>
            <p:ph type="body"/>
          </p:nvPr>
        </p:nvSpPr>
        <p:spPr>
          <a:xfrm>
            <a:off x="685800" y="1981200"/>
            <a:ext cx="7772400" cy="4114800"/>
          </a:xfrm>
          <a:prstGeom prst="rect">
            <a:avLst/>
          </a:prstGeom>
          <a:noFill/>
          <a:ln w="9525">
            <a:noFill/>
          </a:ln>
        </p:spPr>
        <p:txBody>
          <a:bodyPr anchor="t" anchorCtr="0"/>
          <a:p>
            <a:pPr lvl="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23435" name="日期占位符 23434"/>
          <p:cNvSpPr>
            <a:spLocks noGrp="1"/>
          </p:cNvSpPr>
          <p:nvPr>
            <p:ph type="dt" sz="half" idx="2"/>
          </p:nvPr>
        </p:nvSpPr>
        <p:spPr>
          <a:xfrm>
            <a:off x="685800" y="6248400"/>
            <a:ext cx="1905000" cy="457200"/>
          </a:xfrm>
          <a:prstGeom prst="rect">
            <a:avLst/>
          </a:prstGeom>
          <a:noFill/>
          <a:ln w="9525">
            <a:noFill/>
          </a:ln>
        </p:spPr>
        <p:txBody>
          <a:bodyPr/>
          <a:lstStyle>
            <a:lvl1pPr>
              <a:defRPr sz="1400"/>
            </a:lvl1pPr>
          </a:lstStyle>
          <a:p>
            <a:pPr lvl="0" fontAlgn="base"/>
            <a:endParaRPr lang="zh-CN" altLang="en-US" strike="noStrike" noProof="1" dirty="0">
              <a:latin typeface="Arial Narrow" pitchFamily="34" charset="0"/>
            </a:endParaRPr>
          </a:p>
        </p:txBody>
      </p:sp>
      <p:sp>
        <p:nvSpPr>
          <p:cNvPr id="23436" name="页脚占位符 23435"/>
          <p:cNvSpPr>
            <a:spLocks noGrp="1"/>
          </p:cNvSpPr>
          <p:nvPr>
            <p:ph type="ftr" sz="quarter" idx="3"/>
          </p:nvPr>
        </p:nvSpPr>
        <p:spPr>
          <a:xfrm>
            <a:off x="3124200" y="6248400"/>
            <a:ext cx="2895600" cy="457200"/>
          </a:xfrm>
          <a:prstGeom prst="rect">
            <a:avLst/>
          </a:prstGeom>
          <a:noFill/>
          <a:ln w="9525">
            <a:noFill/>
          </a:ln>
        </p:spPr>
        <p:txBody>
          <a:bodyPr/>
          <a:lstStyle>
            <a:lvl1pPr algn="ctr">
              <a:defRPr sz="1400"/>
            </a:lvl1pPr>
          </a:lstStyle>
          <a:p>
            <a:pPr lvl="0" fontAlgn="base"/>
            <a:endParaRPr lang="zh-CN" altLang="en-US" strike="noStrike" noProof="1" dirty="0">
              <a:latin typeface="Arial Narrow" pitchFamily="34" charset="0"/>
            </a:endParaRPr>
          </a:p>
        </p:txBody>
      </p:sp>
      <p:sp>
        <p:nvSpPr>
          <p:cNvPr id="23437" name="灯片编号占位符 23436"/>
          <p:cNvSpPr>
            <a:spLocks noGrp="1"/>
          </p:cNvSpPr>
          <p:nvPr>
            <p:ph type="sldNum" sz="quarter" idx="4"/>
          </p:nvPr>
        </p:nvSpPr>
        <p:spPr>
          <a:xfrm>
            <a:off x="6553200" y="6248400"/>
            <a:ext cx="1905000" cy="457200"/>
          </a:xfrm>
          <a:prstGeom prst="rect">
            <a:avLst/>
          </a:prstGeom>
          <a:noFill/>
          <a:ln w="9525">
            <a:noFill/>
          </a:ln>
        </p:spPr>
        <p:txBody>
          <a:bodyPr/>
          <a:lstStyle>
            <a:lvl1pPr algn="r">
              <a:defRPr sz="1400"/>
            </a:lvl1pPr>
          </a:lstStyle>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 bg1="lt1" tx1="dk1" bg2="lt2" tx2="dk2" accent1="accent1" accent2="accent2" accent3="accent3" accent4="accent4" accent5="accent5" accent6="accent6" hlink="hlink" folHlink="folHlink"/>
  <p:sldLayoutIdLst>
    <p:sldLayoutId id="2147483831" r:id="rId1"/>
    <p:sldLayoutId id="2147483832"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2" r:id="rId12"/>
  </p:sldLayoutIdLst>
  <p:hf sldNum="0" hdr="0" ftr="0" dt="0"/>
  <p:txStyles>
    <p:titleStyle>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Blip>
          <a:blip r:embed="rId14"/>
        </a:buBlip>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grpSp>
        <p:nvGrpSpPr>
          <p:cNvPr id="1026" name="组合 23443"/>
          <p:cNvGrpSpPr/>
          <p:nvPr/>
        </p:nvGrpSpPr>
        <p:grpSpPr>
          <a:xfrm>
            <a:off x="-23812" y="-141287"/>
            <a:ext cx="9167812" cy="6999287"/>
            <a:chOff x="-15" y="-89"/>
            <a:chExt cx="5775" cy="4409"/>
          </a:xfrm>
        </p:grpSpPr>
        <p:sp>
          <p:nvSpPr>
            <p:cNvPr id="1027" name="矩形 22529"/>
            <p:cNvSpPr/>
            <p:nvPr userDrawn="1"/>
          </p:nvSpPr>
          <p:spPr>
            <a:xfrm>
              <a:off x="0" y="-14"/>
              <a:ext cx="5760" cy="625"/>
            </a:xfrm>
            <a:prstGeom prst="rect">
              <a:avLst/>
            </a:prstGeom>
            <a:solidFill>
              <a:schemeClr val="accent2"/>
            </a:solidFill>
            <a:ln w="9525">
              <a:noFill/>
            </a:ln>
          </p:spPr>
          <p:txBody>
            <a:bodyPr anchor="t" anchorCtr="0"/>
            <a:p>
              <a:pPr lvl="0"/>
              <a:endParaRPr lang="zh-CN" altLang="en-US">
                <a:latin typeface="Times New Roman" panose="02020603050405020304" pitchFamily="18" charset="0"/>
              </a:endParaRPr>
            </a:p>
          </p:txBody>
        </p:sp>
        <p:sp>
          <p:nvSpPr>
            <p:cNvPr id="1028" name="矩形 22531" descr="Cacback"/>
            <p:cNvSpPr/>
            <p:nvPr userDrawn="1"/>
          </p:nvSpPr>
          <p:spPr>
            <a:xfrm>
              <a:off x="0" y="0"/>
              <a:ext cx="446" cy="4320"/>
            </a:xfrm>
            <a:prstGeom prst="rect">
              <a:avLst/>
            </a:prstGeom>
            <a:blipFill rotWithShape="0">
              <a:blip r:embed="rId13"/>
            </a:blipFill>
            <a:ln w="9525">
              <a:noFill/>
            </a:ln>
          </p:spPr>
          <p:txBody>
            <a:bodyPr anchor="t" anchorCtr="0"/>
            <a:p>
              <a:pPr lvl="0"/>
              <a:endParaRPr lang="zh-CN" altLang="en-US">
                <a:latin typeface="Times New Roman" panose="02020603050405020304" pitchFamily="18" charset="0"/>
              </a:endParaRPr>
            </a:p>
          </p:txBody>
        </p:sp>
        <p:grpSp>
          <p:nvGrpSpPr>
            <p:cNvPr id="1029" name="组合 23442"/>
            <p:cNvGrpSpPr/>
            <p:nvPr userDrawn="1"/>
          </p:nvGrpSpPr>
          <p:grpSpPr>
            <a:xfrm>
              <a:off x="-15" y="-89"/>
              <a:ext cx="5295" cy="785"/>
              <a:chOff x="20" y="-89"/>
              <a:chExt cx="5295" cy="785"/>
            </a:xfrm>
          </p:grpSpPr>
          <p:sp>
            <p:nvSpPr>
              <p:cNvPr id="1030" name="任意多边形 23419"/>
              <p:cNvSpPr/>
              <p:nvPr userDrawn="1"/>
            </p:nvSpPr>
            <p:spPr>
              <a:xfrm rot="-507431">
                <a:off x="20" y="524"/>
                <a:ext cx="1059" cy="172"/>
              </a:xfrm>
              <a:custGeom>
                <a:avLst/>
                <a:gdLst/>
                <a:ahLst/>
                <a:cxnLst/>
                <a:pathLst>
                  <a:path w="1059" h="172">
                    <a:moveTo>
                      <a:pt x="1059" y="0"/>
                    </a:moveTo>
                    <a:cubicBezTo>
                      <a:pt x="543" y="45"/>
                      <a:pt x="291" y="112"/>
                      <a:pt x="147" y="144"/>
                    </a:cubicBezTo>
                    <a:cubicBezTo>
                      <a:pt x="0" y="172"/>
                      <a:pt x="153" y="147"/>
                      <a:pt x="177" y="171"/>
                    </a:cubicBezTo>
                    <a:cubicBezTo>
                      <a:pt x="329" y="151"/>
                      <a:pt x="339" y="99"/>
                      <a:pt x="1059" y="24"/>
                    </a:cubicBezTo>
                    <a:cubicBezTo>
                      <a:pt x="1059" y="24"/>
                      <a:pt x="1059" y="0"/>
                      <a:pt x="1059" y="0"/>
                    </a:cubicBezTo>
                    <a:close/>
                  </a:path>
                </a:pathLst>
              </a:custGeom>
              <a:gradFill rotWithShape="0">
                <a:gsLst>
                  <a:gs pos="0">
                    <a:schemeClr val="accent1"/>
                  </a:gs>
                  <a:gs pos="100000">
                    <a:schemeClr val="bg2"/>
                  </a:gs>
                </a:gsLst>
                <a:lin ang="0" scaled="1"/>
                <a:tileRect/>
              </a:gradFill>
              <a:ln w="9525">
                <a:noFill/>
              </a:ln>
            </p:spPr>
            <p:txBody>
              <a:bodyPr/>
              <a:p>
                <a:endParaRPr lang="zh-CN" altLang="en-US"/>
              </a:p>
            </p:txBody>
          </p:sp>
          <p:sp>
            <p:nvSpPr>
              <p:cNvPr id="1031" name="任意多边形 23420"/>
              <p:cNvSpPr/>
              <p:nvPr userDrawn="1"/>
            </p:nvSpPr>
            <p:spPr>
              <a:xfrm rot="-507431">
                <a:off x="1193" y="-89"/>
                <a:ext cx="4122" cy="630"/>
              </a:xfrm>
              <a:custGeom>
                <a:avLst/>
                <a:gdLst/>
                <a:ahLst/>
                <a:cxnLst/>
                <a:pathLst>
                  <a:path w="4122" h="630">
                    <a:moveTo>
                      <a:pt x="0" y="204"/>
                    </a:moveTo>
                    <a:cubicBezTo>
                      <a:pt x="255" y="198"/>
                      <a:pt x="1686" y="0"/>
                      <a:pt x="3544" y="348"/>
                    </a:cubicBezTo>
                    <a:cubicBezTo>
                      <a:pt x="4122" y="464"/>
                      <a:pt x="3754" y="614"/>
                      <a:pt x="3680" y="630"/>
                    </a:cubicBezTo>
                    <a:cubicBezTo>
                      <a:pt x="3680" y="630"/>
                      <a:pt x="3642" y="626"/>
                      <a:pt x="3616" y="624"/>
                    </a:cubicBezTo>
                    <a:cubicBezTo>
                      <a:pt x="3678" y="612"/>
                      <a:pt x="4118" y="488"/>
                      <a:pt x="3534" y="368"/>
                    </a:cubicBezTo>
                    <a:cubicBezTo>
                      <a:pt x="2029" y="98"/>
                      <a:pt x="696" y="156"/>
                      <a:pt x="17" y="231"/>
                    </a:cubicBezTo>
                    <a:cubicBezTo>
                      <a:pt x="17" y="231"/>
                      <a:pt x="0" y="204"/>
                      <a:pt x="0" y="204"/>
                    </a:cubicBezTo>
                    <a:close/>
                  </a:path>
                </a:pathLst>
              </a:custGeom>
              <a:solidFill>
                <a:schemeClr val="bg2"/>
              </a:solidFill>
              <a:ln w="9525">
                <a:noFill/>
              </a:ln>
            </p:spPr>
            <p:txBody>
              <a:bodyPr/>
              <a:p>
                <a:endParaRPr lang="zh-CN" altLang="en-US"/>
              </a:p>
            </p:txBody>
          </p:sp>
          <p:grpSp>
            <p:nvGrpSpPr>
              <p:cNvPr id="1032" name="组合 23421"/>
              <p:cNvGrpSpPr/>
              <p:nvPr userDrawn="1"/>
            </p:nvGrpSpPr>
            <p:grpSpPr>
              <a:xfrm>
                <a:off x="1033" y="326"/>
                <a:ext cx="192" cy="192"/>
                <a:chOff x="1033" y="326"/>
                <a:chExt cx="192" cy="192"/>
              </a:xfrm>
            </p:grpSpPr>
            <p:sp>
              <p:nvSpPr>
                <p:cNvPr id="1033" name="椭圆 23422"/>
                <p:cNvSpPr/>
                <p:nvPr/>
              </p:nvSpPr>
              <p:spPr>
                <a:xfrm>
                  <a:off x="1033" y="326"/>
                  <a:ext cx="192" cy="192"/>
                </a:xfrm>
                <a:prstGeom prst="ellipse">
                  <a:avLst/>
                </a:prstGeom>
                <a:gradFill rotWithShape="0">
                  <a:gsLst>
                    <a:gs pos="0">
                      <a:schemeClr val="bg2"/>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4" name="椭圆 23423"/>
                <p:cNvSpPr/>
                <p:nvPr/>
              </p:nvSpPr>
              <p:spPr>
                <a:xfrm>
                  <a:off x="1129" y="377"/>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5" name="椭圆 23424"/>
                <p:cNvSpPr/>
                <p:nvPr/>
              </p:nvSpPr>
              <p:spPr>
                <a:xfrm>
                  <a:off x="1063" y="350"/>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6" name="椭圆 23425"/>
                <p:cNvSpPr/>
                <p:nvPr/>
              </p:nvSpPr>
              <p:spPr>
                <a:xfrm>
                  <a:off x="1063" y="404"/>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7" name="椭圆 23426"/>
                <p:cNvSpPr/>
                <p:nvPr/>
              </p:nvSpPr>
              <p:spPr>
                <a:xfrm>
                  <a:off x="1108" y="422"/>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8" name="椭圆 23427"/>
                <p:cNvSpPr/>
                <p:nvPr/>
              </p:nvSpPr>
              <p:spPr>
                <a:xfrm>
                  <a:off x="1168" y="416"/>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9" name="椭圆 23428"/>
                <p:cNvSpPr/>
                <p:nvPr/>
              </p:nvSpPr>
              <p:spPr>
                <a:xfrm>
                  <a:off x="1120" y="461"/>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40" name="椭圆 23429"/>
                <p:cNvSpPr/>
                <p:nvPr/>
              </p:nvSpPr>
              <p:spPr>
                <a:xfrm>
                  <a:off x="1063" y="452"/>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41" name="椭圆 23430"/>
                <p:cNvSpPr/>
                <p:nvPr/>
              </p:nvSpPr>
              <p:spPr>
                <a:xfrm>
                  <a:off x="1117" y="329"/>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grpSp>
        </p:grpSp>
        <p:sp>
          <p:nvSpPr>
            <p:cNvPr id="1042" name="矩形 23431"/>
            <p:cNvSpPr/>
            <p:nvPr userDrawn="1"/>
          </p:nvSpPr>
          <p:spPr>
            <a:xfrm>
              <a:off x="426" y="1185"/>
              <a:ext cx="701" cy="3135"/>
            </a:xfrm>
            <a:prstGeom prst="rect">
              <a:avLst/>
            </a:prstGeom>
            <a:solidFill>
              <a:schemeClr val="bg1">
                <a:alpha val="50000"/>
              </a:schemeClr>
            </a:solidFill>
            <a:ln w="9525">
              <a:noFill/>
            </a:ln>
          </p:spPr>
          <p:txBody>
            <a:bodyPr anchor="t" anchorCtr="0"/>
            <a:p>
              <a:pPr lvl="0"/>
              <a:endParaRPr lang="zh-CN" altLang="en-US">
                <a:latin typeface="Times New Roman" panose="02020603050405020304" pitchFamily="18" charset="0"/>
              </a:endParaRPr>
            </a:p>
          </p:txBody>
        </p:sp>
      </p:grpSp>
      <p:sp>
        <p:nvSpPr>
          <p:cNvPr id="1043" name="标题 23432"/>
          <p:cNvSpPr>
            <a:spLocks noGrp="1"/>
          </p:cNvSpPr>
          <p:nvPr>
            <p:ph type="title"/>
          </p:nvPr>
        </p:nvSpPr>
        <p:spPr>
          <a:xfrm>
            <a:off x="971550" y="0"/>
            <a:ext cx="7772400" cy="998855"/>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1044" name="文本占位符 23433"/>
          <p:cNvSpPr>
            <a:spLocks noGrp="1"/>
          </p:cNvSpPr>
          <p:nvPr>
            <p:ph type="body"/>
          </p:nvPr>
        </p:nvSpPr>
        <p:spPr>
          <a:xfrm>
            <a:off x="685800" y="1981200"/>
            <a:ext cx="7772400" cy="4114800"/>
          </a:xfrm>
          <a:prstGeom prst="rect">
            <a:avLst/>
          </a:prstGeom>
          <a:noFill/>
          <a:ln w="9525">
            <a:noFill/>
          </a:ln>
        </p:spPr>
        <p:txBody>
          <a:bodyPr anchor="t" anchorCtr="0"/>
          <a:p>
            <a:pPr lvl="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23435" name="日期占位符 23434"/>
          <p:cNvSpPr>
            <a:spLocks noGrp="1"/>
          </p:cNvSpPr>
          <p:nvPr>
            <p:ph type="dt" sz="half" idx="2"/>
          </p:nvPr>
        </p:nvSpPr>
        <p:spPr>
          <a:xfrm>
            <a:off x="685800" y="6248400"/>
            <a:ext cx="1905000" cy="457200"/>
          </a:xfrm>
          <a:prstGeom prst="rect">
            <a:avLst/>
          </a:prstGeom>
          <a:noFill/>
          <a:ln w="9525">
            <a:noFill/>
          </a:ln>
        </p:spPr>
        <p:txBody>
          <a:bodyPr/>
          <a:lstStyle>
            <a:lvl1pPr>
              <a:defRPr sz="1400"/>
            </a:lvl1pPr>
          </a:lstStyle>
          <a:p>
            <a:pPr lvl="0" fontAlgn="base"/>
            <a:endParaRPr lang="zh-CN" altLang="en-US" strike="noStrike" noProof="1" dirty="0">
              <a:latin typeface="Arial Narrow" pitchFamily="34" charset="0"/>
            </a:endParaRPr>
          </a:p>
        </p:txBody>
      </p:sp>
      <p:sp>
        <p:nvSpPr>
          <p:cNvPr id="23436" name="页脚占位符 23435"/>
          <p:cNvSpPr>
            <a:spLocks noGrp="1"/>
          </p:cNvSpPr>
          <p:nvPr>
            <p:ph type="ftr" sz="quarter" idx="3"/>
          </p:nvPr>
        </p:nvSpPr>
        <p:spPr>
          <a:xfrm>
            <a:off x="3124200" y="6248400"/>
            <a:ext cx="2895600" cy="457200"/>
          </a:xfrm>
          <a:prstGeom prst="rect">
            <a:avLst/>
          </a:prstGeom>
          <a:noFill/>
          <a:ln w="9525">
            <a:noFill/>
          </a:ln>
        </p:spPr>
        <p:txBody>
          <a:bodyPr/>
          <a:lstStyle>
            <a:lvl1pPr algn="ctr">
              <a:defRPr sz="1400"/>
            </a:lvl1pPr>
          </a:lstStyle>
          <a:p>
            <a:pPr lvl="0" fontAlgn="base"/>
            <a:endParaRPr lang="zh-CN" altLang="en-US" strike="noStrike" noProof="1" dirty="0">
              <a:latin typeface="Arial Narrow" pitchFamily="34" charset="0"/>
            </a:endParaRPr>
          </a:p>
        </p:txBody>
      </p:sp>
      <p:sp>
        <p:nvSpPr>
          <p:cNvPr id="23437" name="灯片编号占位符 23436"/>
          <p:cNvSpPr>
            <a:spLocks noGrp="1"/>
          </p:cNvSpPr>
          <p:nvPr>
            <p:ph type="sldNum" sz="quarter" idx="4"/>
          </p:nvPr>
        </p:nvSpPr>
        <p:spPr>
          <a:xfrm>
            <a:off x="6553200" y="6248400"/>
            <a:ext cx="1905000" cy="457200"/>
          </a:xfrm>
          <a:prstGeom prst="rect">
            <a:avLst/>
          </a:prstGeom>
          <a:noFill/>
          <a:ln w="9525">
            <a:noFill/>
          </a:ln>
        </p:spPr>
        <p:txBody>
          <a:bodyPr/>
          <a:lstStyle>
            <a:lvl1pPr algn="r">
              <a:defRPr sz="1400"/>
            </a:lvl1pPr>
          </a:lstStyle>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 bg1="lt1" tx1="dk1" bg2="lt2" tx2="dk2" accent1="accent1" accent2="accent2" accent3="accent3" accent4="accent4" accent5="accent5" accent6="accent6" hlink="hlink" folHlink="folHlink"/>
  <p:sldLayoutIdLst>
    <p:sldLayoutId id="2147483844" r:id="rId1"/>
    <p:sldLayoutId id="2147483845" r:id="rId2"/>
    <p:sldLayoutId id="2147483846" r:id="rId3"/>
    <p:sldLayoutId id="2147483847" r:id="rId4"/>
    <p:sldLayoutId id="2147483848" r:id="rId5"/>
    <p:sldLayoutId id="2147483849" r:id="rId6"/>
    <p:sldLayoutId id="2147483850" r:id="rId7"/>
    <p:sldLayoutId id="2147483851" r:id="rId8"/>
    <p:sldLayoutId id="2147483852" r:id="rId9"/>
    <p:sldLayoutId id="2147483853" r:id="rId10"/>
    <p:sldLayoutId id="2147483854" r:id="rId11"/>
    <p:sldLayoutId id="2147483855" r:id="rId12"/>
  </p:sldLayoutIdLst>
  <p:hf sldNum="0" hdr="0" ftr="0" dt="0"/>
  <p:txStyles>
    <p:titleStyle>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Blip>
          <a:blip r:embed="rId14"/>
        </a:buBlip>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grpSp>
        <p:nvGrpSpPr>
          <p:cNvPr id="1026" name="组合 23443"/>
          <p:cNvGrpSpPr/>
          <p:nvPr/>
        </p:nvGrpSpPr>
        <p:grpSpPr>
          <a:xfrm>
            <a:off x="-23812" y="-141287"/>
            <a:ext cx="9167812" cy="6999287"/>
            <a:chOff x="-15" y="-89"/>
            <a:chExt cx="5775" cy="4409"/>
          </a:xfrm>
        </p:grpSpPr>
        <p:sp>
          <p:nvSpPr>
            <p:cNvPr id="1027" name="矩形 22529"/>
            <p:cNvSpPr/>
            <p:nvPr userDrawn="1"/>
          </p:nvSpPr>
          <p:spPr>
            <a:xfrm>
              <a:off x="0" y="-14"/>
              <a:ext cx="5760" cy="625"/>
            </a:xfrm>
            <a:prstGeom prst="rect">
              <a:avLst/>
            </a:prstGeom>
            <a:solidFill>
              <a:schemeClr val="accent2"/>
            </a:solidFill>
            <a:ln w="9525">
              <a:noFill/>
            </a:ln>
          </p:spPr>
          <p:txBody>
            <a:bodyPr anchor="t" anchorCtr="0"/>
            <a:p>
              <a:pPr lvl="0"/>
              <a:endParaRPr lang="zh-CN" altLang="en-US">
                <a:latin typeface="Times New Roman" panose="02020603050405020304" pitchFamily="18" charset="0"/>
              </a:endParaRPr>
            </a:p>
          </p:txBody>
        </p:sp>
        <p:sp>
          <p:nvSpPr>
            <p:cNvPr id="1028" name="矩形 22531" descr="Cacback"/>
            <p:cNvSpPr/>
            <p:nvPr userDrawn="1"/>
          </p:nvSpPr>
          <p:spPr>
            <a:xfrm>
              <a:off x="0" y="0"/>
              <a:ext cx="446" cy="4320"/>
            </a:xfrm>
            <a:prstGeom prst="rect">
              <a:avLst/>
            </a:prstGeom>
            <a:blipFill rotWithShape="0">
              <a:blip r:embed="rId13"/>
            </a:blipFill>
            <a:ln w="9525">
              <a:noFill/>
            </a:ln>
          </p:spPr>
          <p:txBody>
            <a:bodyPr anchor="t" anchorCtr="0"/>
            <a:p>
              <a:pPr lvl="0"/>
              <a:endParaRPr lang="zh-CN" altLang="en-US">
                <a:latin typeface="Times New Roman" panose="02020603050405020304" pitchFamily="18" charset="0"/>
              </a:endParaRPr>
            </a:p>
          </p:txBody>
        </p:sp>
        <p:grpSp>
          <p:nvGrpSpPr>
            <p:cNvPr id="1029" name="组合 23442"/>
            <p:cNvGrpSpPr/>
            <p:nvPr userDrawn="1"/>
          </p:nvGrpSpPr>
          <p:grpSpPr>
            <a:xfrm>
              <a:off x="-15" y="-89"/>
              <a:ext cx="5295" cy="785"/>
              <a:chOff x="20" y="-89"/>
              <a:chExt cx="5295" cy="785"/>
            </a:xfrm>
          </p:grpSpPr>
          <p:sp>
            <p:nvSpPr>
              <p:cNvPr id="1030" name="任意多边形 23419"/>
              <p:cNvSpPr/>
              <p:nvPr userDrawn="1"/>
            </p:nvSpPr>
            <p:spPr>
              <a:xfrm rot="-507431">
                <a:off x="20" y="524"/>
                <a:ext cx="1059" cy="172"/>
              </a:xfrm>
              <a:custGeom>
                <a:avLst/>
                <a:gdLst/>
                <a:ahLst/>
                <a:cxnLst/>
                <a:pathLst>
                  <a:path w="1059" h="172">
                    <a:moveTo>
                      <a:pt x="1059" y="0"/>
                    </a:moveTo>
                    <a:cubicBezTo>
                      <a:pt x="543" y="45"/>
                      <a:pt x="291" y="112"/>
                      <a:pt x="147" y="144"/>
                    </a:cubicBezTo>
                    <a:cubicBezTo>
                      <a:pt x="0" y="172"/>
                      <a:pt x="153" y="147"/>
                      <a:pt x="177" y="171"/>
                    </a:cubicBezTo>
                    <a:cubicBezTo>
                      <a:pt x="329" y="151"/>
                      <a:pt x="339" y="99"/>
                      <a:pt x="1059" y="24"/>
                    </a:cubicBezTo>
                    <a:cubicBezTo>
                      <a:pt x="1059" y="24"/>
                      <a:pt x="1059" y="0"/>
                      <a:pt x="1059" y="0"/>
                    </a:cubicBezTo>
                    <a:close/>
                  </a:path>
                </a:pathLst>
              </a:custGeom>
              <a:gradFill rotWithShape="0">
                <a:gsLst>
                  <a:gs pos="0">
                    <a:schemeClr val="accent1"/>
                  </a:gs>
                  <a:gs pos="100000">
                    <a:schemeClr val="bg2"/>
                  </a:gs>
                </a:gsLst>
                <a:lin ang="0" scaled="1"/>
                <a:tileRect/>
              </a:gradFill>
              <a:ln w="9525">
                <a:noFill/>
              </a:ln>
            </p:spPr>
            <p:txBody>
              <a:bodyPr/>
              <a:p>
                <a:endParaRPr lang="zh-CN" altLang="en-US"/>
              </a:p>
            </p:txBody>
          </p:sp>
          <p:sp>
            <p:nvSpPr>
              <p:cNvPr id="1031" name="任意多边形 23420"/>
              <p:cNvSpPr/>
              <p:nvPr userDrawn="1"/>
            </p:nvSpPr>
            <p:spPr>
              <a:xfrm rot="-507431">
                <a:off x="1193" y="-89"/>
                <a:ext cx="4122" cy="630"/>
              </a:xfrm>
              <a:custGeom>
                <a:avLst/>
                <a:gdLst/>
                <a:ahLst/>
                <a:cxnLst/>
                <a:pathLst>
                  <a:path w="4122" h="630">
                    <a:moveTo>
                      <a:pt x="0" y="204"/>
                    </a:moveTo>
                    <a:cubicBezTo>
                      <a:pt x="255" y="198"/>
                      <a:pt x="1686" y="0"/>
                      <a:pt x="3544" y="348"/>
                    </a:cubicBezTo>
                    <a:cubicBezTo>
                      <a:pt x="4122" y="464"/>
                      <a:pt x="3754" y="614"/>
                      <a:pt x="3680" y="630"/>
                    </a:cubicBezTo>
                    <a:cubicBezTo>
                      <a:pt x="3680" y="630"/>
                      <a:pt x="3642" y="626"/>
                      <a:pt x="3616" y="624"/>
                    </a:cubicBezTo>
                    <a:cubicBezTo>
                      <a:pt x="3678" y="612"/>
                      <a:pt x="4118" y="488"/>
                      <a:pt x="3534" y="368"/>
                    </a:cubicBezTo>
                    <a:cubicBezTo>
                      <a:pt x="2029" y="98"/>
                      <a:pt x="696" y="156"/>
                      <a:pt x="17" y="231"/>
                    </a:cubicBezTo>
                    <a:cubicBezTo>
                      <a:pt x="17" y="231"/>
                      <a:pt x="0" y="204"/>
                      <a:pt x="0" y="204"/>
                    </a:cubicBezTo>
                    <a:close/>
                  </a:path>
                </a:pathLst>
              </a:custGeom>
              <a:solidFill>
                <a:schemeClr val="bg2"/>
              </a:solidFill>
              <a:ln w="9525">
                <a:noFill/>
              </a:ln>
            </p:spPr>
            <p:txBody>
              <a:bodyPr/>
              <a:p>
                <a:endParaRPr lang="zh-CN" altLang="en-US"/>
              </a:p>
            </p:txBody>
          </p:sp>
          <p:grpSp>
            <p:nvGrpSpPr>
              <p:cNvPr id="1032" name="组合 23421"/>
              <p:cNvGrpSpPr/>
              <p:nvPr userDrawn="1"/>
            </p:nvGrpSpPr>
            <p:grpSpPr>
              <a:xfrm>
                <a:off x="1033" y="326"/>
                <a:ext cx="192" cy="192"/>
                <a:chOff x="1033" y="326"/>
                <a:chExt cx="192" cy="192"/>
              </a:xfrm>
            </p:grpSpPr>
            <p:sp>
              <p:nvSpPr>
                <p:cNvPr id="1033" name="椭圆 23422"/>
                <p:cNvSpPr/>
                <p:nvPr/>
              </p:nvSpPr>
              <p:spPr>
                <a:xfrm>
                  <a:off x="1033" y="326"/>
                  <a:ext cx="192" cy="192"/>
                </a:xfrm>
                <a:prstGeom prst="ellipse">
                  <a:avLst/>
                </a:prstGeom>
                <a:gradFill rotWithShape="0">
                  <a:gsLst>
                    <a:gs pos="0">
                      <a:schemeClr val="bg2"/>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4" name="椭圆 23423"/>
                <p:cNvSpPr/>
                <p:nvPr/>
              </p:nvSpPr>
              <p:spPr>
                <a:xfrm>
                  <a:off x="1129" y="377"/>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5" name="椭圆 23424"/>
                <p:cNvSpPr/>
                <p:nvPr/>
              </p:nvSpPr>
              <p:spPr>
                <a:xfrm>
                  <a:off x="1063" y="350"/>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6" name="椭圆 23425"/>
                <p:cNvSpPr/>
                <p:nvPr/>
              </p:nvSpPr>
              <p:spPr>
                <a:xfrm>
                  <a:off x="1063" y="404"/>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7" name="椭圆 23426"/>
                <p:cNvSpPr/>
                <p:nvPr/>
              </p:nvSpPr>
              <p:spPr>
                <a:xfrm>
                  <a:off x="1108" y="422"/>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8" name="椭圆 23427"/>
                <p:cNvSpPr/>
                <p:nvPr/>
              </p:nvSpPr>
              <p:spPr>
                <a:xfrm>
                  <a:off x="1168" y="416"/>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9" name="椭圆 23428"/>
                <p:cNvSpPr/>
                <p:nvPr/>
              </p:nvSpPr>
              <p:spPr>
                <a:xfrm>
                  <a:off x="1120" y="461"/>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40" name="椭圆 23429"/>
                <p:cNvSpPr/>
                <p:nvPr/>
              </p:nvSpPr>
              <p:spPr>
                <a:xfrm>
                  <a:off x="1063" y="452"/>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41" name="椭圆 23430"/>
                <p:cNvSpPr/>
                <p:nvPr/>
              </p:nvSpPr>
              <p:spPr>
                <a:xfrm>
                  <a:off x="1117" y="329"/>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grpSp>
        </p:grpSp>
        <p:sp>
          <p:nvSpPr>
            <p:cNvPr id="1042" name="矩形 23431"/>
            <p:cNvSpPr/>
            <p:nvPr userDrawn="1"/>
          </p:nvSpPr>
          <p:spPr>
            <a:xfrm>
              <a:off x="426" y="1185"/>
              <a:ext cx="701" cy="3135"/>
            </a:xfrm>
            <a:prstGeom prst="rect">
              <a:avLst/>
            </a:prstGeom>
            <a:solidFill>
              <a:schemeClr val="bg1">
                <a:alpha val="50000"/>
              </a:schemeClr>
            </a:solidFill>
            <a:ln w="9525">
              <a:noFill/>
            </a:ln>
          </p:spPr>
          <p:txBody>
            <a:bodyPr anchor="t" anchorCtr="0"/>
            <a:p>
              <a:pPr lvl="0"/>
              <a:endParaRPr lang="zh-CN" altLang="en-US">
                <a:latin typeface="Times New Roman" panose="02020603050405020304" pitchFamily="18" charset="0"/>
              </a:endParaRPr>
            </a:p>
          </p:txBody>
        </p:sp>
      </p:grpSp>
      <p:sp>
        <p:nvSpPr>
          <p:cNvPr id="1043" name="标题 23432"/>
          <p:cNvSpPr>
            <a:spLocks noGrp="1"/>
          </p:cNvSpPr>
          <p:nvPr>
            <p:ph type="title"/>
          </p:nvPr>
        </p:nvSpPr>
        <p:spPr>
          <a:xfrm>
            <a:off x="971550" y="0"/>
            <a:ext cx="7772400" cy="998855"/>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1044" name="文本占位符 23433"/>
          <p:cNvSpPr>
            <a:spLocks noGrp="1"/>
          </p:cNvSpPr>
          <p:nvPr>
            <p:ph type="body"/>
          </p:nvPr>
        </p:nvSpPr>
        <p:spPr>
          <a:xfrm>
            <a:off x="685800" y="1981200"/>
            <a:ext cx="7772400" cy="4114800"/>
          </a:xfrm>
          <a:prstGeom prst="rect">
            <a:avLst/>
          </a:prstGeom>
          <a:noFill/>
          <a:ln w="9525">
            <a:noFill/>
          </a:ln>
        </p:spPr>
        <p:txBody>
          <a:bodyPr anchor="t" anchorCtr="0"/>
          <a:p>
            <a:pPr lvl="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23435" name="日期占位符 23434"/>
          <p:cNvSpPr>
            <a:spLocks noGrp="1"/>
          </p:cNvSpPr>
          <p:nvPr>
            <p:ph type="dt" sz="half" idx="2"/>
          </p:nvPr>
        </p:nvSpPr>
        <p:spPr>
          <a:xfrm>
            <a:off x="685800" y="6248400"/>
            <a:ext cx="1905000" cy="457200"/>
          </a:xfrm>
          <a:prstGeom prst="rect">
            <a:avLst/>
          </a:prstGeom>
          <a:noFill/>
          <a:ln w="9525">
            <a:noFill/>
          </a:ln>
        </p:spPr>
        <p:txBody>
          <a:bodyPr/>
          <a:lstStyle>
            <a:lvl1pPr>
              <a:defRPr sz="1400"/>
            </a:lvl1pPr>
          </a:lstStyle>
          <a:p>
            <a:pPr lvl="0" fontAlgn="base"/>
            <a:endParaRPr lang="zh-CN" altLang="en-US" strike="noStrike" noProof="1" dirty="0">
              <a:latin typeface="Arial Narrow" pitchFamily="34" charset="0"/>
            </a:endParaRPr>
          </a:p>
        </p:txBody>
      </p:sp>
      <p:sp>
        <p:nvSpPr>
          <p:cNvPr id="23436" name="页脚占位符 23435"/>
          <p:cNvSpPr>
            <a:spLocks noGrp="1"/>
          </p:cNvSpPr>
          <p:nvPr>
            <p:ph type="ftr" sz="quarter" idx="3"/>
          </p:nvPr>
        </p:nvSpPr>
        <p:spPr>
          <a:xfrm>
            <a:off x="3124200" y="6248400"/>
            <a:ext cx="2895600" cy="457200"/>
          </a:xfrm>
          <a:prstGeom prst="rect">
            <a:avLst/>
          </a:prstGeom>
          <a:noFill/>
          <a:ln w="9525">
            <a:noFill/>
          </a:ln>
        </p:spPr>
        <p:txBody>
          <a:bodyPr/>
          <a:lstStyle>
            <a:lvl1pPr algn="ctr">
              <a:defRPr sz="1400"/>
            </a:lvl1pPr>
          </a:lstStyle>
          <a:p>
            <a:pPr lvl="0" fontAlgn="base"/>
            <a:endParaRPr lang="zh-CN" altLang="en-US" strike="noStrike" noProof="1" dirty="0">
              <a:latin typeface="Arial Narrow" pitchFamily="34" charset="0"/>
            </a:endParaRPr>
          </a:p>
        </p:txBody>
      </p:sp>
      <p:sp>
        <p:nvSpPr>
          <p:cNvPr id="23437" name="灯片编号占位符 23436"/>
          <p:cNvSpPr>
            <a:spLocks noGrp="1"/>
          </p:cNvSpPr>
          <p:nvPr>
            <p:ph type="sldNum" sz="quarter" idx="4"/>
          </p:nvPr>
        </p:nvSpPr>
        <p:spPr>
          <a:xfrm>
            <a:off x="6553200" y="6248400"/>
            <a:ext cx="1905000" cy="457200"/>
          </a:xfrm>
          <a:prstGeom prst="rect">
            <a:avLst/>
          </a:prstGeom>
          <a:noFill/>
          <a:ln w="9525">
            <a:noFill/>
          </a:ln>
        </p:spPr>
        <p:txBody>
          <a:bodyPr/>
          <a:lstStyle>
            <a:lvl1pPr algn="r">
              <a:defRPr sz="1400"/>
            </a:lvl1pPr>
          </a:lstStyle>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 bg1="lt1" tx1="dk1" bg2="lt2" tx2="dk2" accent1="accent1" accent2="accent2" accent3="accent3" accent4="accent4" accent5="accent5" accent6="accent6" hlink="hlink" folHlink="folHlink"/>
  <p:sldLayoutIdLst>
    <p:sldLayoutId id="2147483857" r:id="rId1"/>
    <p:sldLayoutId id="2147483858" r:id="rId2"/>
    <p:sldLayoutId id="2147483859" r:id="rId3"/>
    <p:sldLayoutId id="2147483860" r:id="rId4"/>
    <p:sldLayoutId id="2147483861" r:id="rId5"/>
    <p:sldLayoutId id="2147483862" r:id="rId6"/>
    <p:sldLayoutId id="2147483863" r:id="rId7"/>
    <p:sldLayoutId id="2147483864" r:id="rId8"/>
    <p:sldLayoutId id="2147483865" r:id="rId9"/>
    <p:sldLayoutId id="2147483866" r:id="rId10"/>
    <p:sldLayoutId id="2147483867" r:id="rId11"/>
    <p:sldLayoutId id="2147483868" r:id="rId12"/>
  </p:sldLayoutIdLst>
  <p:hf sldNum="0" hdr="0" ftr="0" dt="0"/>
  <p:txStyles>
    <p:titleStyle>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Blip>
          <a:blip r:embed="rId14"/>
        </a:buBlip>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grpSp>
        <p:nvGrpSpPr>
          <p:cNvPr id="1026" name="组合 23443"/>
          <p:cNvGrpSpPr/>
          <p:nvPr/>
        </p:nvGrpSpPr>
        <p:grpSpPr>
          <a:xfrm>
            <a:off x="-23812" y="-141287"/>
            <a:ext cx="9167812" cy="6999287"/>
            <a:chOff x="-15" y="-89"/>
            <a:chExt cx="5775" cy="4409"/>
          </a:xfrm>
        </p:grpSpPr>
        <p:sp>
          <p:nvSpPr>
            <p:cNvPr id="1027" name="矩形 22529"/>
            <p:cNvSpPr/>
            <p:nvPr userDrawn="1"/>
          </p:nvSpPr>
          <p:spPr>
            <a:xfrm>
              <a:off x="0" y="-14"/>
              <a:ext cx="5760" cy="625"/>
            </a:xfrm>
            <a:prstGeom prst="rect">
              <a:avLst/>
            </a:prstGeom>
            <a:solidFill>
              <a:schemeClr val="accent2"/>
            </a:solidFill>
            <a:ln w="9525">
              <a:noFill/>
            </a:ln>
          </p:spPr>
          <p:txBody>
            <a:bodyPr anchor="t" anchorCtr="0"/>
            <a:p>
              <a:pPr lvl="0"/>
              <a:endParaRPr lang="zh-CN" altLang="en-US">
                <a:latin typeface="Times New Roman" panose="02020603050405020304" pitchFamily="18" charset="0"/>
              </a:endParaRPr>
            </a:p>
          </p:txBody>
        </p:sp>
        <p:sp>
          <p:nvSpPr>
            <p:cNvPr id="1028" name="矩形 22531" descr="Cacback"/>
            <p:cNvSpPr/>
            <p:nvPr userDrawn="1"/>
          </p:nvSpPr>
          <p:spPr>
            <a:xfrm>
              <a:off x="0" y="0"/>
              <a:ext cx="446" cy="4320"/>
            </a:xfrm>
            <a:prstGeom prst="rect">
              <a:avLst/>
            </a:prstGeom>
            <a:blipFill rotWithShape="0">
              <a:blip r:embed="rId13"/>
            </a:blipFill>
            <a:ln w="9525">
              <a:noFill/>
            </a:ln>
          </p:spPr>
          <p:txBody>
            <a:bodyPr anchor="t" anchorCtr="0"/>
            <a:p>
              <a:pPr lvl="0"/>
              <a:endParaRPr lang="zh-CN" altLang="en-US">
                <a:latin typeface="Times New Roman" panose="02020603050405020304" pitchFamily="18" charset="0"/>
              </a:endParaRPr>
            </a:p>
          </p:txBody>
        </p:sp>
        <p:grpSp>
          <p:nvGrpSpPr>
            <p:cNvPr id="1029" name="组合 23442"/>
            <p:cNvGrpSpPr/>
            <p:nvPr userDrawn="1"/>
          </p:nvGrpSpPr>
          <p:grpSpPr>
            <a:xfrm>
              <a:off x="-15" y="-89"/>
              <a:ext cx="5295" cy="785"/>
              <a:chOff x="20" y="-89"/>
              <a:chExt cx="5295" cy="785"/>
            </a:xfrm>
          </p:grpSpPr>
          <p:sp>
            <p:nvSpPr>
              <p:cNvPr id="1030" name="任意多边形 23419"/>
              <p:cNvSpPr/>
              <p:nvPr userDrawn="1"/>
            </p:nvSpPr>
            <p:spPr>
              <a:xfrm rot="-507431">
                <a:off x="20" y="524"/>
                <a:ext cx="1059" cy="172"/>
              </a:xfrm>
              <a:custGeom>
                <a:avLst/>
                <a:gdLst/>
                <a:ahLst/>
                <a:cxnLst/>
                <a:pathLst>
                  <a:path w="1059" h="172">
                    <a:moveTo>
                      <a:pt x="1059" y="0"/>
                    </a:moveTo>
                    <a:cubicBezTo>
                      <a:pt x="543" y="45"/>
                      <a:pt x="291" y="112"/>
                      <a:pt x="147" y="144"/>
                    </a:cubicBezTo>
                    <a:cubicBezTo>
                      <a:pt x="0" y="172"/>
                      <a:pt x="153" y="147"/>
                      <a:pt x="177" y="171"/>
                    </a:cubicBezTo>
                    <a:cubicBezTo>
                      <a:pt x="329" y="151"/>
                      <a:pt x="339" y="99"/>
                      <a:pt x="1059" y="24"/>
                    </a:cubicBezTo>
                    <a:cubicBezTo>
                      <a:pt x="1059" y="24"/>
                      <a:pt x="1059" y="0"/>
                      <a:pt x="1059" y="0"/>
                    </a:cubicBezTo>
                    <a:close/>
                  </a:path>
                </a:pathLst>
              </a:custGeom>
              <a:gradFill rotWithShape="0">
                <a:gsLst>
                  <a:gs pos="0">
                    <a:schemeClr val="accent1"/>
                  </a:gs>
                  <a:gs pos="100000">
                    <a:schemeClr val="bg2"/>
                  </a:gs>
                </a:gsLst>
                <a:lin ang="0" scaled="1"/>
                <a:tileRect/>
              </a:gradFill>
              <a:ln w="9525">
                <a:noFill/>
              </a:ln>
            </p:spPr>
            <p:txBody>
              <a:bodyPr/>
              <a:p>
                <a:endParaRPr lang="zh-CN" altLang="en-US"/>
              </a:p>
            </p:txBody>
          </p:sp>
          <p:sp>
            <p:nvSpPr>
              <p:cNvPr id="1031" name="任意多边形 23420"/>
              <p:cNvSpPr/>
              <p:nvPr userDrawn="1"/>
            </p:nvSpPr>
            <p:spPr>
              <a:xfrm rot="-507431">
                <a:off x="1193" y="-89"/>
                <a:ext cx="4122" cy="630"/>
              </a:xfrm>
              <a:custGeom>
                <a:avLst/>
                <a:gdLst/>
                <a:ahLst/>
                <a:cxnLst/>
                <a:pathLst>
                  <a:path w="4122" h="630">
                    <a:moveTo>
                      <a:pt x="0" y="204"/>
                    </a:moveTo>
                    <a:cubicBezTo>
                      <a:pt x="255" y="198"/>
                      <a:pt x="1686" y="0"/>
                      <a:pt x="3544" y="348"/>
                    </a:cubicBezTo>
                    <a:cubicBezTo>
                      <a:pt x="4122" y="464"/>
                      <a:pt x="3754" y="614"/>
                      <a:pt x="3680" y="630"/>
                    </a:cubicBezTo>
                    <a:cubicBezTo>
                      <a:pt x="3680" y="630"/>
                      <a:pt x="3642" y="626"/>
                      <a:pt x="3616" y="624"/>
                    </a:cubicBezTo>
                    <a:cubicBezTo>
                      <a:pt x="3678" y="612"/>
                      <a:pt x="4118" y="488"/>
                      <a:pt x="3534" y="368"/>
                    </a:cubicBezTo>
                    <a:cubicBezTo>
                      <a:pt x="2029" y="98"/>
                      <a:pt x="696" y="156"/>
                      <a:pt x="17" y="231"/>
                    </a:cubicBezTo>
                    <a:cubicBezTo>
                      <a:pt x="17" y="231"/>
                      <a:pt x="0" y="204"/>
                      <a:pt x="0" y="204"/>
                    </a:cubicBezTo>
                    <a:close/>
                  </a:path>
                </a:pathLst>
              </a:custGeom>
              <a:solidFill>
                <a:schemeClr val="bg2"/>
              </a:solidFill>
              <a:ln w="9525">
                <a:noFill/>
              </a:ln>
            </p:spPr>
            <p:txBody>
              <a:bodyPr/>
              <a:p>
                <a:endParaRPr lang="zh-CN" altLang="en-US"/>
              </a:p>
            </p:txBody>
          </p:sp>
          <p:grpSp>
            <p:nvGrpSpPr>
              <p:cNvPr id="1032" name="组合 23421"/>
              <p:cNvGrpSpPr/>
              <p:nvPr userDrawn="1"/>
            </p:nvGrpSpPr>
            <p:grpSpPr>
              <a:xfrm>
                <a:off x="1033" y="326"/>
                <a:ext cx="192" cy="192"/>
                <a:chOff x="1033" y="326"/>
                <a:chExt cx="192" cy="192"/>
              </a:xfrm>
            </p:grpSpPr>
            <p:sp>
              <p:nvSpPr>
                <p:cNvPr id="1033" name="椭圆 23422"/>
                <p:cNvSpPr/>
                <p:nvPr/>
              </p:nvSpPr>
              <p:spPr>
                <a:xfrm>
                  <a:off x="1033" y="326"/>
                  <a:ext cx="192" cy="192"/>
                </a:xfrm>
                <a:prstGeom prst="ellipse">
                  <a:avLst/>
                </a:prstGeom>
                <a:gradFill rotWithShape="0">
                  <a:gsLst>
                    <a:gs pos="0">
                      <a:schemeClr val="bg2"/>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4" name="椭圆 23423"/>
                <p:cNvSpPr/>
                <p:nvPr/>
              </p:nvSpPr>
              <p:spPr>
                <a:xfrm>
                  <a:off x="1129" y="377"/>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5" name="椭圆 23424"/>
                <p:cNvSpPr/>
                <p:nvPr/>
              </p:nvSpPr>
              <p:spPr>
                <a:xfrm>
                  <a:off x="1063" y="350"/>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6" name="椭圆 23425"/>
                <p:cNvSpPr/>
                <p:nvPr/>
              </p:nvSpPr>
              <p:spPr>
                <a:xfrm>
                  <a:off x="1063" y="404"/>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7" name="椭圆 23426"/>
                <p:cNvSpPr/>
                <p:nvPr/>
              </p:nvSpPr>
              <p:spPr>
                <a:xfrm>
                  <a:off x="1108" y="422"/>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8" name="椭圆 23427"/>
                <p:cNvSpPr/>
                <p:nvPr/>
              </p:nvSpPr>
              <p:spPr>
                <a:xfrm>
                  <a:off x="1168" y="416"/>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9" name="椭圆 23428"/>
                <p:cNvSpPr/>
                <p:nvPr/>
              </p:nvSpPr>
              <p:spPr>
                <a:xfrm>
                  <a:off x="1120" y="461"/>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40" name="椭圆 23429"/>
                <p:cNvSpPr/>
                <p:nvPr/>
              </p:nvSpPr>
              <p:spPr>
                <a:xfrm>
                  <a:off x="1063" y="452"/>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41" name="椭圆 23430"/>
                <p:cNvSpPr/>
                <p:nvPr/>
              </p:nvSpPr>
              <p:spPr>
                <a:xfrm>
                  <a:off x="1117" y="329"/>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grpSp>
        </p:grpSp>
        <p:sp>
          <p:nvSpPr>
            <p:cNvPr id="1042" name="矩形 23431"/>
            <p:cNvSpPr/>
            <p:nvPr userDrawn="1"/>
          </p:nvSpPr>
          <p:spPr>
            <a:xfrm>
              <a:off x="426" y="1185"/>
              <a:ext cx="701" cy="3135"/>
            </a:xfrm>
            <a:prstGeom prst="rect">
              <a:avLst/>
            </a:prstGeom>
            <a:solidFill>
              <a:schemeClr val="bg1">
                <a:alpha val="50000"/>
              </a:schemeClr>
            </a:solidFill>
            <a:ln w="9525">
              <a:noFill/>
            </a:ln>
          </p:spPr>
          <p:txBody>
            <a:bodyPr anchor="t" anchorCtr="0"/>
            <a:p>
              <a:pPr lvl="0"/>
              <a:endParaRPr lang="zh-CN" altLang="en-US">
                <a:latin typeface="Times New Roman" panose="02020603050405020304" pitchFamily="18" charset="0"/>
              </a:endParaRPr>
            </a:p>
          </p:txBody>
        </p:sp>
      </p:grpSp>
      <p:sp>
        <p:nvSpPr>
          <p:cNvPr id="1043" name="标题 23432"/>
          <p:cNvSpPr>
            <a:spLocks noGrp="1"/>
          </p:cNvSpPr>
          <p:nvPr>
            <p:ph type="title"/>
          </p:nvPr>
        </p:nvSpPr>
        <p:spPr>
          <a:xfrm>
            <a:off x="971550" y="0"/>
            <a:ext cx="7772400" cy="998855"/>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1044" name="文本占位符 23433"/>
          <p:cNvSpPr>
            <a:spLocks noGrp="1"/>
          </p:cNvSpPr>
          <p:nvPr>
            <p:ph type="body"/>
          </p:nvPr>
        </p:nvSpPr>
        <p:spPr>
          <a:xfrm>
            <a:off x="685800" y="1981200"/>
            <a:ext cx="7772400" cy="4114800"/>
          </a:xfrm>
          <a:prstGeom prst="rect">
            <a:avLst/>
          </a:prstGeom>
          <a:noFill/>
          <a:ln w="9525">
            <a:noFill/>
          </a:ln>
        </p:spPr>
        <p:txBody>
          <a:bodyPr anchor="t" anchorCtr="0"/>
          <a:p>
            <a:pPr lvl="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23435" name="日期占位符 23434"/>
          <p:cNvSpPr>
            <a:spLocks noGrp="1"/>
          </p:cNvSpPr>
          <p:nvPr>
            <p:ph type="dt" sz="half" idx="2"/>
          </p:nvPr>
        </p:nvSpPr>
        <p:spPr>
          <a:xfrm>
            <a:off x="685800" y="6248400"/>
            <a:ext cx="1905000" cy="457200"/>
          </a:xfrm>
          <a:prstGeom prst="rect">
            <a:avLst/>
          </a:prstGeom>
          <a:noFill/>
          <a:ln w="9525">
            <a:noFill/>
          </a:ln>
        </p:spPr>
        <p:txBody>
          <a:bodyPr/>
          <a:lstStyle>
            <a:lvl1pPr>
              <a:defRPr sz="1400"/>
            </a:lvl1pPr>
          </a:lstStyle>
          <a:p>
            <a:pPr lvl="0" fontAlgn="base"/>
            <a:endParaRPr lang="zh-CN" altLang="en-US" strike="noStrike" noProof="1" dirty="0">
              <a:latin typeface="Arial Narrow" pitchFamily="34" charset="0"/>
            </a:endParaRPr>
          </a:p>
        </p:txBody>
      </p:sp>
      <p:sp>
        <p:nvSpPr>
          <p:cNvPr id="23436" name="页脚占位符 23435"/>
          <p:cNvSpPr>
            <a:spLocks noGrp="1"/>
          </p:cNvSpPr>
          <p:nvPr>
            <p:ph type="ftr" sz="quarter" idx="3"/>
          </p:nvPr>
        </p:nvSpPr>
        <p:spPr>
          <a:xfrm>
            <a:off x="3124200" y="6248400"/>
            <a:ext cx="2895600" cy="457200"/>
          </a:xfrm>
          <a:prstGeom prst="rect">
            <a:avLst/>
          </a:prstGeom>
          <a:noFill/>
          <a:ln w="9525">
            <a:noFill/>
          </a:ln>
        </p:spPr>
        <p:txBody>
          <a:bodyPr/>
          <a:lstStyle>
            <a:lvl1pPr algn="ctr">
              <a:defRPr sz="1400"/>
            </a:lvl1pPr>
          </a:lstStyle>
          <a:p>
            <a:pPr lvl="0" fontAlgn="base"/>
            <a:endParaRPr lang="zh-CN" altLang="en-US" strike="noStrike" noProof="1" dirty="0">
              <a:latin typeface="Arial Narrow" pitchFamily="34" charset="0"/>
            </a:endParaRPr>
          </a:p>
        </p:txBody>
      </p:sp>
      <p:sp>
        <p:nvSpPr>
          <p:cNvPr id="23437" name="灯片编号占位符 23436"/>
          <p:cNvSpPr>
            <a:spLocks noGrp="1"/>
          </p:cNvSpPr>
          <p:nvPr>
            <p:ph type="sldNum" sz="quarter" idx="4"/>
          </p:nvPr>
        </p:nvSpPr>
        <p:spPr>
          <a:xfrm>
            <a:off x="6553200" y="6248400"/>
            <a:ext cx="1905000" cy="457200"/>
          </a:xfrm>
          <a:prstGeom prst="rect">
            <a:avLst/>
          </a:prstGeom>
          <a:noFill/>
          <a:ln w="9525">
            <a:noFill/>
          </a:ln>
        </p:spPr>
        <p:txBody>
          <a:bodyPr/>
          <a:lstStyle>
            <a:lvl1pPr algn="r">
              <a:defRPr sz="1400"/>
            </a:lvl1pPr>
          </a:lstStyle>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 bg1="lt1" tx1="dk1" bg2="lt2" tx2="dk2" accent1="accent1" accent2="accent2" accent3="accent3" accent4="accent4" accent5="accent5" accent6="accent6" hlink="hlink" folHlink="folHlink"/>
  <p:sldLayoutIdLst>
    <p:sldLayoutId id="2147483870" r:id="rId1"/>
    <p:sldLayoutId id="2147483871" r:id="rId2"/>
    <p:sldLayoutId id="2147483872" r:id="rId3"/>
    <p:sldLayoutId id="2147483873" r:id="rId4"/>
    <p:sldLayoutId id="2147483874" r:id="rId5"/>
    <p:sldLayoutId id="2147483875" r:id="rId6"/>
    <p:sldLayoutId id="2147483876" r:id="rId7"/>
    <p:sldLayoutId id="2147483877" r:id="rId8"/>
    <p:sldLayoutId id="2147483878" r:id="rId9"/>
    <p:sldLayoutId id="2147483879" r:id="rId10"/>
    <p:sldLayoutId id="2147483880" r:id="rId11"/>
    <p:sldLayoutId id="2147483881" r:id="rId12"/>
  </p:sldLayoutIdLst>
  <p:hf sldNum="0" hdr="0" ftr="0" dt="0"/>
  <p:txStyles>
    <p:titleStyle>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Blip>
          <a:blip r:embed="rId14"/>
        </a:buBlip>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grpSp>
        <p:nvGrpSpPr>
          <p:cNvPr id="1026" name="组合 23443"/>
          <p:cNvGrpSpPr/>
          <p:nvPr/>
        </p:nvGrpSpPr>
        <p:grpSpPr>
          <a:xfrm>
            <a:off x="-23812" y="-141287"/>
            <a:ext cx="9167812" cy="6999287"/>
            <a:chOff x="-15" y="-89"/>
            <a:chExt cx="5775" cy="4409"/>
          </a:xfrm>
        </p:grpSpPr>
        <p:sp>
          <p:nvSpPr>
            <p:cNvPr id="1027" name="矩形 22529"/>
            <p:cNvSpPr/>
            <p:nvPr userDrawn="1"/>
          </p:nvSpPr>
          <p:spPr>
            <a:xfrm>
              <a:off x="0" y="-14"/>
              <a:ext cx="5760" cy="625"/>
            </a:xfrm>
            <a:prstGeom prst="rect">
              <a:avLst/>
            </a:prstGeom>
            <a:solidFill>
              <a:schemeClr val="accent2"/>
            </a:solidFill>
            <a:ln w="9525">
              <a:noFill/>
            </a:ln>
          </p:spPr>
          <p:txBody>
            <a:bodyPr anchor="t" anchorCtr="0"/>
            <a:p>
              <a:pPr lvl="0"/>
              <a:endParaRPr lang="zh-CN" altLang="en-US">
                <a:latin typeface="Times New Roman" panose="02020603050405020304" pitchFamily="18" charset="0"/>
              </a:endParaRPr>
            </a:p>
          </p:txBody>
        </p:sp>
        <p:sp>
          <p:nvSpPr>
            <p:cNvPr id="1028" name="矩形 22531" descr="Cacback"/>
            <p:cNvSpPr/>
            <p:nvPr userDrawn="1"/>
          </p:nvSpPr>
          <p:spPr>
            <a:xfrm>
              <a:off x="0" y="0"/>
              <a:ext cx="446" cy="4320"/>
            </a:xfrm>
            <a:prstGeom prst="rect">
              <a:avLst/>
            </a:prstGeom>
            <a:blipFill rotWithShape="0">
              <a:blip r:embed="rId13"/>
            </a:blipFill>
            <a:ln w="9525">
              <a:noFill/>
            </a:ln>
          </p:spPr>
          <p:txBody>
            <a:bodyPr anchor="t" anchorCtr="0"/>
            <a:p>
              <a:pPr lvl="0"/>
              <a:endParaRPr lang="zh-CN" altLang="en-US">
                <a:latin typeface="Times New Roman" panose="02020603050405020304" pitchFamily="18" charset="0"/>
              </a:endParaRPr>
            </a:p>
          </p:txBody>
        </p:sp>
        <p:grpSp>
          <p:nvGrpSpPr>
            <p:cNvPr id="1029" name="组合 23442"/>
            <p:cNvGrpSpPr/>
            <p:nvPr userDrawn="1"/>
          </p:nvGrpSpPr>
          <p:grpSpPr>
            <a:xfrm>
              <a:off x="-15" y="-89"/>
              <a:ext cx="5295" cy="785"/>
              <a:chOff x="20" y="-89"/>
              <a:chExt cx="5295" cy="785"/>
            </a:xfrm>
          </p:grpSpPr>
          <p:sp>
            <p:nvSpPr>
              <p:cNvPr id="1030" name="任意多边形 23419"/>
              <p:cNvSpPr/>
              <p:nvPr userDrawn="1"/>
            </p:nvSpPr>
            <p:spPr>
              <a:xfrm rot="-507431">
                <a:off x="20" y="524"/>
                <a:ext cx="1059" cy="172"/>
              </a:xfrm>
              <a:custGeom>
                <a:avLst/>
                <a:gdLst/>
                <a:ahLst/>
                <a:cxnLst/>
                <a:pathLst>
                  <a:path w="1059" h="172">
                    <a:moveTo>
                      <a:pt x="1059" y="0"/>
                    </a:moveTo>
                    <a:cubicBezTo>
                      <a:pt x="543" y="45"/>
                      <a:pt x="291" y="112"/>
                      <a:pt x="147" y="144"/>
                    </a:cubicBezTo>
                    <a:cubicBezTo>
                      <a:pt x="0" y="172"/>
                      <a:pt x="153" y="147"/>
                      <a:pt x="177" y="171"/>
                    </a:cubicBezTo>
                    <a:cubicBezTo>
                      <a:pt x="329" y="151"/>
                      <a:pt x="339" y="99"/>
                      <a:pt x="1059" y="24"/>
                    </a:cubicBezTo>
                    <a:cubicBezTo>
                      <a:pt x="1059" y="24"/>
                      <a:pt x="1059" y="0"/>
                      <a:pt x="1059" y="0"/>
                    </a:cubicBezTo>
                    <a:close/>
                  </a:path>
                </a:pathLst>
              </a:custGeom>
              <a:gradFill rotWithShape="0">
                <a:gsLst>
                  <a:gs pos="0">
                    <a:schemeClr val="accent1"/>
                  </a:gs>
                  <a:gs pos="100000">
                    <a:schemeClr val="bg2"/>
                  </a:gs>
                </a:gsLst>
                <a:lin ang="0" scaled="1"/>
                <a:tileRect/>
              </a:gradFill>
              <a:ln w="9525">
                <a:noFill/>
              </a:ln>
            </p:spPr>
            <p:txBody>
              <a:bodyPr/>
              <a:p>
                <a:endParaRPr lang="zh-CN" altLang="en-US"/>
              </a:p>
            </p:txBody>
          </p:sp>
          <p:sp>
            <p:nvSpPr>
              <p:cNvPr id="1031" name="任意多边形 23420"/>
              <p:cNvSpPr/>
              <p:nvPr userDrawn="1"/>
            </p:nvSpPr>
            <p:spPr>
              <a:xfrm rot="-507431">
                <a:off x="1193" y="-89"/>
                <a:ext cx="4122" cy="630"/>
              </a:xfrm>
              <a:custGeom>
                <a:avLst/>
                <a:gdLst/>
                <a:ahLst/>
                <a:cxnLst/>
                <a:pathLst>
                  <a:path w="4122" h="630">
                    <a:moveTo>
                      <a:pt x="0" y="204"/>
                    </a:moveTo>
                    <a:cubicBezTo>
                      <a:pt x="255" y="198"/>
                      <a:pt x="1686" y="0"/>
                      <a:pt x="3544" y="348"/>
                    </a:cubicBezTo>
                    <a:cubicBezTo>
                      <a:pt x="4122" y="464"/>
                      <a:pt x="3754" y="614"/>
                      <a:pt x="3680" y="630"/>
                    </a:cubicBezTo>
                    <a:cubicBezTo>
                      <a:pt x="3680" y="630"/>
                      <a:pt x="3642" y="626"/>
                      <a:pt x="3616" y="624"/>
                    </a:cubicBezTo>
                    <a:cubicBezTo>
                      <a:pt x="3678" y="612"/>
                      <a:pt x="4118" y="488"/>
                      <a:pt x="3534" y="368"/>
                    </a:cubicBezTo>
                    <a:cubicBezTo>
                      <a:pt x="2029" y="98"/>
                      <a:pt x="696" y="156"/>
                      <a:pt x="17" y="231"/>
                    </a:cubicBezTo>
                    <a:cubicBezTo>
                      <a:pt x="17" y="231"/>
                      <a:pt x="0" y="204"/>
                      <a:pt x="0" y="204"/>
                    </a:cubicBezTo>
                    <a:close/>
                  </a:path>
                </a:pathLst>
              </a:custGeom>
              <a:solidFill>
                <a:schemeClr val="bg2"/>
              </a:solidFill>
              <a:ln w="9525">
                <a:noFill/>
              </a:ln>
            </p:spPr>
            <p:txBody>
              <a:bodyPr/>
              <a:p>
                <a:endParaRPr lang="zh-CN" altLang="en-US"/>
              </a:p>
            </p:txBody>
          </p:sp>
          <p:grpSp>
            <p:nvGrpSpPr>
              <p:cNvPr id="1032" name="组合 23421"/>
              <p:cNvGrpSpPr/>
              <p:nvPr userDrawn="1"/>
            </p:nvGrpSpPr>
            <p:grpSpPr>
              <a:xfrm>
                <a:off x="1033" y="326"/>
                <a:ext cx="192" cy="192"/>
                <a:chOff x="1033" y="326"/>
                <a:chExt cx="192" cy="192"/>
              </a:xfrm>
            </p:grpSpPr>
            <p:sp>
              <p:nvSpPr>
                <p:cNvPr id="1033" name="椭圆 23422"/>
                <p:cNvSpPr/>
                <p:nvPr/>
              </p:nvSpPr>
              <p:spPr>
                <a:xfrm>
                  <a:off x="1033" y="326"/>
                  <a:ext cx="192" cy="192"/>
                </a:xfrm>
                <a:prstGeom prst="ellipse">
                  <a:avLst/>
                </a:prstGeom>
                <a:gradFill rotWithShape="0">
                  <a:gsLst>
                    <a:gs pos="0">
                      <a:schemeClr val="bg2"/>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4" name="椭圆 23423"/>
                <p:cNvSpPr/>
                <p:nvPr/>
              </p:nvSpPr>
              <p:spPr>
                <a:xfrm>
                  <a:off x="1129" y="377"/>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5" name="椭圆 23424"/>
                <p:cNvSpPr/>
                <p:nvPr/>
              </p:nvSpPr>
              <p:spPr>
                <a:xfrm>
                  <a:off x="1063" y="350"/>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6" name="椭圆 23425"/>
                <p:cNvSpPr/>
                <p:nvPr/>
              </p:nvSpPr>
              <p:spPr>
                <a:xfrm>
                  <a:off x="1063" y="404"/>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7" name="椭圆 23426"/>
                <p:cNvSpPr/>
                <p:nvPr/>
              </p:nvSpPr>
              <p:spPr>
                <a:xfrm>
                  <a:off x="1108" y="422"/>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8" name="椭圆 23427"/>
                <p:cNvSpPr/>
                <p:nvPr/>
              </p:nvSpPr>
              <p:spPr>
                <a:xfrm>
                  <a:off x="1168" y="416"/>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9" name="椭圆 23428"/>
                <p:cNvSpPr/>
                <p:nvPr/>
              </p:nvSpPr>
              <p:spPr>
                <a:xfrm>
                  <a:off x="1120" y="461"/>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40" name="椭圆 23429"/>
                <p:cNvSpPr/>
                <p:nvPr/>
              </p:nvSpPr>
              <p:spPr>
                <a:xfrm>
                  <a:off x="1063" y="452"/>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41" name="椭圆 23430"/>
                <p:cNvSpPr/>
                <p:nvPr/>
              </p:nvSpPr>
              <p:spPr>
                <a:xfrm>
                  <a:off x="1117" y="329"/>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grpSp>
        </p:grpSp>
        <p:sp>
          <p:nvSpPr>
            <p:cNvPr id="1042" name="矩形 23431"/>
            <p:cNvSpPr/>
            <p:nvPr userDrawn="1"/>
          </p:nvSpPr>
          <p:spPr>
            <a:xfrm>
              <a:off x="426" y="1185"/>
              <a:ext cx="701" cy="3135"/>
            </a:xfrm>
            <a:prstGeom prst="rect">
              <a:avLst/>
            </a:prstGeom>
            <a:solidFill>
              <a:schemeClr val="bg1">
                <a:alpha val="50000"/>
              </a:schemeClr>
            </a:solidFill>
            <a:ln w="9525">
              <a:noFill/>
            </a:ln>
          </p:spPr>
          <p:txBody>
            <a:bodyPr anchor="t" anchorCtr="0"/>
            <a:p>
              <a:pPr lvl="0"/>
              <a:endParaRPr lang="zh-CN" altLang="en-US">
                <a:latin typeface="Times New Roman" panose="02020603050405020304" pitchFamily="18" charset="0"/>
              </a:endParaRPr>
            </a:p>
          </p:txBody>
        </p:sp>
      </p:grpSp>
      <p:sp>
        <p:nvSpPr>
          <p:cNvPr id="1043" name="标题 23432"/>
          <p:cNvSpPr>
            <a:spLocks noGrp="1"/>
          </p:cNvSpPr>
          <p:nvPr>
            <p:ph type="title"/>
          </p:nvPr>
        </p:nvSpPr>
        <p:spPr>
          <a:xfrm>
            <a:off x="971550" y="0"/>
            <a:ext cx="7772400" cy="998855"/>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1044" name="文本占位符 23433"/>
          <p:cNvSpPr>
            <a:spLocks noGrp="1"/>
          </p:cNvSpPr>
          <p:nvPr>
            <p:ph type="body"/>
          </p:nvPr>
        </p:nvSpPr>
        <p:spPr>
          <a:xfrm>
            <a:off x="685800" y="1981200"/>
            <a:ext cx="7772400" cy="4114800"/>
          </a:xfrm>
          <a:prstGeom prst="rect">
            <a:avLst/>
          </a:prstGeom>
          <a:noFill/>
          <a:ln w="9525">
            <a:noFill/>
          </a:ln>
        </p:spPr>
        <p:txBody>
          <a:bodyPr anchor="t" anchorCtr="0"/>
          <a:p>
            <a:pPr lvl="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23435" name="日期占位符 23434"/>
          <p:cNvSpPr>
            <a:spLocks noGrp="1"/>
          </p:cNvSpPr>
          <p:nvPr>
            <p:ph type="dt" sz="half" idx="2"/>
          </p:nvPr>
        </p:nvSpPr>
        <p:spPr>
          <a:xfrm>
            <a:off x="685800" y="6248400"/>
            <a:ext cx="1905000" cy="457200"/>
          </a:xfrm>
          <a:prstGeom prst="rect">
            <a:avLst/>
          </a:prstGeom>
          <a:noFill/>
          <a:ln w="9525">
            <a:noFill/>
          </a:ln>
        </p:spPr>
        <p:txBody>
          <a:bodyPr/>
          <a:lstStyle>
            <a:lvl1pPr>
              <a:defRPr sz="1400"/>
            </a:lvl1pPr>
          </a:lstStyle>
          <a:p>
            <a:pPr lvl="0" fontAlgn="base"/>
            <a:endParaRPr lang="zh-CN" altLang="en-US" strike="noStrike" noProof="1" dirty="0">
              <a:latin typeface="Arial Narrow" pitchFamily="34" charset="0"/>
            </a:endParaRPr>
          </a:p>
        </p:txBody>
      </p:sp>
      <p:sp>
        <p:nvSpPr>
          <p:cNvPr id="23436" name="页脚占位符 23435"/>
          <p:cNvSpPr>
            <a:spLocks noGrp="1"/>
          </p:cNvSpPr>
          <p:nvPr>
            <p:ph type="ftr" sz="quarter" idx="3"/>
          </p:nvPr>
        </p:nvSpPr>
        <p:spPr>
          <a:xfrm>
            <a:off x="3124200" y="6248400"/>
            <a:ext cx="2895600" cy="457200"/>
          </a:xfrm>
          <a:prstGeom prst="rect">
            <a:avLst/>
          </a:prstGeom>
          <a:noFill/>
          <a:ln w="9525">
            <a:noFill/>
          </a:ln>
        </p:spPr>
        <p:txBody>
          <a:bodyPr/>
          <a:lstStyle>
            <a:lvl1pPr algn="ctr">
              <a:defRPr sz="1400"/>
            </a:lvl1pPr>
          </a:lstStyle>
          <a:p>
            <a:pPr lvl="0" fontAlgn="base"/>
            <a:endParaRPr lang="zh-CN" altLang="en-US" strike="noStrike" noProof="1" dirty="0">
              <a:latin typeface="Arial Narrow" pitchFamily="34" charset="0"/>
            </a:endParaRPr>
          </a:p>
        </p:txBody>
      </p:sp>
      <p:sp>
        <p:nvSpPr>
          <p:cNvPr id="23437" name="灯片编号占位符 23436"/>
          <p:cNvSpPr>
            <a:spLocks noGrp="1"/>
          </p:cNvSpPr>
          <p:nvPr>
            <p:ph type="sldNum" sz="quarter" idx="4"/>
          </p:nvPr>
        </p:nvSpPr>
        <p:spPr>
          <a:xfrm>
            <a:off x="6553200" y="6248400"/>
            <a:ext cx="1905000" cy="457200"/>
          </a:xfrm>
          <a:prstGeom prst="rect">
            <a:avLst/>
          </a:prstGeom>
          <a:noFill/>
          <a:ln w="9525">
            <a:noFill/>
          </a:ln>
        </p:spPr>
        <p:txBody>
          <a:bodyPr/>
          <a:lstStyle>
            <a:lvl1pPr algn="r">
              <a:defRPr sz="1400"/>
            </a:lvl1pPr>
          </a:lstStyle>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 bg1="lt1" tx1="dk1" bg2="lt2" tx2="dk2" accent1="accent1" accent2="accent2" accent3="accent3" accent4="accent4" accent5="accent5" accent6="accent6" hlink="hlink" folHlink="folHlink"/>
  <p:sldLayoutIdLst>
    <p:sldLayoutId id="2147483883" r:id="rId1"/>
    <p:sldLayoutId id="2147483884" r:id="rId2"/>
    <p:sldLayoutId id="2147483885" r:id="rId3"/>
    <p:sldLayoutId id="2147483886" r:id="rId4"/>
    <p:sldLayoutId id="2147483887" r:id="rId5"/>
    <p:sldLayoutId id="2147483888" r:id="rId6"/>
    <p:sldLayoutId id="2147483889" r:id="rId7"/>
    <p:sldLayoutId id="2147483890" r:id="rId8"/>
    <p:sldLayoutId id="2147483891" r:id="rId9"/>
    <p:sldLayoutId id="2147483892" r:id="rId10"/>
    <p:sldLayoutId id="2147483893" r:id="rId11"/>
    <p:sldLayoutId id="2147483894" r:id="rId12"/>
  </p:sldLayoutIdLst>
  <p:hf sldNum="0" hdr="0" ftr="0" dt="0"/>
  <p:txStyles>
    <p:titleStyle>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Blip>
          <a:blip r:embed="rId14"/>
        </a:buBlip>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grpSp>
        <p:nvGrpSpPr>
          <p:cNvPr id="1026" name="组合 23443"/>
          <p:cNvGrpSpPr/>
          <p:nvPr/>
        </p:nvGrpSpPr>
        <p:grpSpPr>
          <a:xfrm>
            <a:off x="-23812" y="-141287"/>
            <a:ext cx="9167812" cy="6999287"/>
            <a:chOff x="-15" y="-89"/>
            <a:chExt cx="5775" cy="4409"/>
          </a:xfrm>
        </p:grpSpPr>
        <p:sp>
          <p:nvSpPr>
            <p:cNvPr id="1027" name="矩形 22529"/>
            <p:cNvSpPr/>
            <p:nvPr userDrawn="1"/>
          </p:nvSpPr>
          <p:spPr>
            <a:xfrm>
              <a:off x="0" y="-14"/>
              <a:ext cx="5760" cy="625"/>
            </a:xfrm>
            <a:prstGeom prst="rect">
              <a:avLst/>
            </a:prstGeom>
            <a:solidFill>
              <a:schemeClr val="accent2"/>
            </a:solidFill>
            <a:ln w="9525">
              <a:noFill/>
            </a:ln>
          </p:spPr>
          <p:txBody>
            <a:bodyPr anchor="t" anchorCtr="0"/>
            <a:p>
              <a:pPr lvl="0"/>
              <a:endParaRPr lang="zh-CN" altLang="en-US">
                <a:latin typeface="Times New Roman" panose="02020603050405020304" pitchFamily="18" charset="0"/>
              </a:endParaRPr>
            </a:p>
          </p:txBody>
        </p:sp>
        <p:sp>
          <p:nvSpPr>
            <p:cNvPr id="1028" name="矩形 22531" descr="Cacback"/>
            <p:cNvSpPr/>
            <p:nvPr userDrawn="1"/>
          </p:nvSpPr>
          <p:spPr>
            <a:xfrm>
              <a:off x="0" y="0"/>
              <a:ext cx="446" cy="4320"/>
            </a:xfrm>
            <a:prstGeom prst="rect">
              <a:avLst/>
            </a:prstGeom>
            <a:blipFill rotWithShape="0">
              <a:blip r:embed="rId13"/>
            </a:blipFill>
            <a:ln w="9525">
              <a:noFill/>
            </a:ln>
          </p:spPr>
          <p:txBody>
            <a:bodyPr anchor="t" anchorCtr="0"/>
            <a:p>
              <a:pPr lvl="0"/>
              <a:endParaRPr lang="zh-CN" altLang="en-US">
                <a:latin typeface="Times New Roman" panose="02020603050405020304" pitchFamily="18" charset="0"/>
              </a:endParaRPr>
            </a:p>
          </p:txBody>
        </p:sp>
        <p:grpSp>
          <p:nvGrpSpPr>
            <p:cNvPr id="1029" name="组合 23442"/>
            <p:cNvGrpSpPr/>
            <p:nvPr userDrawn="1"/>
          </p:nvGrpSpPr>
          <p:grpSpPr>
            <a:xfrm>
              <a:off x="-15" y="-89"/>
              <a:ext cx="5295" cy="785"/>
              <a:chOff x="20" y="-89"/>
              <a:chExt cx="5295" cy="785"/>
            </a:xfrm>
          </p:grpSpPr>
          <p:sp>
            <p:nvSpPr>
              <p:cNvPr id="1030" name="任意多边形 23419"/>
              <p:cNvSpPr/>
              <p:nvPr userDrawn="1"/>
            </p:nvSpPr>
            <p:spPr>
              <a:xfrm rot="-507431">
                <a:off x="20" y="524"/>
                <a:ext cx="1059" cy="172"/>
              </a:xfrm>
              <a:custGeom>
                <a:avLst/>
                <a:gdLst/>
                <a:ahLst/>
                <a:cxnLst/>
                <a:pathLst>
                  <a:path w="1059" h="172">
                    <a:moveTo>
                      <a:pt x="1059" y="0"/>
                    </a:moveTo>
                    <a:cubicBezTo>
                      <a:pt x="543" y="45"/>
                      <a:pt x="291" y="112"/>
                      <a:pt x="147" y="144"/>
                    </a:cubicBezTo>
                    <a:cubicBezTo>
                      <a:pt x="0" y="172"/>
                      <a:pt x="153" y="147"/>
                      <a:pt x="177" y="171"/>
                    </a:cubicBezTo>
                    <a:cubicBezTo>
                      <a:pt x="329" y="151"/>
                      <a:pt x="339" y="99"/>
                      <a:pt x="1059" y="24"/>
                    </a:cubicBezTo>
                    <a:cubicBezTo>
                      <a:pt x="1059" y="24"/>
                      <a:pt x="1059" y="0"/>
                      <a:pt x="1059" y="0"/>
                    </a:cubicBezTo>
                    <a:close/>
                  </a:path>
                </a:pathLst>
              </a:custGeom>
              <a:gradFill rotWithShape="0">
                <a:gsLst>
                  <a:gs pos="0">
                    <a:schemeClr val="accent1"/>
                  </a:gs>
                  <a:gs pos="100000">
                    <a:schemeClr val="bg2"/>
                  </a:gs>
                </a:gsLst>
                <a:lin ang="0" scaled="1"/>
                <a:tileRect/>
              </a:gradFill>
              <a:ln w="9525">
                <a:noFill/>
              </a:ln>
            </p:spPr>
            <p:txBody>
              <a:bodyPr/>
              <a:p>
                <a:endParaRPr lang="zh-CN" altLang="en-US"/>
              </a:p>
            </p:txBody>
          </p:sp>
          <p:sp>
            <p:nvSpPr>
              <p:cNvPr id="1031" name="任意多边形 23420"/>
              <p:cNvSpPr/>
              <p:nvPr userDrawn="1"/>
            </p:nvSpPr>
            <p:spPr>
              <a:xfrm rot="-507431">
                <a:off x="1193" y="-89"/>
                <a:ext cx="4122" cy="630"/>
              </a:xfrm>
              <a:custGeom>
                <a:avLst/>
                <a:gdLst/>
                <a:ahLst/>
                <a:cxnLst/>
                <a:pathLst>
                  <a:path w="4122" h="630">
                    <a:moveTo>
                      <a:pt x="0" y="204"/>
                    </a:moveTo>
                    <a:cubicBezTo>
                      <a:pt x="255" y="198"/>
                      <a:pt x="1686" y="0"/>
                      <a:pt x="3544" y="348"/>
                    </a:cubicBezTo>
                    <a:cubicBezTo>
                      <a:pt x="4122" y="464"/>
                      <a:pt x="3754" y="614"/>
                      <a:pt x="3680" y="630"/>
                    </a:cubicBezTo>
                    <a:cubicBezTo>
                      <a:pt x="3680" y="630"/>
                      <a:pt x="3642" y="626"/>
                      <a:pt x="3616" y="624"/>
                    </a:cubicBezTo>
                    <a:cubicBezTo>
                      <a:pt x="3678" y="612"/>
                      <a:pt x="4118" y="488"/>
                      <a:pt x="3534" y="368"/>
                    </a:cubicBezTo>
                    <a:cubicBezTo>
                      <a:pt x="2029" y="98"/>
                      <a:pt x="696" y="156"/>
                      <a:pt x="17" y="231"/>
                    </a:cubicBezTo>
                    <a:cubicBezTo>
                      <a:pt x="17" y="231"/>
                      <a:pt x="0" y="204"/>
                      <a:pt x="0" y="204"/>
                    </a:cubicBezTo>
                    <a:close/>
                  </a:path>
                </a:pathLst>
              </a:custGeom>
              <a:solidFill>
                <a:schemeClr val="bg2"/>
              </a:solidFill>
              <a:ln w="9525">
                <a:noFill/>
              </a:ln>
            </p:spPr>
            <p:txBody>
              <a:bodyPr/>
              <a:p>
                <a:endParaRPr lang="zh-CN" altLang="en-US"/>
              </a:p>
            </p:txBody>
          </p:sp>
          <p:grpSp>
            <p:nvGrpSpPr>
              <p:cNvPr id="1032" name="组合 23421"/>
              <p:cNvGrpSpPr/>
              <p:nvPr userDrawn="1"/>
            </p:nvGrpSpPr>
            <p:grpSpPr>
              <a:xfrm>
                <a:off x="1033" y="326"/>
                <a:ext cx="192" cy="192"/>
                <a:chOff x="1033" y="326"/>
                <a:chExt cx="192" cy="192"/>
              </a:xfrm>
            </p:grpSpPr>
            <p:sp>
              <p:nvSpPr>
                <p:cNvPr id="1033" name="椭圆 23422"/>
                <p:cNvSpPr/>
                <p:nvPr/>
              </p:nvSpPr>
              <p:spPr>
                <a:xfrm>
                  <a:off x="1033" y="326"/>
                  <a:ext cx="192" cy="192"/>
                </a:xfrm>
                <a:prstGeom prst="ellipse">
                  <a:avLst/>
                </a:prstGeom>
                <a:gradFill rotWithShape="0">
                  <a:gsLst>
                    <a:gs pos="0">
                      <a:schemeClr val="bg2"/>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4" name="椭圆 23423"/>
                <p:cNvSpPr/>
                <p:nvPr/>
              </p:nvSpPr>
              <p:spPr>
                <a:xfrm>
                  <a:off x="1129" y="377"/>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5" name="椭圆 23424"/>
                <p:cNvSpPr/>
                <p:nvPr/>
              </p:nvSpPr>
              <p:spPr>
                <a:xfrm>
                  <a:off x="1063" y="350"/>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6" name="椭圆 23425"/>
                <p:cNvSpPr/>
                <p:nvPr/>
              </p:nvSpPr>
              <p:spPr>
                <a:xfrm>
                  <a:off x="1063" y="404"/>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7" name="椭圆 23426"/>
                <p:cNvSpPr/>
                <p:nvPr/>
              </p:nvSpPr>
              <p:spPr>
                <a:xfrm>
                  <a:off x="1108" y="422"/>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8" name="椭圆 23427"/>
                <p:cNvSpPr/>
                <p:nvPr/>
              </p:nvSpPr>
              <p:spPr>
                <a:xfrm>
                  <a:off x="1168" y="416"/>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9" name="椭圆 23428"/>
                <p:cNvSpPr/>
                <p:nvPr/>
              </p:nvSpPr>
              <p:spPr>
                <a:xfrm>
                  <a:off x="1120" y="461"/>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40" name="椭圆 23429"/>
                <p:cNvSpPr/>
                <p:nvPr/>
              </p:nvSpPr>
              <p:spPr>
                <a:xfrm>
                  <a:off x="1063" y="452"/>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41" name="椭圆 23430"/>
                <p:cNvSpPr/>
                <p:nvPr/>
              </p:nvSpPr>
              <p:spPr>
                <a:xfrm>
                  <a:off x="1117" y="329"/>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grpSp>
        </p:grpSp>
        <p:sp>
          <p:nvSpPr>
            <p:cNvPr id="1042" name="矩形 23431"/>
            <p:cNvSpPr/>
            <p:nvPr userDrawn="1"/>
          </p:nvSpPr>
          <p:spPr>
            <a:xfrm>
              <a:off x="426" y="1185"/>
              <a:ext cx="701" cy="3135"/>
            </a:xfrm>
            <a:prstGeom prst="rect">
              <a:avLst/>
            </a:prstGeom>
            <a:solidFill>
              <a:schemeClr val="bg1">
                <a:alpha val="50000"/>
              </a:schemeClr>
            </a:solidFill>
            <a:ln w="9525">
              <a:noFill/>
            </a:ln>
          </p:spPr>
          <p:txBody>
            <a:bodyPr anchor="t" anchorCtr="0"/>
            <a:p>
              <a:pPr lvl="0"/>
              <a:endParaRPr lang="zh-CN" altLang="en-US">
                <a:latin typeface="Times New Roman" panose="02020603050405020304" pitchFamily="18" charset="0"/>
              </a:endParaRPr>
            </a:p>
          </p:txBody>
        </p:sp>
      </p:grpSp>
      <p:sp>
        <p:nvSpPr>
          <p:cNvPr id="1043" name="标题 23432"/>
          <p:cNvSpPr>
            <a:spLocks noGrp="1"/>
          </p:cNvSpPr>
          <p:nvPr>
            <p:ph type="title"/>
          </p:nvPr>
        </p:nvSpPr>
        <p:spPr>
          <a:xfrm>
            <a:off x="971550" y="0"/>
            <a:ext cx="7772400" cy="998855"/>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1044" name="文本占位符 23433"/>
          <p:cNvSpPr>
            <a:spLocks noGrp="1"/>
          </p:cNvSpPr>
          <p:nvPr>
            <p:ph type="body"/>
          </p:nvPr>
        </p:nvSpPr>
        <p:spPr>
          <a:xfrm>
            <a:off x="685800" y="1981200"/>
            <a:ext cx="7772400" cy="4114800"/>
          </a:xfrm>
          <a:prstGeom prst="rect">
            <a:avLst/>
          </a:prstGeom>
          <a:noFill/>
          <a:ln w="9525">
            <a:noFill/>
          </a:ln>
        </p:spPr>
        <p:txBody>
          <a:bodyPr anchor="t" anchorCtr="0"/>
          <a:p>
            <a:pPr lvl="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23435" name="日期占位符 23434"/>
          <p:cNvSpPr>
            <a:spLocks noGrp="1"/>
          </p:cNvSpPr>
          <p:nvPr>
            <p:ph type="dt" sz="half" idx="2"/>
          </p:nvPr>
        </p:nvSpPr>
        <p:spPr>
          <a:xfrm>
            <a:off x="685800" y="6248400"/>
            <a:ext cx="1905000" cy="457200"/>
          </a:xfrm>
          <a:prstGeom prst="rect">
            <a:avLst/>
          </a:prstGeom>
          <a:noFill/>
          <a:ln w="9525">
            <a:noFill/>
          </a:ln>
        </p:spPr>
        <p:txBody>
          <a:bodyPr/>
          <a:lstStyle>
            <a:lvl1pPr>
              <a:defRPr sz="1400"/>
            </a:lvl1pPr>
          </a:lstStyle>
          <a:p>
            <a:pPr lvl="0" fontAlgn="base"/>
            <a:endParaRPr lang="zh-CN" altLang="en-US" strike="noStrike" noProof="1" dirty="0">
              <a:latin typeface="Arial Narrow" pitchFamily="34" charset="0"/>
            </a:endParaRPr>
          </a:p>
        </p:txBody>
      </p:sp>
      <p:sp>
        <p:nvSpPr>
          <p:cNvPr id="23436" name="页脚占位符 23435"/>
          <p:cNvSpPr>
            <a:spLocks noGrp="1"/>
          </p:cNvSpPr>
          <p:nvPr>
            <p:ph type="ftr" sz="quarter" idx="3"/>
          </p:nvPr>
        </p:nvSpPr>
        <p:spPr>
          <a:xfrm>
            <a:off x="3124200" y="6248400"/>
            <a:ext cx="2895600" cy="457200"/>
          </a:xfrm>
          <a:prstGeom prst="rect">
            <a:avLst/>
          </a:prstGeom>
          <a:noFill/>
          <a:ln w="9525">
            <a:noFill/>
          </a:ln>
        </p:spPr>
        <p:txBody>
          <a:bodyPr/>
          <a:lstStyle>
            <a:lvl1pPr algn="ctr">
              <a:defRPr sz="1400"/>
            </a:lvl1pPr>
          </a:lstStyle>
          <a:p>
            <a:pPr lvl="0" fontAlgn="base"/>
            <a:endParaRPr lang="zh-CN" altLang="en-US" strike="noStrike" noProof="1" dirty="0">
              <a:latin typeface="Arial Narrow" pitchFamily="34" charset="0"/>
            </a:endParaRPr>
          </a:p>
        </p:txBody>
      </p:sp>
      <p:sp>
        <p:nvSpPr>
          <p:cNvPr id="23437" name="灯片编号占位符 23436"/>
          <p:cNvSpPr>
            <a:spLocks noGrp="1"/>
          </p:cNvSpPr>
          <p:nvPr>
            <p:ph type="sldNum" sz="quarter" idx="4"/>
          </p:nvPr>
        </p:nvSpPr>
        <p:spPr>
          <a:xfrm>
            <a:off x="6553200" y="6248400"/>
            <a:ext cx="1905000" cy="457200"/>
          </a:xfrm>
          <a:prstGeom prst="rect">
            <a:avLst/>
          </a:prstGeom>
          <a:noFill/>
          <a:ln w="9525">
            <a:noFill/>
          </a:ln>
        </p:spPr>
        <p:txBody>
          <a:bodyPr/>
          <a:lstStyle>
            <a:lvl1pPr algn="r">
              <a:defRPr sz="1400"/>
            </a:lvl1pPr>
          </a:lstStyle>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ftr="0" dt="0"/>
  <p:txStyles>
    <p:titleStyle>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Blip>
          <a:blip r:embed="rId14"/>
        </a:buBlip>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grpSp>
        <p:nvGrpSpPr>
          <p:cNvPr id="1026" name="组合 23443"/>
          <p:cNvGrpSpPr/>
          <p:nvPr/>
        </p:nvGrpSpPr>
        <p:grpSpPr>
          <a:xfrm>
            <a:off x="-23812" y="-141287"/>
            <a:ext cx="9167812" cy="6999287"/>
            <a:chOff x="-15" y="-89"/>
            <a:chExt cx="5775" cy="4409"/>
          </a:xfrm>
        </p:grpSpPr>
        <p:sp>
          <p:nvSpPr>
            <p:cNvPr id="1027" name="矩形 22529"/>
            <p:cNvSpPr/>
            <p:nvPr userDrawn="1"/>
          </p:nvSpPr>
          <p:spPr>
            <a:xfrm>
              <a:off x="0" y="-14"/>
              <a:ext cx="5760" cy="625"/>
            </a:xfrm>
            <a:prstGeom prst="rect">
              <a:avLst/>
            </a:prstGeom>
            <a:solidFill>
              <a:schemeClr val="accent2"/>
            </a:solidFill>
            <a:ln w="9525">
              <a:noFill/>
            </a:ln>
          </p:spPr>
          <p:txBody>
            <a:bodyPr anchor="t" anchorCtr="0"/>
            <a:p>
              <a:pPr lvl="0"/>
              <a:endParaRPr lang="zh-CN" altLang="en-US">
                <a:latin typeface="Times New Roman" panose="02020603050405020304" pitchFamily="18" charset="0"/>
              </a:endParaRPr>
            </a:p>
          </p:txBody>
        </p:sp>
        <p:sp>
          <p:nvSpPr>
            <p:cNvPr id="1028" name="矩形 22531" descr="Cacback"/>
            <p:cNvSpPr/>
            <p:nvPr userDrawn="1"/>
          </p:nvSpPr>
          <p:spPr>
            <a:xfrm>
              <a:off x="0" y="0"/>
              <a:ext cx="446" cy="4320"/>
            </a:xfrm>
            <a:prstGeom prst="rect">
              <a:avLst/>
            </a:prstGeom>
            <a:blipFill rotWithShape="0">
              <a:blip r:embed="rId13"/>
            </a:blipFill>
            <a:ln w="9525">
              <a:noFill/>
            </a:ln>
          </p:spPr>
          <p:txBody>
            <a:bodyPr anchor="t" anchorCtr="0"/>
            <a:p>
              <a:pPr lvl="0"/>
              <a:endParaRPr lang="zh-CN" altLang="en-US">
                <a:latin typeface="Times New Roman" panose="02020603050405020304" pitchFamily="18" charset="0"/>
              </a:endParaRPr>
            </a:p>
          </p:txBody>
        </p:sp>
        <p:grpSp>
          <p:nvGrpSpPr>
            <p:cNvPr id="1029" name="组合 23442"/>
            <p:cNvGrpSpPr/>
            <p:nvPr userDrawn="1"/>
          </p:nvGrpSpPr>
          <p:grpSpPr>
            <a:xfrm>
              <a:off x="-15" y="-89"/>
              <a:ext cx="5295" cy="785"/>
              <a:chOff x="20" y="-89"/>
              <a:chExt cx="5295" cy="785"/>
            </a:xfrm>
          </p:grpSpPr>
          <p:sp>
            <p:nvSpPr>
              <p:cNvPr id="1030" name="任意多边形 23419"/>
              <p:cNvSpPr/>
              <p:nvPr userDrawn="1"/>
            </p:nvSpPr>
            <p:spPr>
              <a:xfrm rot="-507431">
                <a:off x="20" y="524"/>
                <a:ext cx="1059" cy="172"/>
              </a:xfrm>
              <a:custGeom>
                <a:avLst/>
                <a:gdLst/>
                <a:ahLst/>
                <a:cxnLst/>
                <a:pathLst>
                  <a:path w="1059" h="172">
                    <a:moveTo>
                      <a:pt x="1059" y="0"/>
                    </a:moveTo>
                    <a:cubicBezTo>
                      <a:pt x="543" y="45"/>
                      <a:pt x="291" y="112"/>
                      <a:pt x="147" y="144"/>
                    </a:cubicBezTo>
                    <a:cubicBezTo>
                      <a:pt x="0" y="172"/>
                      <a:pt x="153" y="147"/>
                      <a:pt x="177" y="171"/>
                    </a:cubicBezTo>
                    <a:cubicBezTo>
                      <a:pt x="329" y="151"/>
                      <a:pt x="339" y="99"/>
                      <a:pt x="1059" y="24"/>
                    </a:cubicBezTo>
                    <a:cubicBezTo>
                      <a:pt x="1059" y="24"/>
                      <a:pt x="1059" y="0"/>
                      <a:pt x="1059" y="0"/>
                    </a:cubicBezTo>
                    <a:close/>
                  </a:path>
                </a:pathLst>
              </a:custGeom>
              <a:gradFill rotWithShape="0">
                <a:gsLst>
                  <a:gs pos="0">
                    <a:schemeClr val="accent1"/>
                  </a:gs>
                  <a:gs pos="100000">
                    <a:schemeClr val="bg2"/>
                  </a:gs>
                </a:gsLst>
                <a:lin ang="0" scaled="1"/>
                <a:tileRect/>
              </a:gradFill>
              <a:ln w="9525">
                <a:noFill/>
              </a:ln>
            </p:spPr>
            <p:txBody>
              <a:bodyPr/>
              <a:p>
                <a:endParaRPr lang="zh-CN" altLang="en-US"/>
              </a:p>
            </p:txBody>
          </p:sp>
          <p:sp>
            <p:nvSpPr>
              <p:cNvPr id="1031" name="任意多边形 23420"/>
              <p:cNvSpPr/>
              <p:nvPr userDrawn="1"/>
            </p:nvSpPr>
            <p:spPr>
              <a:xfrm rot="-507431">
                <a:off x="1193" y="-89"/>
                <a:ext cx="4122" cy="630"/>
              </a:xfrm>
              <a:custGeom>
                <a:avLst/>
                <a:gdLst/>
                <a:ahLst/>
                <a:cxnLst/>
                <a:pathLst>
                  <a:path w="4122" h="630">
                    <a:moveTo>
                      <a:pt x="0" y="204"/>
                    </a:moveTo>
                    <a:cubicBezTo>
                      <a:pt x="255" y="198"/>
                      <a:pt x="1686" y="0"/>
                      <a:pt x="3544" y="348"/>
                    </a:cubicBezTo>
                    <a:cubicBezTo>
                      <a:pt x="4122" y="464"/>
                      <a:pt x="3754" y="614"/>
                      <a:pt x="3680" y="630"/>
                    </a:cubicBezTo>
                    <a:cubicBezTo>
                      <a:pt x="3680" y="630"/>
                      <a:pt x="3642" y="626"/>
                      <a:pt x="3616" y="624"/>
                    </a:cubicBezTo>
                    <a:cubicBezTo>
                      <a:pt x="3678" y="612"/>
                      <a:pt x="4118" y="488"/>
                      <a:pt x="3534" y="368"/>
                    </a:cubicBezTo>
                    <a:cubicBezTo>
                      <a:pt x="2029" y="98"/>
                      <a:pt x="696" y="156"/>
                      <a:pt x="17" y="231"/>
                    </a:cubicBezTo>
                    <a:cubicBezTo>
                      <a:pt x="17" y="231"/>
                      <a:pt x="0" y="204"/>
                      <a:pt x="0" y="204"/>
                    </a:cubicBezTo>
                    <a:close/>
                  </a:path>
                </a:pathLst>
              </a:custGeom>
              <a:solidFill>
                <a:schemeClr val="bg2"/>
              </a:solidFill>
              <a:ln w="9525">
                <a:noFill/>
              </a:ln>
            </p:spPr>
            <p:txBody>
              <a:bodyPr/>
              <a:p>
                <a:endParaRPr lang="zh-CN" altLang="en-US"/>
              </a:p>
            </p:txBody>
          </p:sp>
          <p:grpSp>
            <p:nvGrpSpPr>
              <p:cNvPr id="1032" name="组合 23421"/>
              <p:cNvGrpSpPr/>
              <p:nvPr userDrawn="1"/>
            </p:nvGrpSpPr>
            <p:grpSpPr>
              <a:xfrm>
                <a:off x="1033" y="326"/>
                <a:ext cx="192" cy="192"/>
                <a:chOff x="1033" y="326"/>
                <a:chExt cx="192" cy="192"/>
              </a:xfrm>
            </p:grpSpPr>
            <p:sp>
              <p:nvSpPr>
                <p:cNvPr id="1033" name="椭圆 23422"/>
                <p:cNvSpPr/>
                <p:nvPr/>
              </p:nvSpPr>
              <p:spPr>
                <a:xfrm>
                  <a:off x="1033" y="326"/>
                  <a:ext cx="192" cy="192"/>
                </a:xfrm>
                <a:prstGeom prst="ellipse">
                  <a:avLst/>
                </a:prstGeom>
                <a:gradFill rotWithShape="0">
                  <a:gsLst>
                    <a:gs pos="0">
                      <a:schemeClr val="bg2"/>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4" name="椭圆 23423"/>
                <p:cNvSpPr/>
                <p:nvPr/>
              </p:nvSpPr>
              <p:spPr>
                <a:xfrm>
                  <a:off x="1129" y="377"/>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5" name="椭圆 23424"/>
                <p:cNvSpPr/>
                <p:nvPr/>
              </p:nvSpPr>
              <p:spPr>
                <a:xfrm>
                  <a:off x="1063" y="350"/>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6" name="椭圆 23425"/>
                <p:cNvSpPr/>
                <p:nvPr/>
              </p:nvSpPr>
              <p:spPr>
                <a:xfrm>
                  <a:off x="1063" y="404"/>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7" name="椭圆 23426"/>
                <p:cNvSpPr/>
                <p:nvPr/>
              </p:nvSpPr>
              <p:spPr>
                <a:xfrm>
                  <a:off x="1108" y="422"/>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8" name="椭圆 23427"/>
                <p:cNvSpPr/>
                <p:nvPr/>
              </p:nvSpPr>
              <p:spPr>
                <a:xfrm>
                  <a:off x="1168" y="416"/>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9" name="椭圆 23428"/>
                <p:cNvSpPr/>
                <p:nvPr/>
              </p:nvSpPr>
              <p:spPr>
                <a:xfrm>
                  <a:off x="1120" y="461"/>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40" name="椭圆 23429"/>
                <p:cNvSpPr/>
                <p:nvPr/>
              </p:nvSpPr>
              <p:spPr>
                <a:xfrm>
                  <a:off x="1063" y="452"/>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41" name="椭圆 23430"/>
                <p:cNvSpPr/>
                <p:nvPr/>
              </p:nvSpPr>
              <p:spPr>
                <a:xfrm>
                  <a:off x="1117" y="329"/>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grpSp>
        </p:grpSp>
        <p:sp>
          <p:nvSpPr>
            <p:cNvPr id="1042" name="矩形 23431"/>
            <p:cNvSpPr/>
            <p:nvPr userDrawn="1"/>
          </p:nvSpPr>
          <p:spPr>
            <a:xfrm>
              <a:off x="426" y="1185"/>
              <a:ext cx="701" cy="3135"/>
            </a:xfrm>
            <a:prstGeom prst="rect">
              <a:avLst/>
            </a:prstGeom>
            <a:solidFill>
              <a:schemeClr val="bg1">
                <a:alpha val="50000"/>
              </a:schemeClr>
            </a:solidFill>
            <a:ln w="9525">
              <a:noFill/>
            </a:ln>
          </p:spPr>
          <p:txBody>
            <a:bodyPr anchor="t" anchorCtr="0"/>
            <a:p>
              <a:pPr lvl="0"/>
              <a:endParaRPr lang="zh-CN" altLang="en-US">
                <a:latin typeface="Times New Roman" panose="02020603050405020304" pitchFamily="18" charset="0"/>
              </a:endParaRPr>
            </a:p>
          </p:txBody>
        </p:sp>
      </p:grpSp>
      <p:sp>
        <p:nvSpPr>
          <p:cNvPr id="1043" name="标题 23432"/>
          <p:cNvSpPr>
            <a:spLocks noGrp="1"/>
          </p:cNvSpPr>
          <p:nvPr>
            <p:ph type="title"/>
          </p:nvPr>
        </p:nvSpPr>
        <p:spPr>
          <a:xfrm>
            <a:off x="971550" y="0"/>
            <a:ext cx="7772400" cy="998855"/>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1044" name="文本占位符 23433"/>
          <p:cNvSpPr>
            <a:spLocks noGrp="1"/>
          </p:cNvSpPr>
          <p:nvPr>
            <p:ph type="body"/>
          </p:nvPr>
        </p:nvSpPr>
        <p:spPr>
          <a:xfrm>
            <a:off x="685800" y="1981200"/>
            <a:ext cx="7772400" cy="4114800"/>
          </a:xfrm>
          <a:prstGeom prst="rect">
            <a:avLst/>
          </a:prstGeom>
          <a:noFill/>
          <a:ln w="9525">
            <a:noFill/>
          </a:ln>
        </p:spPr>
        <p:txBody>
          <a:bodyPr anchor="t" anchorCtr="0"/>
          <a:p>
            <a:pPr lvl="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23435" name="日期占位符 23434"/>
          <p:cNvSpPr>
            <a:spLocks noGrp="1"/>
          </p:cNvSpPr>
          <p:nvPr>
            <p:ph type="dt" sz="half" idx="2"/>
          </p:nvPr>
        </p:nvSpPr>
        <p:spPr>
          <a:xfrm>
            <a:off x="685800" y="6248400"/>
            <a:ext cx="1905000" cy="457200"/>
          </a:xfrm>
          <a:prstGeom prst="rect">
            <a:avLst/>
          </a:prstGeom>
          <a:noFill/>
          <a:ln w="9525">
            <a:noFill/>
          </a:ln>
        </p:spPr>
        <p:txBody>
          <a:bodyPr/>
          <a:lstStyle>
            <a:lvl1pPr>
              <a:defRPr sz="1400"/>
            </a:lvl1pPr>
          </a:lstStyle>
          <a:p>
            <a:pPr lvl="0" fontAlgn="base"/>
            <a:endParaRPr lang="zh-CN" altLang="en-US" strike="noStrike" noProof="1" dirty="0">
              <a:latin typeface="Arial Narrow" pitchFamily="34" charset="0"/>
            </a:endParaRPr>
          </a:p>
        </p:txBody>
      </p:sp>
      <p:sp>
        <p:nvSpPr>
          <p:cNvPr id="23436" name="页脚占位符 23435"/>
          <p:cNvSpPr>
            <a:spLocks noGrp="1"/>
          </p:cNvSpPr>
          <p:nvPr>
            <p:ph type="ftr" sz="quarter" idx="3"/>
          </p:nvPr>
        </p:nvSpPr>
        <p:spPr>
          <a:xfrm>
            <a:off x="3124200" y="6248400"/>
            <a:ext cx="2895600" cy="457200"/>
          </a:xfrm>
          <a:prstGeom prst="rect">
            <a:avLst/>
          </a:prstGeom>
          <a:noFill/>
          <a:ln w="9525">
            <a:noFill/>
          </a:ln>
        </p:spPr>
        <p:txBody>
          <a:bodyPr/>
          <a:lstStyle>
            <a:lvl1pPr algn="ctr">
              <a:defRPr sz="1400"/>
            </a:lvl1pPr>
          </a:lstStyle>
          <a:p>
            <a:pPr lvl="0" fontAlgn="base"/>
            <a:endParaRPr lang="zh-CN" altLang="en-US" strike="noStrike" noProof="1" dirty="0">
              <a:latin typeface="Arial Narrow" pitchFamily="34" charset="0"/>
            </a:endParaRPr>
          </a:p>
        </p:txBody>
      </p:sp>
      <p:sp>
        <p:nvSpPr>
          <p:cNvPr id="23437" name="灯片编号占位符 23436"/>
          <p:cNvSpPr>
            <a:spLocks noGrp="1"/>
          </p:cNvSpPr>
          <p:nvPr>
            <p:ph type="sldNum" sz="quarter" idx="4"/>
          </p:nvPr>
        </p:nvSpPr>
        <p:spPr>
          <a:xfrm>
            <a:off x="6553200" y="6248400"/>
            <a:ext cx="1905000" cy="457200"/>
          </a:xfrm>
          <a:prstGeom prst="rect">
            <a:avLst/>
          </a:prstGeom>
          <a:noFill/>
          <a:ln w="9525">
            <a:noFill/>
          </a:ln>
        </p:spPr>
        <p:txBody>
          <a:bodyPr/>
          <a:lstStyle>
            <a:lvl1pPr algn="r">
              <a:defRPr sz="1400"/>
            </a:lvl1pPr>
          </a:lstStyle>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 bg1="lt1" tx1="dk1" bg2="lt2" tx2="dk2" accent1="accent1" accent2="accent2" accent3="accent3" accent4="accent4" accent5="accent5" accent6="accent6" hlink="hlink" folHlink="folHlink"/>
  <p:sldLayoutIdLst>
    <p:sldLayoutId id="2147483896" r:id="rId1"/>
    <p:sldLayoutId id="2147483897" r:id="rId2"/>
    <p:sldLayoutId id="2147483898" r:id="rId3"/>
    <p:sldLayoutId id="2147483899" r:id="rId4"/>
    <p:sldLayoutId id="2147483900" r:id="rId5"/>
    <p:sldLayoutId id="2147483901" r:id="rId6"/>
    <p:sldLayoutId id="2147483902" r:id="rId7"/>
    <p:sldLayoutId id="2147483903" r:id="rId8"/>
    <p:sldLayoutId id="2147483904" r:id="rId9"/>
    <p:sldLayoutId id="2147483905" r:id="rId10"/>
    <p:sldLayoutId id="2147483906" r:id="rId11"/>
    <p:sldLayoutId id="2147483907" r:id="rId12"/>
  </p:sldLayoutIdLst>
  <p:hf sldNum="0" hdr="0" ftr="0" dt="0"/>
  <p:txStyles>
    <p:titleStyle>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Blip>
          <a:blip r:embed="rId14"/>
        </a:buBlip>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grpSp>
        <p:nvGrpSpPr>
          <p:cNvPr id="1026" name="组合 23443"/>
          <p:cNvGrpSpPr/>
          <p:nvPr/>
        </p:nvGrpSpPr>
        <p:grpSpPr>
          <a:xfrm>
            <a:off x="-23812" y="-141287"/>
            <a:ext cx="9167812" cy="6999287"/>
            <a:chOff x="-15" y="-89"/>
            <a:chExt cx="5775" cy="4409"/>
          </a:xfrm>
        </p:grpSpPr>
        <p:sp>
          <p:nvSpPr>
            <p:cNvPr id="1027" name="矩形 22529"/>
            <p:cNvSpPr/>
            <p:nvPr userDrawn="1"/>
          </p:nvSpPr>
          <p:spPr>
            <a:xfrm>
              <a:off x="0" y="-14"/>
              <a:ext cx="5760" cy="625"/>
            </a:xfrm>
            <a:prstGeom prst="rect">
              <a:avLst/>
            </a:prstGeom>
            <a:solidFill>
              <a:schemeClr val="accent2"/>
            </a:solidFill>
            <a:ln w="9525">
              <a:noFill/>
            </a:ln>
          </p:spPr>
          <p:txBody>
            <a:bodyPr anchor="t" anchorCtr="0"/>
            <a:p>
              <a:pPr lvl="0"/>
              <a:endParaRPr lang="zh-CN" altLang="en-US">
                <a:latin typeface="Times New Roman" panose="02020603050405020304" pitchFamily="18" charset="0"/>
              </a:endParaRPr>
            </a:p>
          </p:txBody>
        </p:sp>
        <p:sp>
          <p:nvSpPr>
            <p:cNvPr id="1028" name="矩形 22531" descr="Cacback"/>
            <p:cNvSpPr/>
            <p:nvPr userDrawn="1"/>
          </p:nvSpPr>
          <p:spPr>
            <a:xfrm>
              <a:off x="0" y="0"/>
              <a:ext cx="446" cy="4320"/>
            </a:xfrm>
            <a:prstGeom prst="rect">
              <a:avLst/>
            </a:prstGeom>
            <a:blipFill rotWithShape="0">
              <a:blip r:embed="rId13"/>
            </a:blipFill>
            <a:ln w="9525">
              <a:noFill/>
            </a:ln>
          </p:spPr>
          <p:txBody>
            <a:bodyPr anchor="t" anchorCtr="0"/>
            <a:p>
              <a:pPr lvl="0"/>
              <a:endParaRPr lang="zh-CN" altLang="en-US">
                <a:latin typeface="Times New Roman" panose="02020603050405020304" pitchFamily="18" charset="0"/>
              </a:endParaRPr>
            </a:p>
          </p:txBody>
        </p:sp>
        <p:grpSp>
          <p:nvGrpSpPr>
            <p:cNvPr id="1029" name="组合 23442"/>
            <p:cNvGrpSpPr/>
            <p:nvPr userDrawn="1"/>
          </p:nvGrpSpPr>
          <p:grpSpPr>
            <a:xfrm>
              <a:off x="-15" y="-89"/>
              <a:ext cx="5295" cy="785"/>
              <a:chOff x="20" y="-89"/>
              <a:chExt cx="5295" cy="785"/>
            </a:xfrm>
          </p:grpSpPr>
          <p:sp>
            <p:nvSpPr>
              <p:cNvPr id="1030" name="任意多边形 23419"/>
              <p:cNvSpPr/>
              <p:nvPr userDrawn="1"/>
            </p:nvSpPr>
            <p:spPr>
              <a:xfrm rot="-507431">
                <a:off x="20" y="524"/>
                <a:ext cx="1059" cy="172"/>
              </a:xfrm>
              <a:custGeom>
                <a:avLst/>
                <a:gdLst/>
                <a:ahLst/>
                <a:cxnLst/>
                <a:pathLst>
                  <a:path w="1059" h="172">
                    <a:moveTo>
                      <a:pt x="1059" y="0"/>
                    </a:moveTo>
                    <a:cubicBezTo>
                      <a:pt x="543" y="45"/>
                      <a:pt x="291" y="112"/>
                      <a:pt x="147" y="144"/>
                    </a:cubicBezTo>
                    <a:cubicBezTo>
                      <a:pt x="0" y="172"/>
                      <a:pt x="153" y="147"/>
                      <a:pt x="177" y="171"/>
                    </a:cubicBezTo>
                    <a:cubicBezTo>
                      <a:pt x="329" y="151"/>
                      <a:pt x="339" y="99"/>
                      <a:pt x="1059" y="24"/>
                    </a:cubicBezTo>
                    <a:cubicBezTo>
                      <a:pt x="1059" y="24"/>
                      <a:pt x="1059" y="0"/>
                      <a:pt x="1059" y="0"/>
                    </a:cubicBezTo>
                    <a:close/>
                  </a:path>
                </a:pathLst>
              </a:custGeom>
              <a:gradFill rotWithShape="0">
                <a:gsLst>
                  <a:gs pos="0">
                    <a:schemeClr val="accent1"/>
                  </a:gs>
                  <a:gs pos="100000">
                    <a:schemeClr val="bg2"/>
                  </a:gs>
                </a:gsLst>
                <a:lin ang="0" scaled="1"/>
                <a:tileRect/>
              </a:gradFill>
              <a:ln w="9525">
                <a:noFill/>
              </a:ln>
            </p:spPr>
            <p:txBody>
              <a:bodyPr/>
              <a:p>
                <a:endParaRPr lang="zh-CN" altLang="en-US"/>
              </a:p>
            </p:txBody>
          </p:sp>
          <p:sp>
            <p:nvSpPr>
              <p:cNvPr id="1031" name="任意多边形 23420"/>
              <p:cNvSpPr/>
              <p:nvPr userDrawn="1"/>
            </p:nvSpPr>
            <p:spPr>
              <a:xfrm rot="-507431">
                <a:off x="1193" y="-89"/>
                <a:ext cx="4122" cy="630"/>
              </a:xfrm>
              <a:custGeom>
                <a:avLst/>
                <a:gdLst/>
                <a:ahLst/>
                <a:cxnLst/>
                <a:pathLst>
                  <a:path w="4122" h="630">
                    <a:moveTo>
                      <a:pt x="0" y="204"/>
                    </a:moveTo>
                    <a:cubicBezTo>
                      <a:pt x="255" y="198"/>
                      <a:pt x="1686" y="0"/>
                      <a:pt x="3544" y="348"/>
                    </a:cubicBezTo>
                    <a:cubicBezTo>
                      <a:pt x="4122" y="464"/>
                      <a:pt x="3754" y="614"/>
                      <a:pt x="3680" y="630"/>
                    </a:cubicBezTo>
                    <a:cubicBezTo>
                      <a:pt x="3680" y="630"/>
                      <a:pt x="3642" y="626"/>
                      <a:pt x="3616" y="624"/>
                    </a:cubicBezTo>
                    <a:cubicBezTo>
                      <a:pt x="3678" y="612"/>
                      <a:pt x="4118" y="488"/>
                      <a:pt x="3534" y="368"/>
                    </a:cubicBezTo>
                    <a:cubicBezTo>
                      <a:pt x="2029" y="98"/>
                      <a:pt x="696" y="156"/>
                      <a:pt x="17" y="231"/>
                    </a:cubicBezTo>
                    <a:cubicBezTo>
                      <a:pt x="17" y="231"/>
                      <a:pt x="0" y="204"/>
                      <a:pt x="0" y="204"/>
                    </a:cubicBezTo>
                    <a:close/>
                  </a:path>
                </a:pathLst>
              </a:custGeom>
              <a:solidFill>
                <a:schemeClr val="bg2"/>
              </a:solidFill>
              <a:ln w="9525">
                <a:noFill/>
              </a:ln>
            </p:spPr>
            <p:txBody>
              <a:bodyPr/>
              <a:p>
                <a:endParaRPr lang="zh-CN" altLang="en-US"/>
              </a:p>
            </p:txBody>
          </p:sp>
          <p:grpSp>
            <p:nvGrpSpPr>
              <p:cNvPr id="1032" name="组合 23421"/>
              <p:cNvGrpSpPr/>
              <p:nvPr userDrawn="1"/>
            </p:nvGrpSpPr>
            <p:grpSpPr>
              <a:xfrm>
                <a:off x="1033" y="326"/>
                <a:ext cx="192" cy="192"/>
                <a:chOff x="1033" y="326"/>
                <a:chExt cx="192" cy="192"/>
              </a:xfrm>
            </p:grpSpPr>
            <p:sp>
              <p:nvSpPr>
                <p:cNvPr id="1033" name="椭圆 23422"/>
                <p:cNvSpPr/>
                <p:nvPr/>
              </p:nvSpPr>
              <p:spPr>
                <a:xfrm>
                  <a:off x="1033" y="326"/>
                  <a:ext cx="192" cy="192"/>
                </a:xfrm>
                <a:prstGeom prst="ellipse">
                  <a:avLst/>
                </a:prstGeom>
                <a:gradFill rotWithShape="0">
                  <a:gsLst>
                    <a:gs pos="0">
                      <a:schemeClr val="bg2"/>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4" name="椭圆 23423"/>
                <p:cNvSpPr/>
                <p:nvPr/>
              </p:nvSpPr>
              <p:spPr>
                <a:xfrm>
                  <a:off x="1129" y="377"/>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5" name="椭圆 23424"/>
                <p:cNvSpPr/>
                <p:nvPr/>
              </p:nvSpPr>
              <p:spPr>
                <a:xfrm>
                  <a:off x="1063" y="350"/>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6" name="椭圆 23425"/>
                <p:cNvSpPr/>
                <p:nvPr/>
              </p:nvSpPr>
              <p:spPr>
                <a:xfrm>
                  <a:off x="1063" y="404"/>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7" name="椭圆 23426"/>
                <p:cNvSpPr/>
                <p:nvPr/>
              </p:nvSpPr>
              <p:spPr>
                <a:xfrm>
                  <a:off x="1108" y="422"/>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8" name="椭圆 23427"/>
                <p:cNvSpPr/>
                <p:nvPr/>
              </p:nvSpPr>
              <p:spPr>
                <a:xfrm>
                  <a:off x="1168" y="416"/>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9" name="椭圆 23428"/>
                <p:cNvSpPr/>
                <p:nvPr/>
              </p:nvSpPr>
              <p:spPr>
                <a:xfrm>
                  <a:off x="1120" y="461"/>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40" name="椭圆 23429"/>
                <p:cNvSpPr/>
                <p:nvPr/>
              </p:nvSpPr>
              <p:spPr>
                <a:xfrm>
                  <a:off x="1063" y="452"/>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41" name="椭圆 23430"/>
                <p:cNvSpPr/>
                <p:nvPr/>
              </p:nvSpPr>
              <p:spPr>
                <a:xfrm>
                  <a:off x="1117" y="329"/>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grpSp>
        </p:grpSp>
        <p:sp>
          <p:nvSpPr>
            <p:cNvPr id="1042" name="矩形 23431"/>
            <p:cNvSpPr/>
            <p:nvPr userDrawn="1"/>
          </p:nvSpPr>
          <p:spPr>
            <a:xfrm>
              <a:off x="426" y="1185"/>
              <a:ext cx="701" cy="3135"/>
            </a:xfrm>
            <a:prstGeom prst="rect">
              <a:avLst/>
            </a:prstGeom>
            <a:solidFill>
              <a:schemeClr val="bg1">
                <a:alpha val="50000"/>
              </a:schemeClr>
            </a:solidFill>
            <a:ln w="9525">
              <a:noFill/>
            </a:ln>
          </p:spPr>
          <p:txBody>
            <a:bodyPr anchor="t" anchorCtr="0"/>
            <a:p>
              <a:pPr lvl="0"/>
              <a:endParaRPr lang="zh-CN" altLang="en-US">
                <a:latin typeface="Times New Roman" panose="02020603050405020304" pitchFamily="18" charset="0"/>
              </a:endParaRPr>
            </a:p>
          </p:txBody>
        </p:sp>
      </p:grpSp>
      <p:sp>
        <p:nvSpPr>
          <p:cNvPr id="1043" name="标题 23432"/>
          <p:cNvSpPr>
            <a:spLocks noGrp="1"/>
          </p:cNvSpPr>
          <p:nvPr>
            <p:ph type="title"/>
          </p:nvPr>
        </p:nvSpPr>
        <p:spPr>
          <a:xfrm>
            <a:off x="971550" y="0"/>
            <a:ext cx="7772400" cy="998855"/>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1044" name="文本占位符 23433"/>
          <p:cNvSpPr>
            <a:spLocks noGrp="1"/>
          </p:cNvSpPr>
          <p:nvPr>
            <p:ph type="body"/>
          </p:nvPr>
        </p:nvSpPr>
        <p:spPr>
          <a:xfrm>
            <a:off x="685800" y="1981200"/>
            <a:ext cx="7772400" cy="4114800"/>
          </a:xfrm>
          <a:prstGeom prst="rect">
            <a:avLst/>
          </a:prstGeom>
          <a:noFill/>
          <a:ln w="9525">
            <a:noFill/>
          </a:ln>
        </p:spPr>
        <p:txBody>
          <a:bodyPr anchor="t" anchorCtr="0"/>
          <a:p>
            <a:pPr lvl="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23435" name="日期占位符 23434"/>
          <p:cNvSpPr>
            <a:spLocks noGrp="1"/>
          </p:cNvSpPr>
          <p:nvPr>
            <p:ph type="dt" sz="half" idx="2"/>
          </p:nvPr>
        </p:nvSpPr>
        <p:spPr>
          <a:xfrm>
            <a:off x="685800" y="6248400"/>
            <a:ext cx="1905000" cy="457200"/>
          </a:xfrm>
          <a:prstGeom prst="rect">
            <a:avLst/>
          </a:prstGeom>
          <a:noFill/>
          <a:ln w="9525">
            <a:noFill/>
          </a:ln>
        </p:spPr>
        <p:txBody>
          <a:bodyPr/>
          <a:lstStyle>
            <a:lvl1pPr>
              <a:defRPr sz="1400"/>
            </a:lvl1pPr>
          </a:lstStyle>
          <a:p>
            <a:pPr lvl="0" fontAlgn="base"/>
            <a:endParaRPr lang="zh-CN" altLang="en-US" strike="noStrike" noProof="1" dirty="0">
              <a:latin typeface="Arial Narrow" pitchFamily="34" charset="0"/>
            </a:endParaRPr>
          </a:p>
        </p:txBody>
      </p:sp>
      <p:sp>
        <p:nvSpPr>
          <p:cNvPr id="23436" name="页脚占位符 23435"/>
          <p:cNvSpPr>
            <a:spLocks noGrp="1"/>
          </p:cNvSpPr>
          <p:nvPr>
            <p:ph type="ftr" sz="quarter" idx="3"/>
          </p:nvPr>
        </p:nvSpPr>
        <p:spPr>
          <a:xfrm>
            <a:off x="3124200" y="6248400"/>
            <a:ext cx="2895600" cy="457200"/>
          </a:xfrm>
          <a:prstGeom prst="rect">
            <a:avLst/>
          </a:prstGeom>
          <a:noFill/>
          <a:ln w="9525">
            <a:noFill/>
          </a:ln>
        </p:spPr>
        <p:txBody>
          <a:bodyPr/>
          <a:lstStyle>
            <a:lvl1pPr algn="ctr">
              <a:defRPr sz="1400"/>
            </a:lvl1pPr>
          </a:lstStyle>
          <a:p>
            <a:pPr lvl="0" fontAlgn="base"/>
            <a:endParaRPr lang="zh-CN" altLang="en-US" strike="noStrike" noProof="1" dirty="0">
              <a:latin typeface="Arial Narrow" pitchFamily="34" charset="0"/>
            </a:endParaRPr>
          </a:p>
        </p:txBody>
      </p:sp>
      <p:sp>
        <p:nvSpPr>
          <p:cNvPr id="23437" name="灯片编号占位符 23436"/>
          <p:cNvSpPr>
            <a:spLocks noGrp="1"/>
          </p:cNvSpPr>
          <p:nvPr>
            <p:ph type="sldNum" sz="quarter" idx="4"/>
          </p:nvPr>
        </p:nvSpPr>
        <p:spPr>
          <a:xfrm>
            <a:off x="6553200" y="6248400"/>
            <a:ext cx="1905000" cy="457200"/>
          </a:xfrm>
          <a:prstGeom prst="rect">
            <a:avLst/>
          </a:prstGeom>
          <a:noFill/>
          <a:ln w="9525">
            <a:noFill/>
          </a:ln>
        </p:spPr>
        <p:txBody>
          <a:bodyPr/>
          <a:lstStyle>
            <a:lvl1pPr algn="r">
              <a:defRPr sz="1400"/>
            </a:lvl1pPr>
          </a:lstStyle>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 bg1="lt1" tx1="dk1" bg2="lt2" tx2="dk2" accent1="accent1" accent2="accent2" accent3="accent3" accent4="accent4" accent5="accent5" accent6="accent6" hlink="hlink" folHlink="folHlink"/>
  <p:sldLayoutIdLst>
    <p:sldLayoutId id="2147483909" r:id="rId1"/>
    <p:sldLayoutId id="2147483910" r:id="rId2"/>
    <p:sldLayoutId id="2147483911" r:id="rId3"/>
    <p:sldLayoutId id="2147483912" r:id="rId4"/>
    <p:sldLayoutId id="2147483913" r:id="rId5"/>
    <p:sldLayoutId id="2147483914" r:id="rId6"/>
    <p:sldLayoutId id="2147483915" r:id="rId7"/>
    <p:sldLayoutId id="2147483916" r:id="rId8"/>
    <p:sldLayoutId id="2147483917" r:id="rId9"/>
    <p:sldLayoutId id="2147483918" r:id="rId10"/>
    <p:sldLayoutId id="2147483919" r:id="rId11"/>
    <p:sldLayoutId id="2147483920" r:id="rId12"/>
  </p:sldLayoutIdLst>
  <p:hf sldNum="0" hdr="0" ftr="0" dt="0"/>
  <p:txStyles>
    <p:titleStyle>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Blip>
          <a:blip r:embed="rId14"/>
        </a:buBlip>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grpSp>
        <p:nvGrpSpPr>
          <p:cNvPr id="1026" name="组合 23443"/>
          <p:cNvGrpSpPr/>
          <p:nvPr/>
        </p:nvGrpSpPr>
        <p:grpSpPr>
          <a:xfrm>
            <a:off x="-23812" y="-141287"/>
            <a:ext cx="9167812" cy="6999287"/>
            <a:chOff x="-15" y="-89"/>
            <a:chExt cx="5775" cy="4409"/>
          </a:xfrm>
        </p:grpSpPr>
        <p:sp>
          <p:nvSpPr>
            <p:cNvPr id="1027" name="矩形 22529"/>
            <p:cNvSpPr/>
            <p:nvPr userDrawn="1"/>
          </p:nvSpPr>
          <p:spPr>
            <a:xfrm>
              <a:off x="0" y="-14"/>
              <a:ext cx="5760" cy="625"/>
            </a:xfrm>
            <a:prstGeom prst="rect">
              <a:avLst/>
            </a:prstGeom>
            <a:solidFill>
              <a:schemeClr val="accent2"/>
            </a:solidFill>
            <a:ln w="9525">
              <a:noFill/>
            </a:ln>
          </p:spPr>
          <p:txBody>
            <a:bodyPr anchor="t" anchorCtr="0"/>
            <a:p>
              <a:pPr lvl="0"/>
              <a:endParaRPr lang="zh-CN" altLang="en-US">
                <a:latin typeface="Times New Roman" panose="02020603050405020304" pitchFamily="18" charset="0"/>
              </a:endParaRPr>
            </a:p>
          </p:txBody>
        </p:sp>
        <p:sp>
          <p:nvSpPr>
            <p:cNvPr id="1028" name="矩形 22531" descr="Cacback"/>
            <p:cNvSpPr/>
            <p:nvPr userDrawn="1"/>
          </p:nvSpPr>
          <p:spPr>
            <a:xfrm>
              <a:off x="0" y="0"/>
              <a:ext cx="446" cy="4320"/>
            </a:xfrm>
            <a:prstGeom prst="rect">
              <a:avLst/>
            </a:prstGeom>
            <a:blipFill rotWithShape="0">
              <a:blip r:embed="rId13"/>
            </a:blipFill>
            <a:ln w="9525">
              <a:noFill/>
            </a:ln>
          </p:spPr>
          <p:txBody>
            <a:bodyPr anchor="t" anchorCtr="0"/>
            <a:p>
              <a:pPr lvl="0"/>
              <a:endParaRPr lang="zh-CN" altLang="en-US">
                <a:latin typeface="Times New Roman" panose="02020603050405020304" pitchFamily="18" charset="0"/>
              </a:endParaRPr>
            </a:p>
          </p:txBody>
        </p:sp>
        <p:grpSp>
          <p:nvGrpSpPr>
            <p:cNvPr id="1029" name="组合 23442"/>
            <p:cNvGrpSpPr/>
            <p:nvPr userDrawn="1"/>
          </p:nvGrpSpPr>
          <p:grpSpPr>
            <a:xfrm>
              <a:off x="-15" y="-89"/>
              <a:ext cx="5295" cy="785"/>
              <a:chOff x="20" y="-89"/>
              <a:chExt cx="5295" cy="785"/>
            </a:xfrm>
          </p:grpSpPr>
          <p:sp>
            <p:nvSpPr>
              <p:cNvPr id="1030" name="任意多边形 23419"/>
              <p:cNvSpPr/>
              <p:nvPr userDrawn="1"/>
            </p:nvSpPr>
            <p:spPr>
              <a:xfrm rot="-507431">
                <a:off x="20" y="524"/>
                <a:ext cx="1059" cy="172"/>
              </a:xfrm>
              <a:custGeom>
                <a:avLst/>
                <a:gdLst/>
                <a:ahLst/>
                <a:cxnLst/>
                <a:pathLst>
                  <a:path w="1059" h="172">
                    <a:moveTo>
                      <a:pt x="1059" y="0"/>
                    </a:moveTo>
                    <a:cubicBezTo>
                      <a:pt x="543" y="45"/>
                      <a:pt x="291" y="112"/>
                      <a:pt x="147" y="144"/>
                    </a:cubicBezTo>
                    <a:cubicBezTo>
                      <a:pt x="0" y="172"/>
                      <a:pt x="153" y="147"/>
                      <a:pt x="177" y="171"/>
                    </a:cubicBezTo>
                    <a:cubicBezTo>
                      <a:pt x="329" y="151"/>
                      <a:pt x="339" y="99"/>
                      <a:pt x="1059" y="24"/>
                    </a:cubicBezTo>
                    <a:cubicBezTo>
                      <a:pt x="1059" y="24"/>
                      <a:pt x="1059" y="0"/>
                      <a:pt x="1059" y="0"/>
                    </a:cubicBezTo>
                    <a:close/>
                  </a:path>
                </a:pathLst>
              </a:custGeom>
              <a:gradFill rotWithShape="0">
                <a:gsLst>
                  <a:gs pos="0">
                    <a:schemeClr val="accent1"/>
                  </a:gs>
                  <a:gs pos="100000">
                    <a:schemeClr val="bg2"/>
                  </a:gs>
                </a:gsLst>
                <a:lin ang="0" scaled="1"/>
                <a:tileRect/>
              </a:gradFill>
              <a:ln w="9525">
                <a:noFill/>
              </a:ln>
            </p:spPr>
            <p:txBody>
              <a:bodyPr/>
              <a:p>
                <a:endParaRPr lang="zh-CN" altLang="en-US"/>
              </a:p>
            </p:txBody>
          </p:sp>
          <p:sp>
            <p:nvSpPr>
              <p:cNvPr id="1031" name="任意多边形 23420"/>
              <p:cNvSpPr/>
              <p:nvPr userDrawn="1"/>
            </p:nvSpPr>
            <p:spPr>
              <a:xfrm rot="-507431">
                <a:off x="1193" y="-89"/>
                <a:ext cx="4122" cy="630"/>
              </a:xfrm>
              <a:custGeom>
                <a:avLst/>
                <a:gdLst/>
                <a:ahLst/>
                <a:cxnLst/>
                <a:pathLst>
                  <a:path w="4122" h="630">
                    <a:moveTo>
                      <a:pt x="0" y="204"/>
                    </a:moveTo>
                    <a:cubicBezTo>
                      <a:pt x="255" y="198"/>
                      <a:pt x="1686" y="0"/>
                      <a:pt x="3544" y="348"/>
                    </a:cubicBezTo>
                    <a:cubicBezTo>
                      <a:pt x="4122" y="464"/>
                      <a:pt x="3754" y="614"/>
                      <a:pt x="3680" y="630"/>
                    </a:cubicBezTo>
                    <a:cubicBezTo>
                      <a:pt x="3680" y="630"/>
                      <a:pt x="3642" y="626"/>
                      <a:pt x="3616" y="624"/>
                    </a:cubicBezTo>
                    <a:cubicBezTo>
                      <a:pt x="3678" y="612"/>
                      <a:pt x="4118" y="488"/>
                      <a:pt x="3534" y="368"/>
                    </a:cubicBezTo>
                    <a:cubicBezTo>
                      <a:pt x="2029" y="98"/>
                      <a:pt x="696" y="156"/>
                      <a:pt x="17" y="231"/>
                    </a:cubicBezTo>
                    <a:cubicBezTo>
                      <a:pt x="17" y="231"/>
                      <a:pt x="0" y="204"/>
                      <a:pt x="0" y="204"/>
                    </a:cubicBezTo>
                    <a:close/>
                  </a:path>
                </a:pathLst>
              </a:custGeom>
              <a:solidFill>
                <a:schemeClr val="bg2"/>
              </a:solidFill>
              <a:ln w="9525">
                <a:noFill/>
              </a:ln>
            </p:spPr>
            <p:txBody>
              <a:bodyPr/>
              <a:p>
                <a:endParaRPr lang="zh-CN" altLang="en-US"/>
              </a:p>
            </p:txBody>
          </p:sp>
          <p:grpSp>
            <p:nvGrpSpPr>
              <p:cNvPr id="1032" name="组合 23421"/>
              <p:cNvGrpSpPr/>
              <p:nvPr userDrawn="1"/>
            </p:nvGrpSpPr>
            <p:grpSpPr>
              <a:xfrm>
                <a:off x="1033" y="326"/>
                <a:ext cx="192" cy="192"/>
                <a:chOff x="1033" y="326"/>
                <a:chExt cx="192" cy="192"/>
              </a:xfrm>
            </p:grpSpPr>
            <p:sp>
              <p:nvSpPr>
                <p:cNvPr id="1033" name="椭圆 23422"/>
                <p:cNvSpPr/>
                <p:nvPr/>
              </p:nvSpPr>
              <p:spPr>
                <a:xfrm>
                  <a:off x="1033" y="326"/>
                  <a:ext cx="192" cy="192"/>
                </a:xfrm>
                <a:prstGeom prst="ellipse">
                  <a:avLst/>
                </a:prstGeom>
                <a:gradFill rotWithShape="0">
                  <a:gsLst>
                    <a:gs pos="0">
                      <a:schemeClr val="bg2"/>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4" name="椭圆 23423"/>
                <p:cNvSpPr/>
                <p:nvPr/>
              </p:nvSpPr>
              <p:spPr>
                <a:xfrm>
                  <a:off x="1129" y="377"/>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5" name="椭圆 23424"/>
                <p:cNvSpPr/>
                <p:nvPr/>
              </p:nvSpPr>
              <p:spPr>
                <a:xfrm>
                  <a:off x="1063" y="350"/>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6" name="椭圆 23425"/>
                <p:cNvSpPr/>
                <p:nvPr/>
              </p:nvSpPr>
              <p:spPr>
                <a:xfrm>
                  <a:off x="1063" y="404"/>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7" name="椭圆 23426"/>
                <p:cNvSpPr/>
                <p:nvPr/>
              </p:nvSpPr>
              <p:spPr>
                <a:xfrm>
                  <a:off x="1108" y="422"/>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8" name="椭圆 23427"/>
                <p:cNvSpPr/>
                <p:nvPr/>
              </p:nvSpPr>
              <p:spPr>
                <a:xfrm>
                  <a:off x="1168" y="416"/>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9" name="椭圆 23428"/>
                <p:cNvSpPr/>
                <p:nvPr/>
              </p:nvSpPr>
              <p:spPr>
                <a:xfrm>
                  <a:off x="1120" y="461"/>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40" name="椭圆 23429"/>
                <p:cNvSpPr/>
                <p:nvPr/>
              </p:nvSpPr>
              <p:spPr>
                <a:xfrm>
                  <a:off x="1063" y="452"/>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41" name="椭圆 23430"/>
                <p:cNvSpPr/>
                <p:nvPr/>
              </p:nvSpPr>
              <p:spPr>
                <a:xfrm>
                  <a:off x="1117" y="329"/>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grpSp>
        </p:grpSp>
        <p:sp>
          <p:nvSpPr>
            <p:cNvPr id="1042" name="矩形 23431"/>
            <p:cNvSpPr/>
            <p:nvPr userDrawn="1"/>
          </p:nvSpPr>
          <p:spPr>
            <a:xfrm>
              <a:off x="426" y="1185"/>
              <a:ext cx="701" cy="3135"/>
            </a:xfrm>
            <a:prstGeom prst="rect">
              <a:avLst/>
            </a:prstGeom>
            <a:solidFill>
              <a:schemeClr val="bg1">
                <a:alpha val="50000"/>
              </a:schemeClr>
            </a:solidFill>
            <a:ln w="9525">
              <a:noFill/>
            </a:ln>
          </p:spPr>
          <p:txBody>
            <a:bodyPr anchor="t" anchorCtr="0"/>
            <a:p>
              <a:pPr lvl="0"/>
              <a:endParaRPr lang="zh-CN" altLang="en-US">
                <a:latin typeface="Times New Roman" panose="02020603050405020304" pitchFamily="18" charset="0"/>
              </a:endParaRPr>
            </a:p>
          </p:txBody>
        </p:sp>
      </p:grpSp>
      <p:sp>
        <p:nvSpPr>
          <p:cNvPr id="1043" name="标题 23432"/>
          <p:cNvSpPr>
            <a:spLocks noGrp="1"/>
          </p:cNvSpPr>
          <p:nvPr>
            <p:ph type="title"/>
          </p:nvPr>
        </p:nvSpPr>
        <p:spPr>
          <a:xfrm>
            <a:off x="971550" y="0"/>
            <a:ext cx="7772400" cy="998855"/>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1044" name="文本占位符 23433"/>
          <p:cNvSpPr>
            <a:spLocks noGrp="1"/>
          </p:cNvSpPr>
          <p:nvPr>
            <p:ph type="body"/>
          </p:nvPr>
        </p:nvSpPr>
        <p:spPr>
          <a:xfrm>
            <a:off x="685800" y="1981200"/>
            <a:ext cx="7772400" cy="4114800"/>
          </a:xfrm>
          <a:prstGeom prst="rect">
            <a:avLst/>
          </a:prstGeom>
          <a:noFill/>
          <a:ln w="9525">
            <a:noFill/>
          </a:ln>
        </p:spPr>
        <p:txBody>
          <a:bodyPr anchor="t" anchorCtr="0"/>
          <a:p>
            <a:pPr lvl="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23435" name="日期占位符 23434"/>
          <p:cNvSpPr>
            <a:spLocks noGrp="1"/>
          </p:cNvSpPr>
          <p:nvPr>
            <p:ph type="dt" sz="half" idx="2"/>
          </p:nvPr>
        </p:nvSpPr>
        <p:spPr>
          <a:xfrm>
            <a:off x="685800" y="6248400"/>
            <a:ext cx="1905000" cy="457200"/>
          </a:xfrm>
          <a:prstGeom prst="rect">
            <a:avLst/>
          </a:prstGeom>
          <a:noFill/>
          <a:ln w="9525">
            <a:noFill/>
          </a:ln>
        </p:spPr>
        <p:txBody>
          <a:bodyPr/>
          <a:lstStyle>
            <a:lvl1pPr>
              <a:defRPr sz="1400"/>
            </a:lvl1pPr>
          </a:lstStyle>
          <a:p>
            <a:pPr lvl="0" fontAlgn="base"/>
            <a:endParaRPr lang="zh-CN" altLang="en-US" strike="noStrike" noProof="1" dirty="0">
              <a:latin typeface="Arial Narrow" pitchFamily="34" charset="0"/>
            </a:endParaRPr>
          </a:p>
        </p:txBody>
      </p:sp>
      <p:sp>
        <p:nvSpPr>
          <p:cNvPr id="23436" name="页脚占位符 23435"/>
          <p:cNvSpPr>
            <a:spLocks noGrp="1"/>
          </p:cNvSpPr>
          <p:nvPr>
            <p:ph type="ftr" sz="quarter" idx="3"/>
          </p:nvPr>
        </p:nvSpPr>
        <p:spPr>
          <a:xfrm>
            <a:off x="3124200" y="6248400"/>
            <a:ext cx="2895600" cy="457200"/>
          </a:xfrm>
          <a:prstGeom prst="rect">
            <a:avLst/>
          </a:prstGeom>
          <a:noFill/>
          <a:ln w="9525">
            <a:noFill/>
          </a:ln>
        </p:spPr>
        <p:txBody>
          <a:bodyPr/>
          <a:lstStyle>
            <a:lvl1pPr algn="ctr">
              <a:defRPr sz="1400"/>
            </a:lvl1pPr>
          </a:lstStyle>
          <a:p>
            <a:pPr lvl="0" fontAlgn="base"/>
            <a:endParaRPr lang="zh-CN" altLang="en-US" strike="noStrike" noProof="1" dirty="0">
              <a:latin typeface="Arial Narrow" pitchFamily="34" charset="0"/>
            </a:endParaRPr>
          </a:p>
        </p:txBody>
      </p:sp>
      <p:sp>
        <p:nvSpPr>
          <p:cNvPr id="23437" name="灯片编号占位符 23436"/>
          <p:cNvSpPr>
            <a:spLocks noGrp="1"/>
          </p:cNvSpPr>
          <p:nvPr>
            <p:ph type="sldNum" sz="quarter" idx="4"/>
          </p:nvPr>
        </p:nvSpPr>
        <p:spPr>
          <a:xfrm>
            <a:off x="6553200" y="6248400"/>
            <a:ext cx="1905000" cy="457200"/>
          </a:xfrm>
          <a:prstGeom prst="rect">
            <a:avLst/>
          </a:prstGeom>
          <a:noFill/>
          <a:ln w="9525">
            <a:noFill/>
          </a:ln>
        </p:spPr>
        <p:txBody>
          <a:bodyPr/>
          <a:lstStyle>
            <a:lvl1pPr algn="r">
              <a:defRPr sz="1400"/>
            </a:lvl1pPr>
          </a:lstStyle>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 bg1="lt1" tx1="dk1" bg2="lt2" tx2="dk2" accent1="accent1" accent2="accent2" accent3="accent3" accent4="accent4" accent5="accent5" accent6="accent6" hlink="hlink" folHlink="folHlink"/>
  <p:sldLayoutIdLst>
    <p:sldLayoutId id="2147483922" r:id="rId1"/>
    <p:sldLayoutId id="2147483923" r:id="rId2"/>
    <p:sldLayoutId id="2147483924" r:id="rId3"/>
    <p:sldLayoutId id="2147483925" r:id="rId4"/>
    <p:sldLayoutId id="2147483926" r:id="rId5"/>
    <p:sldLayoutId id="2147483927" r:id="rId6"/>
    <p:sldLayoutId id="2147483928" r:id="rId7"/>
    <p:sldLayoutId id="2147483929" r:id="rId8"/>
    <p:sldLayoutId id="2147483930" r:id="rId9"/>
    <p:sldLayoutId id="2147483931" r:id="rId10"/>
    <p:sldLayoutId id="2147483932" r:id="rId11"/>
    <p:sldLayoutId id="2147483933" r:id="rId12"/>
  </p:sldLayoutIdLst>
  <p:hf sldNum="0" hdr="0" ftr="0" dt="0"/>
  <p:txStyles>
    <p:titleStyle>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Blip>
          <a:blip r:embed="rId14"/>
        </a:buBlip>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grpSp>
        <p:nvGrpSpPr>
          <p:cNvPr id="1026" name="组合 23443"/>
          <p:cNvGrpSpPr/>
          <p:nvPr/>
        </p:nvGrpSpPr>
        <p:grpSpPr>
          <a:xfrm>
            <a:off x="-23812" y="-141287"/>
            <a:ext cx="9167812" cy="6999287"/>
            <a:chOff x="-15" y="-89"/>
            <a:chExt cx="5775" cy="4409"/>
          </a:xfrm>
        </p:grpSpPr>
        <p:sp>
          <p:nvSpPr>
            <p:cNvPr id="1027" name="矩形 22529"/>
            <p:cNvSpPr/>
            <p:nvPr userDrawn="1"/>
          </p:nvSpPr>
          <p:spPr>
            <a:xfrm>
              <a:off x="0" y="-14"/>
              <a:ext cx="5760" cy="625"/>
            </a:xfrm>
            <a:prstGeom prst="rect">
              <a:avLst/>
            </a:prstGeom>
            <a:solidFill>
              <a:schemeClr val="accent2"/>
            </a:solidFill>
            <a:ln w="9525">
              <a:noFill/>
            </a:ln>
          </p:spPr>
          <p:txBody>
            <a:bodyPr anchor="t" anchorCtr="0"/>
            <a:p>
              <a:pPr lvl="0"/>
              <a:endParaRPr lang="zh-CN" altLang="en-US">
                <a:latin typeface="Times New Roman" panose="02020603050405020304" pitchFamily="18" charset="0"/>
              </a:endParaRPr>
            </a:p>
          </p:txBody>
        </p:sp>
        <p:sp>
          <p:nvSpPr>
            <p:cNvPr id="1028" name="矩形 22531" descr="Cacback"/>
            <p:cNvSpPr/>
            <p:nvPr userDrawn="1"/>
          </p:nvSpPr>
          <p:spPr>
            <a:xfrm>
              <a:off x="0" y="0"/>
              <a:ext cx="446" cy="4320"/>
            </a:xfrm>
            <a:prstGeom prst="rect">
              <a:avLst/>
            </a:prstGeom>
            <a:blipFill rotWithShape="0">
              <a:blip r:embed="rId13"/>
            </a:blipFill>
            <a:ln w="9525">
              <a:noFill/>
            </a:ln>
          </p:spPr>
          <p:txBody>
            <a:bodyPr anchor="t" anchorCtr="0"/>
            <a:p>
              <a:pPr lvl="0"/>
              <a:endParaRPr lang="zh-CN" altLang="en-US">
                <a:latin typeface="Times New Roman" panose="02020603050405020304" pitchFamily="18" charset="0"/>
              </a:endParaRPr>
            </a:p>
          </p:txBody>
        </p:sp>
        <p:grpSp>
          <p:nvGrpSpPr>
            <p:cNvPr id="1029" name="组合 23442"/>
            <p:cNvGrpSpPr/>
            <p:nvPr userDrawn="1"/>
          </p:nvGrpSpPr>
          <p:grpSpPr>
            <a:xfrm>
              <a:off x="-15" y="-89"/>
              <a:ext cx="5295" cy="785"/>
              <a:chOff x="20" y="-89"/>
              <a:chExt cx="5295" cy="785"/>
            </a:xfrm>
          </p:grpSpPr>
          <p:sp>
            <p:nvSpPr>
              <p:cNvPr id="1030" name="任意多边形 23419"/>
              <p:cNvSpPr/>
              <p:nvPr userDrawn="1"/>
            </p:nvSpPr>
            <p:spPr>
              <a:xfrm rot="-507431">
                <a:off x="20" y="524"/>
                <a:ext cx="1059" cy="172"/>
              </a:xfrm>
              <a:custGeom>
                <a:avLst/>
                <a:gdLst/>
                <a:ahLst/>
                <a:cxnLst/>
                <a:pathLst>
                  <a:path w="1059" h="172">
                    <a:moveTo>
                      <a:pt x="1059" y="0"/>
                    </a:moveTo>
                    <a:cubicBezTo>
                      <a:pt x="543" y="45"/>
                      <a:pt x="291" y="112"/>
                      <a:pt x="147" y="144"/>
                    </a:cubicBezTo>
                    <a:cubicBezTo>
                      <a:pt x="0" y="172"/>
                      <a:pt x="153" y="147"/>
                      <a:pt x="177" y="171"/>
                    </a:cubicBezTo>
                    <a:cubicBezTo>
                      <a:pt x="329" y="151"/>
                      <a:pt x="339" y="99"/>
                      <a:pt x="1059" y="24"/>
                    </a:cubicBezTo>
                    <a:cubicBezTo>
                      <a:pt x="1059" y="24"/>
                      <a:pt x="1059" y="0"/>
                      <a:pt x="1059" y="0"/>
                    </a:cubicBezTo>
                    <a:close/>
                  </a:path>
                </a:pathLst>
              </a:custGeom>
              <a:gradFill rotWithShape="0">
                <a:gsLst>
                  <a:gs pos="0">
                    <a:schemeClr val="accent1"/>
                  </a:gs>
                  <a:gs pos="100000">
                    <a:schemeClr val="bg2"/>
                  </a:gs>
                </a:gsLst>
                <a:lin ang="0" scaled="1"/>
                <a:tileRect/>
              </a:gradFill>
              <a:ln w="9525">
                <a:noFill/>
              </a:ln>
            </p:spPr>
            <p:txBody>
              <a:bodyPr/>
              <a:p>
                <a:endParaRPr lang="zh-CN" altLang="en-US"/>
              </a:p>
            </p:txBody>
          </p:sp>
          <p:sp>
            <p:nvSpPr>
              <p:cNvPr id="1031" name="任意多边形 23420"/>
              <p:cNvSpPr/>
              <p:nvPr userDrawn="1"/>
            </p:nvSpPr>
            <p:spPr>
              <a:xfrm rot="-507431">
                <a:off x="1193" y="-89"/>
                <a:ext cx="4122" cy="630"/>
              </a:xfrm>
              <a:custGeom>
                <a:avLst/>
                <a:gdLst/>
                <a:ahLst/>
                <a:cxnLst/>
                <a:pathLst>
                  <a:path w="4122" h="630">
                    <a:moveTo>
                      <a:pt x="0" y="204"/>
                    </a:moveTo>
                    <a:cubicBezTo>
                      <a:pt x="255" y="198"/>
                      <a:pt x="1686" y="0"/>
                      <a:pt x="3544" y="348"/>
                    </a:cubicBezTo>
                    <a:cubicBezTo>
                      <a:pt x="4122" y="464"/>
                      <a:pt x="3754" y="614"/>
                      <a:pt x="3680" y="630"/>
                    </a:cubicBezTo>
                    <a:cubicBezTo>
                      <a:pt x="3680" y="630"/>
                      <a:pt x="3642" y="626"/>
                      <a:pt x="3616" y="624"/>
                    </a:cubicBezTo>
                    <a:cubicBezTo>
                      <a:pt x="3678" y="612"/>
                      <a:pt x="4118" y="488"/>
                      <a:pt x="3534" y="368"/>
                    </a:cubicBezTo>
                    <a:cubicBezTo>
                      <a:pt x="2029" y="98"/>
                      <a:pt x="696" y="156"/>
                      <a:pt x="17" y="231"/>
                    </a:cubicBezTo>
                    <a:cubicBezTo>
                      <a:pt x="17" y="231"/>
                      <a:pt x="0" y="204"/>
                      <a:pt x="0" y="204"/>
                    </a:cubicBezTo>
                    <a:close/>
                  </a:path>
                </a:pathLst>
              </a:custGeom>
              <a:solidFill>
                <a:schemeClr val="bg2"/>
              </a:solidFill>
              <a:ln w="9525">
                <a:noFill/>
              </a:ln>
            </p:spPr>
            <p:txBody>
              <a:bodyPr/>
              <a:p>
                <a:endParaRPr lang="zh-CN" altLang="en-US"/>
              </a:p>
            </p:txBody>
          </p:sp>
          <p:grpSp>
            <p:nvGrpSpPr>
              <p:cNvPr id="1032" name="组合 23421"/>
              <p:cNvGrpSpPr/>
              <p:nvPr userDrawn="1"/>
            </p:nvGrpSpPr>
            <p:grpSpPr>
              <a:xfrm>
                <a:off x="1033" y="326"/>
                <a:ext cx="192" cy="192"/>
                <a:chOff x="1033" y="326"/>
                <a:chExt cx="192" cy="192"/>
              </a:xfrm>
            </p:grpSpPr>
            <p:sp>
              <p:nvSpPr>
                <p:cNvPr id="1033" name="椭圆 23422"/>
                <p:cNvSpPr/>
                <p:nvPr/>
              </p:nvSpPr>
              <p:spPr>
                <a:xfrm>
                  <a:off x="1033" y="326"/>
                  <a:ext cx="192" cy="192"/>
                </a:xfrm>
                <a:prstGeom prst="ellipse">
                  <a:avLst/>
                </a:prstGeom>
                <a:gradFill rotWithShape="0">
                  <a:gsLst>
                    <a:gs pos="0">
                      <a:schemeClr val="bg2"/>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4" name="椭圆 23423"/>
                <p:cNvSpPr/>
                <p:nvPr/>
              </p:nvSpPr>
              <p:spPr>
                <a:xfrm>
                  <a:off x="1129" y="377"/>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5" name="椭圆 23424"/>
                <p:cNvSpPr/>
                <p:nvPr/>
              </p:nvSpPr>
              <p:spPr>
                <a:xfrm>
                  <a:off x="1063" y="350"/>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6" name="椭圆 23425"/>
                <p:cNvSpPr/>
                <p:nvPr/>
              </p:nvSpPr>
              <p:spPr>
                <a:xfrm>
                  <a:off x="1063" y="404"/>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7" name="椭圆 23426"/>
                <p:cNvSpPr/>
                <p:nvPr/>
              </p:nvSpPr>
              <p:spPr>
                <a:xfrm>
                  <a:off x="1108" y="422"/>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8" name="椭圆 23427"/>
                <p:cNvSpPr/>
                <p:nvPr/>
              </p:nvSpPr>
              <p:spPr>
                <a:xfrm>
                  <a:off x="1168" y="416"/>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9" name="椭圆 23428"/>
                <p:cNvSpPr/>
                <p:nvPr/>
              </p:nvSpPr>
              <p:spPr>
                <a:xfrm>
                  <a:off x="1120" y="461"/>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40" name="椭圆 23429"/>
                <p:cNvSpPr/>
                <p:nvPr/>
              </p:nvSpPr>
              <p:spPr>
                <a:xfrm>
                  <a:off x="1063" y="452"/>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41" name="椭圆 23430"/>
                <p:cNvSpPr/>
                <p:nvPr/>
              </p:nvSpPr>
              <p:spPr>
                <a:xfrm>
                  <a:off x="1117" y="329"/>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grpSp>
        </p:grpSp>
        <p:sp>
          <p:nvSpPr>
            <p:cNvPr id="1042" name="矩形 23431"/>
            <p:cNvSpPr/>
            <p:nvPr userDrawn="1"/>
          </p:nvSpPr>
          <p:spPr>
            <a:xfrm>
              <a:off x="426" y="1185"/>
              <a:ext cx="701" cy="3135"/>
            </a:xfrm>
            <a:prstGeom prst="rect">
              <a:avLst/>
            </a:prstGeom>
            <a:solidFill>
              <a:schemeClr val="bg1">
                <a:alpha val="50000"/>
              </a:schemeClr>
            </a:solidFill>
            <a:ln w="9525">
              <a:noFill/>
            </a:ln>
          </p:spPr>
          <p:txBody>
            <a:bodyPr anchor="t" anchorCtr="0"/>
            <a:p>
              <a:pPr lvl="0"/>
              <a:endParaRPr lang="zh-CN" altLang="en-US">
                <a:latin typeface="Times New Roman" panose="02020603050405020304" pitchFamily="18" charset="0"/>
              </a:endParaRPr>
            </a:p>
          </p:txBody>
        </p:sp>
      </p:grpSp>
      <p:sp>
        <p:nvSpPr>
          <p:cNvPr id="1043" name="标题 23432"/>
          <p:cNvSpPr>
            <a:spLocks noGrp="1"/>
          </p:cNvSpPr>
          <p:nvPr>
            <p:ph type="title"/>
          </p:nvPr>
        </p:nvSpPr>
        <p:spPr>
          <a:xfrm>
            <a:off x="971550" y="0"/>
            <a:ext cx="7772400" cy="998855"/>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1044" name="文本占位符 23433"/>
          <p:cNvSpPr>
            <a:spLocks noGrp="1"/>
          </p:cNvSpPr>
          <p:nvPr>
            <p:ph type="body"/>
          </p:nvPr>
        </p:nvSpPr>
        <p:spPr>
          <a:xfrm>
            <a:off x="685800" y="1981200"/>
            <a:ext cx="7772400" cy="4114800"/>
          </a:xfrm>
          <a:prstGeom prst="rect">
            <a:avLst/>
          </a:prstGeom>
          <a:noFill/>
          <a:ln w="9525">
            <a:noFill/>
          </a:ln>
        </p:spPr>
        <p:txBody>
          <a:bodyPr anchor="t" anchorCtr="0"/>
          <a:p>
            <a:pPr lvl="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23435" name="日期占位符 23434"/>
          <p:cNvSpPr>
            <a:spLocks noGrp="1"/>
          </p:cNvSpPr>
          <p:nvPr>
            <p:ph type="dt" sz="half" idx="2"/>
          </p:nvPr>
        </p:nvSpPr>
        <p:spPr>
          <a:xfrm>
            <a:off x="685800" y="6248400"/>
            <a:ext cx="1905000" cy="457200"/>
          </a:xfrm>
          <a:prstGeom prst="rect">
            <a:avLst/>
          </a:prstGeom>
          <a:noFill/>
          <a:ln w="9525">
            <a:noFill/>
          </a:ln>
        </p:spPr>
        <p:txBody>
          <a:bodyPr/>
          <a:lstStyle>
            <a:lvl1pPr>
              <a:defRPr sz="1400"/>
            </a:lvl1pPr>
          </a:lstStyle>
          <a:p>
            <a:pPr lvl="0" fontAlgn="base"/>
            <a:endParaRPr lang="zh-CN" altLang="en-US" strike="noStrike" noProof="1" dirty="0">
              <a:latin typeface="Arial Narrow" pitchFamily="34" charset="0"/>
            </a:endParaRPr>
          </a:p>
        </p:txBody>
      </p:sp>
      <p:sp>
        <p:nvSpPr>
          <p:cNvPr id="23436" name="页脚占位符 23435"/>
          <p:cNvSpPr>
            <a:spLocks noGrp="1"/>
          </p:cNvSpPr>
          <p:nvPr>
            <p:ph type="ftr" sz="quarter" idx="3"/>
          </p:nvPr>
        </p:nvSpPr>
        <p:spPr>
          <a:xfrm>
            <a:off x="3124200" y="6248400"/>
            <a:ext cx="2895600" cy="457200"/>
          </a:xfrm>
          <a:prstGeom prst="rect">
            <a:avLst/>
          </a:prstGeom>
          <a:noFill/>
          <a:ln w="9525">
            <a:noFill/>
          </a:ln>
        </p:spPr>
        <p:txBody>
          <a:bodyPr/>
          <a:lstStyle>
            <a:lvl1pPr algn="ctr">
              <a:defRPr sz="1400"/>
            </a:lvl1pPr>
          </a:lstStyle>
          <a:p>
            <a:pPr lvl="0" fontAlgn="base"/>
            <a:endParaRPr lang="zh-CN" altLang="en-US" strike="noStrike" noProof="1" dirty="0">
              <a:latin typeface="Arial Narrow" pitchFamily="34" charset="0"/>
            </a:endParaRPr>
          </a:p>
        </p:txBody>
      </p:sp>
      <p:sp>
        <p:nvSpPr>
          <p:cNvPr id="23437" name="灯片编号占位符 23436"/>
          <p:cNvSpPr>
            <a:spLocks noGrp="1"/>
          </p:cNvSpPr>
          <p:nvPr>
            <p:ph type="sldNum" sz="quarter" idx="4"/>
          </p:nvPr>
        </p:nvSpPr>
        <p:spPr>
          <a:xfrm>
            <a:off x="6553200" y="6248400"/>
            <a:ext cx="1905000" cy="457200"/>
          </a:xfrm>
          <a:prstGeom prst="rect">
            <a:avLst/>
          </a:prstGeom>
          <a:noFill/>
          <a:ln w="9525">
            <a:noFill/>
          </a:ln>
        </p:spPr>
        <p:txBody>
          <a:bodyPr/>
          <a:lstStyle>
            <a:lvl1pPr algn="r">
              <a:defRPr sz="1400"/>
            </a:lvl1pPr>
          </a:lstStyle>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 bg1="lt1" tx1="dk1" bg2="lt2" tx2="dk2" accent1="accent1" accent2="accent2" accent3="accent3" accent4="accent4" accent5="accent5" accent6="accent6" hlink="hlink" folHlink="folHlink"/>
  <p:sldLayoutIdLst>
    <p:sldLayoutId id="2147483935" r:id="rId1"/>
    <p:sldLayoutId id="2147483936" r:id="rId2"/>
    <p:sldLayoutId id="2147483937" r:id="rId3"/>
    <p:sldLayoutId id="2147483938" r:id="rId4"/>
    <p:sldLayoutId id="2147483939" r:id="rId5"/>
    <p:sldLayoutId id="2147483940" r:id="rId6"/>
    <p:sldLayoutId id="2147483941" r:id="rId7"/>
    <p:sldLayoutId id="2147483942" r:id="rId8"/>
    <p:sldLayoutId id="2147483943" r:id="rId9"/>
    <p:sldLayoutId id="2147483944" r:id="rId10"/>
    <p:sldLayoutId id="2147483945" r:id="rId11"/>
    <p:sldLayoutId id="2147483946" r:id="rId12"/>
  </p:sldLayoutIdLst>
  <p:hf sldNum="0" hdr="0" ftr="0" dt="0"/>
  <p:txStyles>
    <p:titleStyle>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Blip>
          <a:blip r:embed="rId14"/>
        </a:buBlip>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grpSp>
        <p:nvGrpSpPr>
          <p:cNvPr id="1026" name="组合 23443"/>
          <p:cNvGrpSpPr/>
          <p:nvPr/>
        </p:nvGrpSpPr>
        <p:grpSpPr>
          <a:xfrm>
            <a:off x="-23812" y="-141287"/>
            <a:ext cx="9167812" cy="6999287"/>
            <a:chOff x="-15" y="-89"/>
            <a:chExt cx="5775" cy="4409"/>
          </a:xfrm>
        </p:grpSpPr>
        <p:sp>
          <p:nvSpPr>
            <p:cNvPr id="1027" name="矩形 22529"/>
            <p:cNvSpPr/>
            <p:nvPr userDrawn="1"/>
          </p:nvSpPr>
          <p:spPr>
            <a:xfrm>
              <a:off x="0" y="-14"/>
              <a:ext cx="5760" cy="625"/>
            </a:xfrm>
            <a:prstGeom prst="rect">
              <a:avLst/>
            </a:prstGeom>
            <a:solidFill>
              <a:schemeClr val="accent2"/>
            </a:solidFill>
            <a:ln w="9525">
              <a:noFill/>
            </a:ln>
          </p:spPr>
          <p:txBody>
            <a:bodyPr anchor="t" anchorCtr="0"/>
            <a:p>
              <a:pPr lvl="0"/>
              <a:endParaRPr lang="zh-CN" altLang="en-US">
                <a:latin typeface="Times New Roman" panose="02020603050405020304" pitchFamily="18" charset="0"/>
              </a:endParaRPr>
            </a:p>
          </p:txBody>
        </p:sp>
        <p:sp>
          <p:nvSpPr>
            <p:cNvPr id="1028" name="矩形 22531" descr="Cacback"/>
            <p:cNvSpPr/>
            <p:nvPr userDrawn="1"/>
          </p:nvSpPr>
          <p:spPr>
            <a:xfrm>
              <a:off x="0" y="0"/>
              <a:ext cx="446" cy="4320"/>
            </a:xfrm>
            <a:prstGeom prst="rect">
              <a:avLst/>
            </a:prstGeom>
            <a:blipFill rotWithShape="0">
              <a:blip r:embed="rId13"/>
            </a:blipFill>
            <a:ln w="9525">
              <a:noFill/>
            </a:ln>
          </p:spPr>
          <p:txBody>
            <a:bodyPr anchor="t" anchorCtr="0"/>
            <a:p>
              <a:pPr lvl="0"/>
              <a:endParaRPr lang="zh-CN" altLang="en-US">
                <a:latin typeface="Times New Roman" panose="02020603050405020304" pitchFamily="18" charset="0"/>
              </a:endParaRPr>
            </a:p>
          </p:txBody>
        </p:sp>
        <p:grpSp>
          <p:nvGrpSpPr>
            <p:cNvPr id="1029" name="组合 23442"/>
            <p:cNvGrpSpPr/>
            <p:nvPr userDrawn="1"/>
          </p:nvGrpSpPr>
          <p:grpSpPr>
            <a:xfrm>
              <a:off x="-15" y="-89"/>
              <a:ext cx="5295" cy="785"/>
              <a:chOff x="20" y="-89"/>
              <a:chExt cx="5295" cy="785"/>
            </a:xfrm>
          </p:grpSpPr>
          <p:sp>
            <p:nvSpPr>
              <p:cNvPr id="1030" name="任意多边形 23419"/>
              <p:cNvSpPr/>
              <p:nvPr userDrawn="1"/>
            </p:nvSpPr>
            <p:spPr>
              <a:xfrm rot="-507431">
                <a:off x="20" y="524"/>
                <a:ext cx="1059" cy="172"/>
              </a:xfrm>
              <a:custGeom>
                <a:avLst/>
                <a:gdLst/>
                <a:ahLst/>
                <a:cxnLst/>
                <a:pathLst>
                  <a:path w="1059" h="172">
                    <a:moveTo>
                      <a:pt x="1059" y="0"/>
                    </a:moveTo>
                    <a:cubicBezTo>
                      <a:pt x="543" y="45"/>
                      <a:pt x="291" y="112"/>
                      <a:pt x="147" y="144"/>
                    </a:cubicBezTo>
                    <a:cubicBezTo>
                      <a:pt x="0" y="172"/>
                      <a:pt x="153" y="147"/>
                      <a:pt x="177" y="171"/>
                    </a:cubicBezTo>
                    <a:cubicBezTo>
                      <a:pt x="329" y="151"/>
                      <a:pt x="339" y="99"/>
                      <a:pt x="1059" y="24"/>
                    </a:cubicBezTo>
                    <a:cubicBezTo>
                      <a:pt x="1059" y="24"/>
                      <a:pt x="1059" y="0"/>
                      <a:pt x="1059" y="0"/>
                    </a:cubicBezTo>
                    <a:close/>
                  </a:path>
                </a:pathLst>
              </a:custGeom>
              <a:gradFill rotWithShape="0">
                <a:gsLst>
                  <a:gs pos="0">
                    <a:schemeClr val="accent1"/>
                  </a:gs>
                  <a:gs pos="100000">
                    <a:schemeClr val="bg2"/>
                  </a:gs>
                </a:gsLst>
                <a:lin ang="0" scaled="1"/>
                <a:tileRect/>
              </a:gradFill>
              <a:ln w="9525">
                <a:noFill/>
              </a:ln>
            </p:spPr>
            <p:txBody>
              <a:bodyPr/>
              <a:p>
                <a:endParaRPr lang="zh-CN" altLang="en-US"/>
              </a:p>
            </p:txBody>
          </p:sp>
          <p:sp>
            <p:nvSpPr>
              <p:cNvPr id="1031" name="任意多边形 23420"/>
              <p:cNvSpPr/>
              <p:nvPr userDrawn="1"/>
            </p:nvSpPr>
            <p:spPr>
              <a:xfrm rot="-507431">
                <a:off x="1193" y="-89"/>
                <a:ext cx="4122" cy="630"/>
              </a:xfrm>
              <a:custGeom>
                <a:avLst/>
                <a:gdLst/>
                <a:ahLst/>
                <a:cxnLst/>
                <a:pathLst>
                  <a:path w="4122" h="630">
                    <a:moveTo>
                      <a:pt x="0" y="204"/>
                    </a:moveTo>
                    <a:cubicBezTo>
                      <a:pt x="255" y="198"/>
                      <a:pt x="1686" y="0"/>
                      <a:pt x="3544" y="348"/>
                    </a:cubicBezTo>
                    <a:cubicBezTo>
                      <a:pt x="4122" y="464"/>
                      <a:pt x="3754" y="614"/>
                      <a:pt x="3680" y="630"/>
                    </a:cubicBezTo>
                    <a:cubicBezTo>
                      <a:pt x="3680" y="630"/>
                      <a:pt x="3642" y="626"/>
                      <a:pt x="3616" y="624"/>
                    </a:cubicBezTo>
                    <a:cubicBezTo>
                      <a:pt x="3678" y="612"/>
                      <a:pt x="4118" y="488"/>
                      <a:pt x="3534" y="368"/>
                    </a:cubicBezTo>
                    <a:cubicBezTo>
                      <a:pt x="2029" y="98"/>
                      <a:pt x="696" y="156"/>
                      <a:pt x="17" y="231"/>
                    </a:cubicBezTo>
                    <a:cubicBezTo>
                      <a:pt x="17" y="231"/>
                      <a:pt x="0" y="204"/>
                      <a:pt x="0" y="204"/>
                    </a:cubicBezTo>
                    <a:close/>
                  </a:path>
                </a:pathLst>
              </a:custGeom>
              <a:solidFill>
                <a:schemeClr val="bg2"/>
              </a:solidFill>
              <a:ln w="9525">
                <a:noFill/>
              </a:ln>
            </p:spPr>
            <p:txBody>
              <a:bodyPr/>
              <a:p>
                <a:endParaRPr lang="zh-CN" altLang="en-US"/>
              </a:p>
            </p:txBody>
          </p:sp>
          <p:grpSp>
            <p:nvGrpSpPr>
              <p:cNvPr id="1032" name="组合 23421"/>
              <p:cNvGrpSpPr/>
              <p:nvPr userDrawn="1"/>
            </p:nvGrpSpPr>
            <p:grpSpPr>
              <a:xfrm>
                <a:off x="1033" y="326"/>
                <a:ext cx="192" cy="192"/>
                <a:chOff x="1033" y="326"/>
                <a:chExt cx="192" cy="192"/>
              </a:xfrm>
            </p:grpSpPr>
            <p:sp>
              <p:nvSpPr>
                <p:cNvPr id="1033" name="椭圆 23422"/>
                <p:cNvSpPr/>
                <p:nvPr/>
              </p:nvSpPr>
              <p:spPr>
                <a:xfrm>
                  <a:off x="1033" y="326"/>
                  <a:ext cx="192" cy="192"/>
                </a:xfrm>
                <a:prstGeom prst="ellipse">
                  <a:avLst/>
                </a:prstGeom>
                <a:gradFill rotWithShape="0">
                  <a:gsLst>
                    <a:gs pos="0">
                      <a:schemeClr val="bg2"/>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4" name="椭圆 23423"/>
                <p:cNvSpPr/>
                <p:nvPr/>
              </p:nvSpPr>
              <p:spPr>
                <a:xfrm>
                  <a:off x="1129" y="377"/>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5" name="椭圆 23424"/>
                <p:cNvSpPr/>
                <p:nvPr/>
              </p:nvSpPr>
              <p:spPr>
                <a:xfrm>
                  <a:off x="1063" y="350"/>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6" name="椭圆 23425"/>
                <p:cNvSpPr/>
                <p:nvPr/>
              </p:nvSpPr>
              <p:spPr>
                <a:xfrm>
                  <a:off x="1063" y="404"/>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7" name="椭圆 23426"/>
                <p:cNvSpPr/>
                <p:nvPr/>
              </p:nvSpPr>
              <p:spPr>
                <a:xfrm>
                  <a:off x="1108" y="422"/>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8" name="椭圆 23427"/>
                <p:cNvSpPr/>
                <p:nvPr/>
              </p:nvSpPr>
              <p:spPr>
                <a:xfrm>
                  <a:off x="1168" y="416"/>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9" name="椭圆 23428"/>
                <p:cNvSpPr/>
                <p:nvPr/>
              </p:nvSpPr>
              <p:spPr>
                <a:xfrm>
                  <a:off x="1120" y="461"/>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40" name="椭圆 23429"/>
                <p:cNvSpPr/>
                <p:nvPr/>
              </p:nvSpPr>
              <p:spPr>
                <a:xfrm>
                  <a:off x="1063" y="452"/>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41" name="椭圆 23430"/>
                <p:cNvSpPr/>
                <p:nvPr/>
              </p:nvSpPr>
              <p:spPr>
                <a:xfrm>
                  <a:off x="1117" y="329"/>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grpSp>
        </p:grpSp>
        <p:sp>
          <p:nvSpPr>
            <p:cNvPr id="1042" name="矩形 23431"/>
            <p:cNvSpPr/>
            <p:nvPr userDrawn="1"/>
          </p:nvSpPr>
          <p:spPr>
            <a:xfrm>
              <a:off x="426" y="1185"/>
              <a:ext cx="701" cy="3135"/>
            </a:xfrm>
            <a:prstGeom prst="rect">
              <a:avLst/>
            </a:prstGeom>
            <a:solidFill>
              <a:schemeClr val="bg1">
                <a:alpha val="50000"/>
              </a:schemeClr>
            </a:solidFill>
            <a:ln w="9525">
              <a:noFill/>
            </a:ln>
          </p:spPr>
          <p:txBody>
            <a:bodyPr anchor="t" anchorCtr="0"/>
            <a:p>
              <a:pPr lvl="0"/>
              <a:endParaRPr lang="zh-CN" altLang="en-US">
                <a:latin typeface="Times New Roman" panose="02020603050405020304" pitchFamily="18" charset="0"/>
              </a:endParaRPr>
            </a:p>
          </p:txBody>
        </p:sp>
      </p:grpSp>
      <p:sp>
        <p:nvSpPr>
          <p:cNvPr id="1043" name="标题 23432"/>
          <p:cNvSpPr>
            <a:spLocks noGrp="1"/>
          </p:cNvSpPr>
          <p:nvPr>
            <p:ph type="title"/>
          </p:nvPr>
        </p:nvSpPr>
        <p:spPr>
          <a:xfrm>
            <a:off x="971550" y="0"/>
            <a:ext cx="7772400" cy="998855"/>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1044" name="文本占位符 23433"/>
          <p:cNvSpPr>
            <a:spLocks noGrp="1"/>
          </p:cNvSpPr>
          <p:nvPr>
            <p:ph type="body"/>
          </p:nvPr>
        </p:nvSpPr>
        <p:spPr>
          <a:xfrm>
            <a:off x="685800" y="1981200"/>
            <a:ext cx="7772400" cy="4114800"/>
          </a:xfrm>
          <a:prstGeom prst="rect">
            <a:avLst/>
          </a:prstGeom>
          <a:noFill/>
          <a:ln w="9525">
            <a:noFill/>
          </a:ln>
        </p:spPr>
        <p:txBody>
          <a:bodyPr anchor="t" anchorCtr="0"/>
          <a:p>
            <a:pPr lvl="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23435" name="日期占位符 23434"/>
          <p:cNvSpPr>
            <a:spLocks noGrp="1"/>
          </p:cNvSpPr>
          <p:nvPr>
            <p:ph type="dt" sz="half" idx="2"/>
          </p:nvPr>
        </p:nvSpPr>
        <p:spPr>
          <a:xfrm>
            <a:off x="685800" y="6248400"/>
            <a:ext cx="1905000" cy="457200"/>
          </a:xfrm>
          <a:prstGeom prst="rect">
            <a:avLst/>
          </a:prstGeom>
          <a:noFill/>
          <a:ln w="9525">
            <a:noFill/>
          </a:ln>
        </p:spPr>
        <p:txBody>
          <a:bodyPr/>
          <a:lstStyle>
            <a:lvl1pPr>
              <a:defRPr sz="1400"/>
            </a:lvl1pPr>
          </a:lstStyle>
          <a:p>
            <a:pPr lvl="0" fontAlgn="base"/>
            <a:endParaRPr lang="zh-CN" altLang="en-US" strike="noStrike" noProof="1" dirty="0">
              <a:latin typeface="Arial Narrow" pitchFamily="34" charset="0"/>
            </a:endParaRPr>
          </a:p>
        </p:txBody>
      </p:sp>
      <p:sp>
        <p:nvSpPr>
          <p:cNvPr id="23436" name="页脚占位符 23435"/>
          <p:cNvSpPr>
            <a:spLocks noGrp="1"/>
          </p:cNvSpPr>
          <p:nvPr>
            <p:ph type="ftr" sz="quarter" idx="3"/>
          </p:nvPr>
        </p:nvSpPr>
        <p:spPr>
          <a:xfrm>
            <a:off x="3124200" y="6248400"/>
            <a:ext cx="2895600" cy="457200"/>
          </a:xfrm>
          <a:prstGeom prst="rect">
            <a:avLst/>
          </a:prstGeom>
          <a:noFill/>
          <a:ln w="9525">
            <a:noFill/>
          </a:ln>
        </p:spPr>
        <p:txBody>
          <a:bodyPr/>
          <a:lstStyle>
            <a:lvl1pPr algn="ctr">
              <a:defRPr sz="1400"/>
            </a:lvl1pPr>
          </a:lstStyle>
          <a:p>
            <a:pPr lvl="0" fontAlgn="base"/>
            <a:endParaRPr lang="zh-CN" altLang="en-US" strike="noStrike" noProof="1" dirty="0">
              <a:latin typeface="Arial Narrow" pitchFamily="34" charset="0"/>
            </a:endParaRPr>
          </a:p>
        </p:txBody>
      </p:sp>
      <p:sp>
        <p:nvSpPr>
          <p:cNvPr id="23437" name="灯片编号占位符 23436"/>
          <p:cNvSpPr>
            <a:spLocks noGrp="1"/>
          </p:cNvSpPr>
          <p:nvPr>
            <p:ph type="sldNum" sz="quarter" idx="4"/>
          </p:nvPr>
        </p:nvSpPr>
        <p:spPr>
          <a:xfrm>
            <a:off x="6553200" y="6248400"/>
            <a:ext cx="1905000" cy="457200"/>
          </a:xfrm>
          <a:prstGeom prst="rect">
            <a:avLst/>
          </a:prstGeom>
          <a:noFill/>
          <a:ln w="9525">
            <a:noFill/>
          </a:ln>
        </p:spPr>
        <p:txBody>
          <a:bodyPr/>
          <a:lstStyle>
            <a:lvl1pPr algn="r">
              <a:defRPr sz="1400"/>
            </a:lvl1pPr>
          </a:lstStyle>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 bg1="lt1" tx1="dk1" bg2="lt2" tx2="dk2" accent1="accent1" accent2="accent2" accent3="accent3" accent4="accent4" accent5="accent5" accent6="accent6" hlink="hlink" folHlink="folHlink"/>
  <p:sldLayoutIdLst>
    <p:sldLayoutId id="2147483948" r:id="rId1"/>
    <p:sldLayoutId id="2147483949" r:id="rId2"/>
    <p:sldLayoutId id="2147483950" r:id="rId3"/>
    <p:sldLayoutId id="2147483951" r:id="rId4"/>
    <p:sldLayoutId id="2147483952" r:id="rId5"/>
    <p:sldLayoutId id="2147483953" r:id="rId6"/>
    <p:sldLayoutId id="2147483954" r:id="rId7"/>
    <p:sldLayoutId id="2147483955" r:id="rId8"/>
    <p:sldLayoutId id="2147483956" r:id="rId9"/>
    <p:sldLayoutId id="2147483957" r:id="rId10"/>
    <p:sldLayoutId id="2147483958" r:id="rId11"/>
    <p:sldLayoutId id="2147483959" r:id="rId12"/>
  </p:sldLayoutIdLst>
  <p:hf sldNum="0" hdr="0" ftr="0" dt="0"/>
  <p:txStyles>
    <p:titleStyle>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Blip>
          <a:blip r:embed="rId14"/>
        </a:buBlip>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grpSp>
        <p:nvGrpSpPr>
          <p:cNvPr id="1026" name="组合 23443"/>
          <p:cNvGrpSpPr/>
          <p:nvPr/>
        </p:nvGrpSpPr>
        <p:grpSpPr>
          <a:xfrm>
            <a:off x="-23812" y="-141287"/>
            <a:ext cx="9167812" cy="6999287"/>
            <a:chOff x="-15" y="-89"/>
            <a:chExt cx="5775" cy="4409"/>
          </a:xfrm>
        </p:grpSpPr>
        <p:sp>
          <p:nvSpPr>
            <p:cNvPr id="1027" name="矩形 22529"/>
            <p:cNvSpPr/>
            <p:nvPr userDrawn="1"/>
          </p:nvSpPr>
          <p:spPr>
            <a:xfrm>
              <a:off x="0" y="-14"/>
              <a:ext cx="5760" cy="625"/>
            </a:xfrm>
            <a:prstGeom prst="rect">
              <a:avLst/>
            </a:prstGeom>
            <a:solidFill>
              <a:schemeClr val="accent2"/>
            </a:solidFill>
            <a:ln w="9525">
              <a:noFill/>
            </a:ln>
          </p:spPr>
          <p:txBody>
            <a:bodyPr anchor="t" anchorCtr="0"/>
            <a:p>
              <a:pPr lvl="0"/>
              <a:endParaRPr lang="zh-CN" altLang="en-US">
                <a:latin typeface="Times New Roman" panose="02020603050405020304" pitchFamily="18" charset="0"/>
              </a:endParaRPr>
            </a:p>
          </p:txBody>
        </p:sp>
        <p:sp>
          <p:nvSpPr>
            <p:cNvPr id="1028" name="矩形 22531" descr="Cacback"/>
            <p:cNvSpPr/>
            <p:nvPr userDrawn="1"/>
          </p:nvSpPr>
          <p:spPr>
            <a:xfrm>
              <a:off x="0" y="0"/>
              <a:ext cx="446" cy="4320"/>
            </a:xfrm>
            <a:prstGeom prst="rect">
              <a:avLst/>
            </a:prstGeom>
            <a:blipFill rotWithShape="0">
              <a:blip r:embed="rId13"/>
            </a:blipFill>
            <a:ln w="9525">
              <a:noFill/>
            </a:ln>
          </p:spPr>
          <p:txBody>
            <a:bodyPr anchor="t" anchorCtr="0"/>
            <a:p>
              <a:pPr lvl="0"/>
              <a:endParaRPr lang="zh-CN" altLang="en-US">
                <a:latin typeface="Times New Roman" panose="02020603050405020304" pitchFamily="18" charset="0"/>
              </a:endParaRPr>
            </a:p>
          </p:txBody>
        </p:sp>
        <p:grpSp>
          <p:nvGrpSpPr>
            <p:cNvPr id="1029" name="组合 23442"/>
            <p:cNvGrpSpPr/>
            <p:nvPr userDrawn="1"/>
          </p:nvGrpSpPr>
          <p:grpSpPr>
            <a:xfrm>
              <a:off x="-15" y="-89"/>
              <a:ext cx="5295" cy="785"/>
              <a:chOff x="20" y="-89"/>
              <a:chExt cx="5295" cy="785"/>
            </a:xfrm>
          </p:grpSpPr>
          <p:sp>
            <p:nvSpPr>
              <p:cNvPr id="1030" name="任意多边形 23419"/>
              <p:cNvSpPr/>
              <p:nvPr userDrawn="1"/>
            </p:nvSpPr>
            <p:spPr>
              <a:xfrm rot="-507431">
                <a:off x="20" y="524"/>
                <a:ext cx="1059" cy="172"/>
              </a:xfrm>
              <a:custGeom>
                <a:avLst/>
                <a:gdLst/>
                <a:ahLst/>
                <a:cxnLst/>
                <a:pathLst>
                  <a:path w="1059" h="172">
                    <a:moveTo>
                      <a:pt x="1059" y="0"/>
                    </a:moveTo>
                    <a:cubicBezTo>
                      <a:pt x="543" y="45"/>
                      <a:pt x="291" y="112"/>
                      <a:pt x="147" y="144"/>
                    </a:cubicBezTo>
                    <a:cubicBezTo>
                      <a:pt x="0" y="172"/>
                      <a:pt x="153" y="147"/>
                      <a:pt x="177" y="171"/>
                    </a:cubicBezTo>
                    <a:cubicBezTo>
                      <a:pt x="329" y="151"/>
                      <a:pt x="339" y="99"/>
                      <a:pt x="1059" y="24"/>
                    </a:cubicBezTo>
                    <a:cubicBezTo>
                      <a:pt x="1059" y="24"/>
                      <a:pt x="1059" y="0"/>
                      <a:pt x="1059" y="0"/>
                    </a:cubicBezTo>
                    <a:close/>
                  </a:path>
                </a:pathLst>
              </a:custGeom>
              <a:gradFill rotWithShape="0">
                <a:gsLst>
                  <a:gs pos="0">
                    <a:schemeClr val="accent1"/>
                  </a:gs>
                  <a:gs pos="100000">
                    <a:schemeClr val="bg2"/>
                  </a:gs>
                </a:gsLst>
                <a:lin ang="0" scaled="1"/>
                <a:tileRect/>
              </a:gradFill>
              <a:ln w="9525">
                <a:noFill/>
              </a:ln>
            </p:spPr>
            <p:txBody>
              <a:bodyPr/>
              <a:p>
                <a:endParaRPr lang="zh-CN" altLang="en-US"/>
              </a:p>
            </p:txBody>
          </p:sp>
          <p:sp>
            <p:nvSpPr>
              <p:cNvPr id="1031" name="任意多边形 23420"/>
              <p:cNvSpPr/>
              <p:nvPr userDrawn="1"/>
            </p:nvSpPr>
            <p:spPr>
              <a:xfrm rot="-507431">
                <a:off x="1193" y="-89"/>
                <a:ext cx="4122" cy="630"/>
              </a:xfrm>
              <a:custGeom>
                <a:avLst/>
                <a:gdLst/>
                <a:ahLst/>
                <a:cxnLst/>
                <a:pathLst>
                  <a:path w="4122" h="630">
                    <a:moveTo>
                      <a:pt x="0" y="204"/>
                    </a:moveTo>
                    <a:cubicBezTo>
                      <a:pt x="255" y="198"/>
                      <a:pt x="1686" y="0"/>
                      <a:pt x="3544" y="348"/>
                    </a:cubicBezTo>
                    <a:cubicBezTo>
                      <a:pt x="4122" y="464"/>
                      <a:pt x="3754" y="614"/>
                      <a:pt x="3680" y="630"/>
                    </a:cubicBezTo>
                    <a:cubicBezTo>
                      <a:pt x="3680" y="630"/>
                      <a:pt x="3642" y="626"/>
                      <a:pt x="3616" y="624"/>
                    </a:cubicBezTo>
                    <a:cubicBezTo>
                      <a:pt x="3678" y="612"/>
                      <a:pt x="4118" y="488"/>
                      <a:pt x="3534" y="368"/>
                    </a:cubicBezTo>
                    <a:cubicBezTo>
                      <a:pt x="2029" y="98"/>
                      <a:pt x="696" y="156"/>
                      <a:pt x="17" y="231"/>
                    </a:cubicBezTo>
                    <a:cubicBezTo>
                      <a:pt x="17" y="231"/>
                      <a:pt x="0" y="204"/>
                      <a:pt x="0" y="204"/>
                    </a:cubicBezTo>
                    <a:close/>
                  </a:path>
                </a:pathLst>
              </a:custGeom>
              <a:solidFill>
                <a:schemeClr val="bg2"/>
              </a:solidFill>
              <a:ln w="9525">
                <a:noFill/>
              </a:ln>
            </p:spPr>
            <p:txBody>
              <a:bodyPr/>
              <a:p>
                <a:endParaRPr lang="zh-CN" altLang="en-US"/>
              </a:p>
            </p:txBody>
          </p:sp>
          <p:grpSp>
            <p:nvGrpSpPr>
              <p:cNvPr id="1032" name="组合 23421"/>
              <p:cNvGrpSpPr/>
              <p:nvPr userDrawn="1"/>
            </p:nvGrpSpPr>
            <p:grpSpPr>
              <a:xfrm>
                <a:off x="1033" y="326"/>
                <a:ext cx="192" cy="192"/>
                <a:chOff x="1033" y="326"/>
                <a:chExt cx="192" cy="192"/>
              </a:xfrm>
            </p:grpSpPr>
            <p:sp>
              <p:nvSpPr>
                <p:cNvPr id="1033" name="椭圆 23422"/>
                <p:cNvSpPr/>
                <p:nvPr/>
              </p:nvSpPr>
              <p:spPr>
                <a:xfrm>
                  <a:off x="1033" y="326"/>
                  <a:ext cx="192" cy="192"/>
                </a:xfrm>
                <a:prstGeom prst="ellipse">
                  <a:avLst/>
                </a:prstGeom>
                <a:gradFill rotWithShape="0">
                  <a:gsLst>
                    <a:gs pos="0">
                      <a:schemeClr val="bg2"/>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4" name="椭圆 23423"/>
                <p:cNvSpPr/>
                <p:nvPr/>
              </p:nvSpPr>
              <p:spPr>
                <a:xfrm>
                  <a:off x="1129" y="377"/>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5" name="椭圆 23424"/>
                <p:cNvSpPr/>
                <p:nvPr/>
              </p:nvSpPr>
              <p:spPr>
                <a:xfrm>
                  <a:off x="1063" y="350"/>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6" name="椭圆 23425"/>
                <p:cNvSpPr/>
                <p:nvPr/>
              </p:nvSpPr>
              <p:spPr>
                <a:xfrm>
                  <a:off x="1063" y="404"/>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7" name="椭圆 23426"/>
                <p:cNvSpPr/>
                <p:nvPr/>
              </p:nvSpPr>
              <p:spPr>
                <a:xfrm>
                  <a:off x="1108" y="422"/>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8" name="椭圆 23427"/>
                <p:cNvSpPr/>
                <p:nvPr/>
              </p:nvSpPr>
              <p:spPr>
                <a:xfrm>
                  <a:off x="1168" y="416"/>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9" name="椭圆 23428"/>
                <p:cNvSpPr/>
                <p:nvPr/>
              </p:nvSpPr>
              <p:spPr>
                <a:xfrm>
                  <a:off x="1120" y="461"/>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40" name="椭圆 23429"/>
                <p:cNvSpPr/>
                <p:nvPr/>
              </p:nvSpPr>
              <p:spPr>
                <a:xfrm>
                  <a:off x="1063" y="452"/>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41" name="椭圆 23430"/>
                <p:cNvSpPr/>
                <p:nvPr/>
              </p:nvSpPr>
              <p:spPr>
                <a:xfrm>
                  <a:off x="1117" y="329"/>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grpSp>
        </p:grpSp>
        <p:sp>
          <p:nvSpPr>
            <p:cNvPr id="1042" name="矩形 23431"/>
            <p:cNvSpPr/>
            <p:nvPr userDrawn="1"/>
          </p:nvSpPr>
          <p:spPr>
            <a:xfrm>
              <a:off x="426" y="1185"/>
              <a:ext cx="701" cy="3135"/>
            </a:xfrm>
            <a:prstGeom prst="rect">
              <a:avLst/>
            </a:prstGeom>
            <a:solidFill>
              <a:schemeClr val="bg1">
                <a:alpha val="50000"/>
              </a:schemeClr>
            </a:solidFill>
            <a:ln w="9525">
              <a:noFill/>
            </a:ln>
          </p:spPr>
          <p:txBody>
            <a:bodyPr anchor="t" anchorCtr="0"/>
            <a:p>
              <a:pPr lvl="0"/>
              <a:endParaRPr lang="zh-CN" altLang="en-US">
                <a:latin typeface="Times New Roman" panose="02020603050405020304" pitchFamily="18" charset="0"/>
              </a:endParaRPr>
            </a:p>
          </p:txBody>
        </p:sp>
      </p:grpSp>
      <p:sp>
        <p:nvSpPr>
          <p:cNvPr id="1043" name="标题 23432"/>
          <p:cNvSpPr>
            <a:spLocks noGrp="1"/>
          </p:cNvSpPr>
          <p:nvPr>
            <p:ph type="title"/>
          </p:nvPr>
        </p:nvSpPr>
        <p:spPr>
          <a:xfrm>
            <a:off x="971550" y="0"/>
            <a:ext cx="7772400" cy="998855"/>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1044" name="文本占位符 23433"/>
          <p:cNvSpPr>
            <a:spLocks noGrp="1"/>
          </p:cNvSpPr>
          <p:nvPr>
            <p:ph type="body"/>
          </p:nvPr>
        </p:nvSpPr>
        <p:spPr>
          <a:xfrm>
            <a:off x="685800" y="1981200"/>
            <a:ext cx="7772400" cy="4114800"/>
          </a:xfrm>
          <a:prstGeom prst="rect">
            <a:avLst/>
          </a:prstGeom>
          <a:noFill/>
          <a:ln w="9525">
            <a:noFill/>
          </a:ln>
        </p:spPr>
        <p:txBody>
          <a:bodyPr anchor="t" anchorCtr="0"/>
          <a:p>
            <a:pPr lvl="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23435" name="日期占位符 23434"/>
          <p:cNvSpPr>
            <a:spLocks noGrp="1"/>
          </p:cNvSpPr>
          <p:nvPr>
            <p:ph type="dt" sz="half" idx="2"/>
          </p:nvPr>
        </p:nvSpPr>
        <p:spPr>
          <a:xfrm>
            <a:off x="685800" y="6248400"/>
            <a:ext cx="1905000" cy="457200"/>
          </a:xfrm>
          <a:prstGeom prst="rect">
            <a:avLst/>
          </a:prstGeom>
          <a:noFill/>
          <a:ln w="9525">
            <a:noFill/>
          </a:ln>
        </p:spPr>
        <p:txBody>
          <a:bodyPr/>
          <a:lstStyle>
            <a:lvl1pPr>
              <a:defRPr sz="1400"/>
            </a:lvl1pPr>
          </a:lstStyle>
          <a:p>
            <a:pPr lvl="0" fontAlgn="base"/>
            <a:endParaRPr lang="zh-CN" altLang="en-US" strike="noStrike" noProof="1" dirty="0">
              <a:latin typeface="Arial Narrow" pitchFamily="34" charset="0"/>
            </a:endParaRPr>
          </a:p>
        </p:txBody>
      </p:sp>
      <p:sp>
        <p:nvSpPr>
          <p:cNvPr id="23436" name="页脚占位符 23435"/>
          <p:cNvSpPr>
            <a:spLocks noGrp="1"/>
          </p:cNvSpPr>
          <p:nvPr>
            <p:ph type="ftr" sz="quarter" idx="3"/>
          </p:nvPr>
        </p:nvSpPr>
        <p:spPr>
          <a:xfrm>
            <a:off x="3124200" y="6248400"/>
            <a:ext cx="2895600" cy="457200"/>
          </a:xfrm>
          <a:prstGeom prst="rect">
            <a:avLst/>
          </a:prstGeom>
          <a:noFill/>
          <a:ln w="9525">
            <a:noFill/>
          </a:ln>
        </p:spPr>
        <p:txBody>
          <a:bodyPr/>
          <a:lstStyle>
            <a:lvl1pPr algn="ctr">
              <a:defRPr sz="1400"/>
            </a:lvl1pPr>
          </a:lstStyle>
          <a:p>
            <a:pPr lvl="0" fontAlgn="base"/>
            <a:endParaRPr lang="zh-CN" altLang="en-US" strike="noStrike" noProof="1" dirty="0">
              <a:latin typeface="Arial Narrow" pitchFamily="34" charset="0"/>
            </a:endParaRPr>
          </a:p>
        </p:txBody>
      </p:sp>
      <p:sp>
        <p:nvSpPr>
          <p:cNvPr id="23437" name="灯片编号占位符 23436"/>
          <p:cNvSpPr>
            <a:spLocks noGrp="1"/>
          </p:cNvSpPr>
          <p:nvPr>
            <p:ph type="sldNum" sz="quarter" idx="4"/>
          </p:nvPr>
        </p:nvSpPr>
        <p:spPr>
          <a:xfrm>
            <a:off x="6553200" y="6248400"/>
            <a:ext cx="1905000" cy="457200"/>
          </a:xfrm>
          <a:prstGeom prst="rect">
            <a:avLst/>
          </a:prstGeom>
          <a:noFill/>
          <a:ln w="9525">
            <a:noFill/>
          </a:ln>
        </p:spPr>
        <p:txBody>
          <a:bodyPr/>
          <a:lstStyle>
            <a:lvl1pPr algn="r">
              <a:defRPr sz="1400"/>
            </a:lvl1pPr>
          </a:lstStyle>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 id="2147483972" r:id="rId12"/>
  </p:sldLayoutIdLst>
  <p:hf sldNum="0" hdr="0" ftr="0" dt="0"/>
  <p:txStyles>
    <p:titleStyle>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Blip>
          <a:blip r:embed="rId14"/>
        </a:buBlip>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9pPr>
    </p:otherStyle>
  </p:txStyles>
</p:sldMaster>
</file>

<file path=ppt/slideMasters/slideMaster2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grpSp>
        <p:nvGrpSpPr>
          <p:cNvPr id="1026" name="组合 23443"/>
          <p:cNvGrpSpPr/>
          <p:nvPr/>
        </p:nvGrpSpPr>
        <p:grpSpPr>
          <a:xfrm>
            <a:off x="-23812" y="-141287"/>
            <a:ext cx="9167812" cy="6999287"/>
            <a:chOff x="-15" y="-89"/>
            <a:chExt cx="5775" cy="4409"/>
          </a:xfrm>
        </p:grpSpPr>
        <p:sp>
          <p:nvSpPr>
            <p:cNvPr id="1027" name="矩形 22529"/>
            <p:cNvSpPr/>
            <p:nvPr userDrawn="1"/>
          </p:nvSpPr>
          <p:spPr>
            <a:xfrm>
              <a:off x="0" y="-14"/>
              <a:ext cx="5760" cy="625"/>
            </a:xfrm>
            <a:prstGeom prst="rect">
              <a:avLst/>
            </a:prstGeom>
            <a:solidFill>
              <a:schemeClr val="accent2"/>
            </a:solidFill>
            <a:ln w="9525">
              <a:noFill/>
            </a:ln>
          </p:spPr>
          <p:txBody>
            <a:bodyPr anchor="t" anchorCtr="0"/>
            <a:p>
              <a:pPr lvl="0"/>
              <a:endParaRPr lang="zh-CN" altLang="en-US">
                <a:latin typeface="Times New Roman" panose="02020603050405020304" pitchFamily="18" charset="0"/>
              </a:endParaRPr>
            </a:p>
          </p:txBody>
        </p:sp>
        <p:sp>
          <p:nvSpPr>
            <p:cNvPr id="1028" name="矩形 22531" descr="Cacback"/>
            <p:cNvSpPr/>
            <p:nvPr userDrawn="1"/>
          </p:nvSpPr>
          <p:spPr>
            <a:xfrm>
              <a:off x="0" y="0"/>
              <a:ext cx="446" cy="4320"/>
            </a:xfrm>
            <a:prstGeom prst="rect">
              <a:avLst/>
            </a:prstGeom>
            <a:blipFill rotWithShape="0">
              <a:blip r:embed="rId13"/>
            </a:blipFill>
            <a:ln w="9525">
              <a:noFill/>
            </a:ln>
          </p:spPr>
          <p:txBody>
            <a:bodyPr anchor="t" anchorCtr="0"/>
            <a:p>
              <a:pPr lvl="0"/>
              <a:endParaRPr lang="zh-CN" altLang="en-US">
                <a:latin typeface="Times New Roman" panose="02020603050405020304" pitchFamily="18" charset="0"/>
              </a:endParaRPr>
            </a:p>
          </p:txBody>
        </p:sp>
        <p:grpSp>
          <p:nvGrpSpPr>
            <p:cNvPr id="1029" name="组合 23442"/>
            <p:cNvGrpSpPr/>
            <p:nvPr userDrawn="1"/>
          </p:nvGrpSpPr>
          <p:grpSpPr>
            <a:xfrm>
              <a:off x="-15" y="-89"/>
              <a:ext cx="5295" cy="785"/>
              <a:chOff x="20" y="-89"/>
              <a:chExt cx="5295" cy="785"/>
            </a:xfrm>
          </p:grpSpPr>
          <p:sp>
            <p:nvSpPr>
              <p:cNvPr id="1030" name="任意多边形 23419"/>
              <p:cNvSpPr/>
              <p:nvPr userDrawn="1"/>
            </p:nvSpPr>
            <p:spPr>
              <a:xfrm rot="-507431">
                <a:off x="20" y="524"/>
                <a:ext cx="1059" cy="172"/>
              </a:xfrm>
              <a:custGeom>
                <a:avLst/>
                <a:gdLst/>
                <a:ahLst/>
                <a:cxnLst/>
                <a:pathLst>
                  <a:path w="1059" h="172">
                    <a:moveTo>
                      <a:pt x="1059" y="0"/>
                    </a:moveTo>
                    <a:cubicBezTo>
                      <a:pt x="543" y="45"/>
                      <a:pt x="291" y="112"/>
                      <a:pt x="147" y="144"/>
                    </a:cubicBezTo>
                    <a:cubicBezTo>
                      <a:pt x="0" y="172"/>
                      <a:pt x="153" y="147"/>
                      <a:pt x="177" y="171"/>
                    </a:cubicBezTo>
                    <a:cubicBezTo>
                      <a:pt x="329" y="151"/>
                      <a:pt x="339" y="99"/>
                      <a:pt x="1059" y="24"/>
                    </a:cubicBezTo>
                    <a:cubicBezTo>
                      <a:pt x="1059" y="24"/>
                      <a:pt x="1059" y="0"/>
                      <a:pt x="1059" y="0"/>
                    </a:cubicBezTo>
                    <a:close/>
                  </a:path>
                </a:pathLst>
              </a:custGeom>
              <a:gradFill rotWithShape="0">
                <a:gsLst>
                  <a:gs pos="0">
                    <a:schemeClr val="accent1"/>
                  </a:gs>
                  <a:gs pos="100000">
                    <a:schemeClr val="bg2"/>
                  </a:gs>
                </a:gsLst>
                <a:lin ang="0" scaled="1"/>
                <a:tileRect/>
              </a:gradFill>
              <a:ln w="9525">
                <a:noFill/>
              </a:ln>
            </p:spPr>
            <p:txBody>
              <a:bodyPr/>
              <a:p>
                <a:endParaRPr lang="zh-CN" altLang="en-US"/>
              </a:p>
            </p:txBody>
          </p:sp>
          <p:sp>
            <p:nvSpPr>
              <p:cNvPr id="1031" name="任意多边形 23420"/>
              <p:cNvSpPr/>
              <p:nvPr userDrawn="1"/>
            </p:nvSpPr>
            <p:spPr>
              <a:xfrm rot="-507431">
                <a:off x="1193" y="-89"/>
                <a:ext cx="4122" cy="630"/>
              </a:xfrm>
              <a:custGeom>
                <a:avLst/>
                <a:gdLst/>
                <a:ahLst/>
                <a:cxnLst/>
                <a:pathLst>
                  <a:path w="4122" h="630">
                    <a:moveTo>
                      <a:pt x="0" y="204"/>
                    </a:moveTo>
                    <a:cubicBezTo>
                      <a:pt x="255" y="198"/>
                      <a:pt x="1686" y="0"/>
                      <a:pt x="3544" y="348"/>
                    </a:cubicBezTo>
                    <a:cubicBezTo>
                      <a:pt x="4122" y="464"/>
                      <a:pt x="3754" y="614"/>
                      <a:pt x="3680" y="630"/>
                    </a:cubicBezTo>
                    <a:cubicBezTo>
                      <a:pt x="3680" y="630"/>
                      <a:pt x="3642" y="626"/>
                      <a:pt x="3616" y="624"/>
                    </a:cubicBezTo>
                    <a:cubicBezTo>
                      <a:pt x="3678" y="612"/>
                      <a:pt x="4118" y="488"/>
                      <a:pt x="3534" y="368"/>
                    </a:cubicBezTo>
                    <a:cubicBezTo>
                      <a:pt x="2029" y="98"/>
                      <a:pt x="696" y="156"/>
                      <a:pt x="17" y="231"/>
                    </a:cubicBezTo>
                    <a:cubicBezTo>
                      <a:pt x="17" y="231"/>
                      <a:pt x="0" y="204"/>
                      <a:pt x="0" y="204"/>
                    </a:cubicBezTo>
                    <a:close/>
                  </a:path>
                </a:pathLst>
              </a:custGeom>
              <a:solidFill>
                <a:schemeClr val="bg2"/>
              </a:solidFill>
              <a:ln w="9525">
                <a:noFill/>
              </a:ln>
            </p:spPr>
            <p:txBody>
              <a:bodyPr/>
              <a:p>
                <a:endParaRPr lang="zh-CN" altLang="en-US"/>
              </a:p>
            </p:txBody>
          </p:sp>
          <p:grpSp>
            <p:nvGrpSpPr>
              <p:cNvPr id="1032" name="组合 23421"/>
              <p:cNvGrpSpPr/>
              <p:nvPr userDrawn="1"/>
            </p:nvGrpSpPr>
            <p:grpSpPr>
              <a:xfrm>
                <a:off x="1033" y="326"/>
                <a:ext cx="192" cy="192"/>
                <a:chOff x="1033" y="326"/>
                <a:chExt cx="192" cy="192"/>
              </a:xfrm>
            </p:grpSpPr>
            <p:sp>
              <p:nvSpPr>
                <p:cNvPr id="1033" name="椭圆 23422"/>
                <p:cNvSpPr/>
                <p:nvPr/>
              </p:nvSpPr>
              <p:spPr>
                <a:xfrm>
                  <a:off x="1033" y="326"/>
                  <a:ext cx="192" cy="192"/>
                </a:xfrm>
                <a:prstGeom prst="ellipse">
                  <a:avLst/>
                </a:prstGeom>
                <a:gradFill rotWithShape="0">
                  <a:gsLst>
                    <a:gs pos="0">
                      <a:schemeClr val="bg2"/>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4" name="椭圆 23423"/>
                <p:cNvSpPr/>
                <p:nvPr/>
              </p:nvSpPr>
              <p:spPr>
                <a:xfrm>
                  <a:off x="1129" y="377"/>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5" name="椭圆 23424"/>
                <p:cNvSpPr/>
                <p:nvPr/>
              </p:nvSpPr>
              <p:spPr>
                <a:xfrm>
                  <a:off x="1063" y="350"/>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6" name="椭圆 23425"/>
                <p:cNvSpPr/>
                <p:nvPr/>
              </p:nvSpPr>
              <p:spPr>
                <a:xfrm>
                  <a:off x="1063" y="404"/>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7" name="椭圆 23426"/>
                <p:cNvSpPr/>
                <p:nvPr/>
              </p:nvSpPr>
              <p:spPr>
                <a:xfrm>
                  <a:off x="1108" y="422"/>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8" name="椭圆 23427"/>
                <p:cNvSpPr/>
                <p:nvPr/>
              </p:nvSpPr>
              <p:spPr>
                <a:xfrm>
                  <a:off x="1168" y="416"/>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9" name="椭圆 23428"/>
                <p:cNvSpPr/>
                <p:nvPr/>
              </p:nvSpPr>
              <p:spPr>
                <a:xfrm>
                  <a:off x="1120" y="461"/>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40" name="椭圆 23429"/>
                <p:cNvSpPr/>
                <p:nvPr/>
              </p:nvSpPr>
              <p:spPr>
                <a:xfrm>
                  <a:off x="1063" y="452"/>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41" name="椭圆 23430"/>
                <p:cNvSpPr/>
                <p:nvPr/>
              </p:nvSpPr>
              <p:spPr>
                <a:xfrm>
                  <a:off x="1117" y="329"/>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grpSp>
        </p:grpSp>
        <p:sp>
          <p:nvSpPr>
            <p:cNvPr id="1042" name="矩形 23431"/>
            <p:cNvSpPr/>
            <p:nvPr userDrawn="1"/>
          </p:nvSpPr>
          <p:spPr>
            <a:xfrm>
              <a:off x="426" y="1185"/>
              <a:ext cx="701" cy="3135"/>
            </a:xfrm>
            <a:prstGeom prst="rect">
              <a:avLst/>
            </a:prstGeom>
            <a:solidFill>
              <a:schemeClr val="bg1">
                <a:alpha val="50000"/>
              </a:schemeClr>
            </a:solidFill>
            <a:ln w="9525">
              <a:noFill/>
            </a:ln>
          </p:spPr>
          <p:txBody>
            <a:bodyPr anchor="t" anchorCtr="0"/>
            <a:p>
              <a:pPr lvl="0"/>
              <a:endParaRPr lang="zh-CN" altLang="en-US">
                <a:latin typeface="Times New Roman" panose="02020603050405020304" pitchFamily="18" charset="0"/>
              </a:endParaRPr>
            </a:p>
          </p:txBody>
        </p:sp>
      </p:grpSp>
      <p:sp>
        <p:nvSpPr>
          <p:cNvPr id="1043" name="标题 23432"/>
          <p:cNvSpPr>
            <a:spLocks noGrp="1"/>
          </p:cNvSpPr>
          <p:nvPr>
            <p:ph type="title"/>
          </p:nvPr>
        </p:nvSpPr>
        <p:spPr>
          <a:xfrm>
            <a:off x="971550" y="0"/>
            <a:ext cx="7772400" cy="998855"/>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1044" name="文本占位符 23433"/>
          <p:cNvSpPr>
            <a:spLocks noGrp="1"/>
          </p:cNvSpPr>
          <p:nvPr>
            <p:ph type="body"/>
          </p:nvPr>
        </p:nvSpPr>
        <p:spPr>
          <a:xfrm>
            <a:off x="685800" y="1981200"/>
            <a:ext cx="7772400" cy="4114800"/>
          </a:xfrm>
          <a:prstGeom prst="rect">
            <a:avLst/>
          </a:prstGeom>
          <a:noFill/>
          <a:ln w="9525">
            <a:noFill/>
          </a:ln>
        </p:spPr>
        <p:txBody>
          <a:bodyPr anchor="t" anchorCtr="0"/>
          <a:p>
            <a:pPr lvl="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23435" name="日期占位符 23434"/>
          <p:cNvSpPr>
            <a:spLocks noGrp="1"/>
          </p:cNvSpPr>
          <p:nvPr>
            <p:ph type="dt" sz="half" idx="2"/>
          </p:nvPr>
        </p:nvSpPr>
        <p:spPr>
          <a:xfrm>
            <a:off x="685800" y="6248400"/>
            <a:ext cx="1905000" cy="457200"/>
          </a:xfrm>
          <a:prstGeom prst="rect">
            <a:avLst/>
          </a:prstGeom>
          <a:noFill/>
          <a:ln w="9525">
            <a:noFill/>
          </a:ln>
        </p:spPr>
        <p:txBody>
          <a:bodyPr/>
          <a:lstStyle>
            <a:lvl1pPr>
              <a:defRPr sz="1400"/>
            </a:lvl1pPr>
          </a:lstStyle>
          <a:p>
            <a:pPr lvl="0" fontAlgn="base"/>
            <a:endParaRPr lang="zh-CN" altLang="en-US" strike="noStrike" noProof="1" dirty="0">
              <a:latin typeface="Arial Narrow" pitchFamily="34" charset="0"/>
            </a:endParaRPr>
          </a:p>
        </p:txBody>
      </p:sp>
      <p:sp>
        <p:nvSpPr>
          <p:cNvPr id="23436" name="页脚占位符 23435"/>
          <p:cNvSpPr>
            <a:spLocks noGrp="1"/>
          </p:cNvSpPr>
          <p:nvPr>
            <p:ph type="ftr" sz="quarter" idx="3"/>
          </p:nvPr>
        </p:nvSpPr>
        <p:spPr>
          <a:xfrm>
            <a:off x="3124200" y="6248400"/>
            <a:ext cx="2895600" cy="457200"/>
          </a:xfrm>
          <a:prstGeom prst="rect">
            <a:avLst/>
          </a:prstGeom>
          <a:noFill/>
          <a:ln w="9525">
            <a:noFill/>
          </a:ln>
        </p:spPr>
        <p:txBody>
          <a:bodyPr/>
          <a:lstStyle>
            <a:lvl1pPr algn="ctr">
              <a:defRPr sz="1400"/>
            </a:lvl1pPr>
          </a:lstStyle>
          <a:p>
            <a:pPr lvl="0" fontAlgn="base"/>
            <a:endParaRPr lang="zh-CN" altLang="en-US" strike="noStrike" noProof="1" dirty="0">
              <a:latin typeface="Arial Narrow" pitchFamily="34" charset="0"/>
            </a:endParaRPr>
          </a:p>
        </p:txBody>
      </p:sp>
      <p:sp>
        <p:nvSpPr>
          <p:cNvPr id="23437" name="灯片编号占位符 23436"/>
          <p:cNvSpPr>
            <a:spLocks noGrp="1"/>
          </p:cNvSpPr>
          <p:nvPr>
            <p:ph type="sldNum" sz="quarter" idx="4"/>
          </p:nvPr>
        </p:nvSpPr>
        <p:spPr>
          <a:xfrm>
            <a:off x="6553200" y="6248400"/>
            <a:ext cx="1905000" cy="457200"/>
          </a:xfrm>
          <a:prstGeom prst="rect">
            <a:avLst/>
          </a:prstGeom>
          <a:noFill/>
          <a:ln w="9525">
            <a:noFill/>
          </a:ln>
        </p:spPr>
        <p:txBody>
          <a:bodyPr/>
          <a:lstStyle>
            <a:lvl1pPr algn="r">
              <a:defRPr sz="1400"/>
            </a:lvl1pPr>
          </a:lstStyle>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 bg1="lt1" tx1="dk1" bg2="lt2" tx2="dk2" accent1="accent1" accent2="accent2" accent3="accent3" accent4="accent4" accent5="accent5" accent6="accent6" hlink="hlink" folHlink="folHlink"/>
  <p:sldLayoutIdLst>
    <p:sldLayoutId id="2147483974" r:id="rId1"/>
    <p:sldLayoutId id="2147483975" r:id="rId2"/>
    <p:sldLayoutId id="2147483976" r:id="rId3"/>
    <p:sldLayoutId id="2147483977" r:id="rId4"/>
    <p:sldLayoutId id="2147483978" r:id="rId5"/>
    <p:sldLayoutId id="2147483979" r:id="rId6"/>
    <p:sldLayoutId id="2147483980" r:id="rId7"/>
    <p:sldLayoutId id="2147483981" r:id="rId8"/>
    <p:sldLayoutId id="2147483982" r:id="rId9"/>
    <p:sldLayoutId id="2147483983" r:id="rId10"/>
    <p:sldLayoutId id="2147483984" r:id="rId11"/>
    <p:sldLayoutId id="2147483985" r:id="rId12"/>
  </p:sldLayoutIdLst>
  <p:hf sldNum="0" hdr="0" ftr="0" dt="0"/>
  <p:txStyles>
    <p:titleStyle>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Blip>
          <a:blip r:embed="rId14"/>
        </a:buBlip>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9pPr>
    </p:otherStyle>
  </p:txStyles>
</p:sldMaster>
</file>

<file path=ppt/slideMasters/slideMaster2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grpSp>
        <p:nvGrpSpPr>
          <p:cNvPr id="1026" name="组合 23443"/>
          <p:cNvGrpSpPr/>
          <p:nvPr/>
        </p:nvGrpSpPr>
        <p:grpSpPr>
          <a:xfrm>
            <a:off x="-23812" y="-141287"/>
            <a:ext cx="9167812" cy="6999287"/>
            <a:chOff x="-15" y="-89"/>
            <a:chExt cx="5775" cy="4409"/>
          </a:xfrm>
        </p:grpSpPr>
        <p:sp>
          <p:nvSpPr>
            <p:cNvPr id="1027" name="矩形 22529"/>
            <p:cNvSpPr/>
            <p:nvPr userDrawn="1"/>
          </p:nvSpPr>
          <p:spPr>
            <a:xfrm>
              <a:off x="0" y="-14"/>
              <a:ext cx="5760" cy="625"/>
            </a:xfrm>
            <a:prstGeom prst="rect">
              <a:avLst/>
            </a:prstGeom>
            <a:solidFill>
              <a:schemeClr val="accent2"/>
            </a:solidFill>
            <a:ln w="9525">
              <a:noFill/>
            </a:ln>
          </p:spPr>
          <p:txBody>
            <a:bodyPr anchor="t" anchorCtr="0"/>
            <a:p>
              <a:pPr lvl="0"/>
              <a:endParaRPr lang="zh-CN" altLang="en-US">
                <a:latin typeface="Times New Roman" panose="02020603050405020304" pitchFamily="18" charset="0"/>
              </a:endParaRPr>
            </a:p>
          </p:txBody>
        </p:sp>
        <p:sp>
          <p:nvSpPr>
            <p:cNvPr id="1028" name="矩形 22531" descr="Cacback"/>
            <p:cNvSpPr/>
            <p:nvPr userDrawn="1"/>
          </p:nvSpPr>
          <p:spPr>
            <a:xfrm>
              <a:off x="0" y="0"/>
              <a:ext cx="446" cy="4320"/>
            </a:xfrm>
            <a:prstGeom prst="rect">
              <a:avLst/>
            </a:prstGeom>
            <a:blipFill rotWithShape="0">
              <a:blip r:embed="rId13"/>
            </a:blipFill>
            <a:ln w="9525">
              <a:noFill/>
            </a:ln>
          </p:spPr>
          <p:txBody>
            <a:bodyPr anchor="t" anchorCtr="0"/>
            <a:p>
              <a:pPr lvl="0"/>
              <a:endParaRPr lang="zh-CN" altLang="en-US">
                <a:latin typeface="Times New Roman" panose="02020603050405020304" pitchFamily="18" charset="0"/>
              </a:endParaRPr>
            </a:p>
          </p:txBody>
        </p:sp>
        <p:grpSp>
          <p:nvGrpSpPr>
            <p:cNvPr id="1029" name="组合 23442"/>
            <p:cNvGrpSpPr/>
            <p:nvPr userDrawn="1"/>
          </p:nvGrpSpPr>
          <p:grpSpPr>
            <a:xfrm>
              <a:off x="-15" y="-89"/>
              <a:ext cx="5295" cy="785"/>
              <a:chOff x="20" y="-89"/>
              <a:chExt cx="5295" cy="785"/>
            </a:xfrm>
          </p:grpSpPr>
          <p:sp>
            <p:nvSpPr>
              <p:cNvPr id="1030" name="任意多边形 23419"/>
              <p:cNvSpPr/>
              <p:nvPr userDrawn="1"/>
            </p:nvSpPr>
            <p:spPr>
              <a:xfrm rot="-507431">
                <a:off x="20" y="524"/>
                <a:ext cx="1059" cy="172"/>
              </a:xfrm>
              <a:custGeom>
                <a:avLst/>
                <a:gdLst/>
                <a:ahLst/>
                <a:cxnLst/>
                <a:pathLst>
                  <a:path w="1059" h="172">
                    <a:moveTo>
                      <a:pt x="1059" y="0"/>
                    </a:moveTo>
                    <a:cubicBezTo>
                      <a:pt x="543" y="45"/>
                      <a:pt x="291" y="112"/>
                      <a:pt x="147" y="144"/>
                    </a:cubicBezTo>
                    <a:cubicBezTo>
                      <a:pt x="0" y="172"/>
                      <a:pt x="153" y="147"/>
                      <a:pt x="177" y="171"/>
                    </a:cubicBezTo>
                    <a:cubicBezTo>
                      <a:pt x="329" y="151"/>
                      <a:pt x="339" y="99"/>
                      <a:pt x="1059" y="24"/>
                    </a:cubicBezTo>
                    <a:cubicBezTo>
                      <a:pt x="1059" y="24"/>
                      <a:pt x="1059" y="0"/>
                      <a:pt x="1059" y="0"/>
                    </a:cubicBezTo>
                    <a:close/>
                  </a:path>
                </a:pathLst>
              </a:custGeom>
              <a:gradFill rotWithShape="0">
                <a:gsLst>
                  <a:gs pos="0">
                    <a:schemeClr val="accent1"/>
                  </a:gs>
                  <a:gs pos="100000">
                    <a:schemeClr val="bg2"/>
                  </a:gs>
                </a:gsLst>
                <a:lin ang="0" scaled="1"/>
                <a:tileRect/>
              </a:gradFill>
              <a:ln w="9525">
                <a:noFill/>
              </a:ln>
            </p:spPr>
            <p:txBody>
              <a:bodyPr/>
              <a:p>
                <a:endParaRPr lang="zh-CN" altLang="en-US"/>
              </a:p>
            </p:txBody>
          </p:sp>
          <p:sp>
            <p:nvSpPr>
              <p:cNvPr id="1031" name="任意多边形 23420"/>
              <p:cNvSpPr/>
              <p:nvPr userDrawn="1"/>
            </p:nvSpPr>
            <p:spPr>
              <a:xfrm rot="-507431">
                <a:off x="1193" y="-89"/>
                <a:ext cx="4122" cy="630"/>
              </a:xfrm>
              <a:custGeom>
                <a:avLst/>
                <a:gdLst/>
                <a:ahLst/>
                <a:cxnLst/>
                <a:pathLst>
                  <a:path w="4122" h="630">
                    <a:moveTo>
                      <a:pt x="0" y="204"/>
                    </a:moveTo>
                    <a:cubicBezTo>
                      <a:pt x="255" y="198"/>
                      <a:pt x="1686" y="0"/>
                      <a:pt x="3544" y="348"/>
                    </a:cubicBezTo>
                    <a:cubicBezTo>
                      <a:pt x="4122" y="464"/>
                      <a:pt x="3754" y="614"/>
                      <a:pt x="3680" y="630"/>
                    </a:cubicBezTo>
                    <a:cubicBezTo>
                      <a:pt x="3680" y="630"/>
                      <a:pt x="3642" y="626"/>
                      <a:pt x="3616" y="624"/>
                    </a:cubicBezTo>
                    <a:cubicBezTo>
                      <a:pt x="3678" y="612"/>
                      <a:pt x="4118" y="488"/>
                      <a:pt x="3534" y="368"/>
                    </a:cubicBezTo>
                    <a:cubicBezTo>
                      <a:pt x="2029" y="98"/>
                      <a:pt x="696" y="156"/>
                      <a:pt x="17" y="231"/>
                    </a:cubicBezTo>
                    <a:cubicBezTo>
                      <a:pt x="17" y="231"/>
                      <a:pt x="0" y="204"/>
                      <a:pt x="0" y="204"/>
                    </a:cubicBezTo>
                    <a:close/>
                  </a:path>
                </a:pathLst>
              </a:custGeom>
              <a:solidFill>
                <a:schemeClr val="bg2"/>
              </a:solidFill>
              <a:ln w="9525">
                <a:noFill/>
              </a:ln>
            </p:spPr>
            <p:txBody>
              <a:bodyPr/>
              <a:p>
                <a:endParaRPr lang="zh-CN" altLang="en-US"/>
              </a:p>
            </p:txBody>
          </p:sp>
          <p:grpSp>
            <p:nvGrpSpPr>
              <p:cNvPr id="1032" name="组合 23421"/>
              <p:cNvGrpSpPr/>
              <p:nvPr userDrawn="1"/>
            </p:nvGrpSpPr>
            <p:grpSpPr>
              <a:xfrm>
                <a:off x="1033" y="326"/>
                <a:ext cx="192" cy="192"/>
                <a:chOff x="1033" y="326"/>
                <a:chExt cx="192" cy="192"/>
              </a:xfrm>
            </p:grpSpPr>
            <p:sp>
              <p:nvSpPr>
                <p:cNvPr id="1033" name="椭圆 23422"/>
                <p:cNvSpPr/>
                <p:nvPr/>
              </p:nvSpPr>
              <p:spPr>
                <a:xfrm>
                  <a:off x="1033" y="326"/>
                  <a:ext cx="192" cy="192"/>
                </a:xfrm>
                <a:prstGeom prst="ellipse">
                  <a:avLst/>
                </a:prstGeom>
                <a:gradFill rotWithShape="0">
                  <a:gsLst>
                    <a:gs pos="0">
                      <a:schemeClr val="bg2"/>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4" name="椭圆 23423"/>
                <p:cNvSpPr/>
                <p:nvPr/>
              </p:nvSpPr>
              <p:spPr>
                <a:xfrm>
                  <a:off x="1129" y="377"/>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5" name="椭圆 23424"/>
                <p:cNvSpPr/>
                <p:nvPr/>
              </p:nvSpPr>
              <p:spPr>
                <a:xfrm>
                  <a:off x="1063" y="350"/>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6" name="椭圆 23425"/>
                <p:cNvSpPr/>
                <p:nvPr/>
              </p:nvSpPr>
              <p:spPr>
                <a:xfrm>
                  <a:off x="1063" y="404"/>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7" name="椭圆 23426"/>
                <p:cNvSpPr/>
                <p:nvPr/>
              </p:nvSpPr>
              <p:spPr>
                <a:xfrm>
                  <a:off x="1108" y="422"/>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8" name="椭圆 23427"/>
                <p:cNvSpPr/>
                <p:nvPr/>
              </p:nvSpPr>
              <p:spPr>
                <a:xfrm>
                  <a:off x="1168" y="416"/>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9" name="椭圆 23428"/>
                <p:cNvSpPr/>
                <p:nvPr/>
              </p:nvSpPr>
              <p:spPr>
                <a:xfrm>
                  <a:off x="1120" y="461"/>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40" name="椭圆 23429"/>
                <p:cNvSpPr/>
                <p:nvPr/>
              </p:nvSpPr>
              <p:spPr>
                <a:xfrm>
                  <a:off x="1063" y="452"/>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41" name="椭圆 23430"/>
                <p:cNvSpPr/>
                <p:nvPr/>
              </p:nvSpPr>
              <p:spPr>
                <a:xfrm>
                  <a:off x="1117" y="329"/>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grpSp>
        </p:grpSp>
        <p:sp>
          <p:nvSpPr>
            <p:cNvPr id="1042" name="矩形 23431"/>
            <p:cNvSpPr/>
            <p:nvPr userDrawn="1"/>
          </p:nvSpPr>
          <p:spPr>
            <a:xfrm>
              <a:off x="426" y="1185"/>
              <a:ext cx="701" cy="3135"/>
            </a:xfrm>
            <a:prstGeom prst="rect">
              <a:avLst/>
            </a:prstGeom>
            <a:solidFill>
              <a:schemeClr val="bg1">
                <a:alpha val="50000"/>
              </a:schemeClr>
            </a:solidFill>
            <a:ln w="9525">
              <a:noFill/>
            </a:ln>
          </p:spPr>
          <p:txBody>
            <a:bodyPr anchor="t" anchorCtr="0"/>
            <a:p>
              <a:pPr lvl="0"/>
              <a:endParaRPr lang="zh-CN" altLang="en-US">
                <a:latin typeface="Times New Roman" panose="02020603050405020304" pitchFamily="18" charset="0"/>
              </a:endParaRPr>
            </a:p>
          </p:txBody>
        </p:sp>
      </p:grpSp>
      <p:sp>
        <p:nvSpPr>
          <p:cNvPr id="1043" name="标题 23432"/>
          <p:cNvSpPr>
            <a:spLocks noGrp="1"/>
          </p:cNvSpPr>
          <p:nvPr>
            <p:ph type="title"/>
          </p:nvPr>
        </p:nvSpPr>
        <p:spPr>
          <a:xfrm>
            <a:off x="971550" y="0"/>
            <a:ext cx="7772400" cy="998855"/>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1044" name="文本占位符 23433"/>
          <p:cNvSpPr>
            <a:spLocks noGrp="1"/>
          </p:cNvSpPr>
          <p:nvPr>
            <p:ph type="body"/>
          </p:nvPr>
        </p:nvSpPr>
        <p:spPr>
          <a:xfrm>
            <a:off x="685800" y="1981200"/>
            <a:ext cx="7772400" cy="4114800"/>
          </a:xfrm>
          <a:prstGeom prst="rect">
            <a:avLst/>
          </a:prstGeom>
          <a:noFill/>
          <a:ln w="9525">
            <a:noFill/>
          </a:ln>
        </p:spPr>
        <p:txBody>
          <a:bodyPr anchor="t" anchorCtr="0"/>
          <a:p>
            <a:pPr lvl="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23435" name="日期占位符 23434"/>
          <p:cNvSpPr>
            <a:spLocks noGrp="1"/>
          </p:cNvSpPr>
          <p:nvPr>
            <p:ph type="dt" sz="half" idx="2"/>
          </p:nvPr>
        </p:nvSpPr>
        <p:spPr>
          <a:xfrm>
            <a:off x="685800" y="6248400"/>
            <a:ext cx="1905000" cy="457200"/>
          </a:xfrm>
          <a:prstGeom prst="rect">
            <a:avLst/>
          </a:prstGeom>
          <a:noFill/>
          <a:ln w="9525">
            <a:noFill/>
          </a:ln>
        </p:spPr>
        <p:txBody>
          <a:bodyPr/>
          <a:lstStyle>
            <a:lvl1pPr>
              <a:defRPr sz="1400"/>
            </a:lvl1pPr>
          </a:lstStyle>
          <a:p>
            <a:pPr lvl="0" fontAlgn="base"/>
            <a:endParaRPr lang="zh-CN" altLang="en-US" strike="noStrike" noProof="1" dirty="0">
              <a:latin typeface="Arial Narrow" pitchFamily="34" charset="0"/>
            </a:endParaRPr>
          </a:p>
        </p:txBody>
      </p:sp>
      <p:sp>
        <p:nvSpPr>
          <p:cNvPr id="23436" name="页脚占位符 23435"/>
          <p:cNvSpPr>
            <a:spLocks noGrp="1"/>
          </p:cNvSpPr>
          <p:nvPr>
            <p:ph type="ftr" sz="quarter" idx="3"/>
          </p:nvPr>
        </p:nvSpPr>
        <p:spPr>
          <a:xfrm>
            <a:off x="3124200" y="6248400"/>
            <a:ext cx="2895600" cy="457200"/>
          </a:xfrm>
          <a:prstGeom prst="rect">
            <a:avLst/>
          </a:prstGeom>
          <a:noFill/>
          <a:ln w="9525">
            <a:noFill/>
          </a:ln>
        </p:spPr>
        <p:txBody>
          <a:bodyPr/>
          <a:lstStyle>
            <a:lvl1pPr algn="ctr">
              <a:defRPr sz="1400"/>
            </a:lvl1pPr>
          </a:lstStyle>
          <a:p>
            <a:pPr lvl="0" fontAlgn="base"/>
            <a:endParaRPr lang="zh-CN" altLang="en-US" strike="noStrike" noProof="1" dirty="0">
              <a:latin typeface="Arial Narrow" pitchFamily="34" charset="0"/>
            </a:endParaRPr>
          </a:p>
        </p:txBody>
      </p:sp>
      <p:sp>
        <p:nvSpPr>
          <p:cNvPr id="23437" name="灯片编号占位符 23436"/>
          <p:cNvSpPr>
            <a:spLocks noGrp="1"/>
          </p:cNvSpPr>
          <p:nvPr>
            <p:ph type="sldNum" sz="quarter" idx="4"/>
          </p:nvPr>
        </p:nvSpPr>
        <p:spPr>
          <a:xfrm>
            <a:off x="6553200" y="6248400"/>
            <a:ext cx="1905000" cy="457200"/>
          </a:xfrm>
          <a:prstGeom prst="rect">
            <a:avLst/>
          </a:prstGeom>
          <a:noFill/>
          <a:ln w="9525">
            <a:noFill/>
          </a:ln>
        </p:spPr>
        <p:txBody>
          <a:bodyPr/>
          <a:lstStyle>
            <a:lvl1pPr algn="r">
              <a:defRPr sz="1400"/>
            </a:lvl1pPr>
          </a:lstStyle>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 bg1="lt1" tx1="dk1" bg2="lt2" tx2="dk2" accent1="accent1" accent2="accent2" accent3="accent3" accent4="accent4" accent5="accent5" accent6="accent6" hlink="hlink" folHlink="folHlink"/>
  <p:sldLayoutIdLst>
    <p:sldLayoutId id="2147483987" r:id="rId1"/>
    <p:sldLayoutId id="2147483988" r:id="rId2"/>
    <p:sldLayoutId id="2147483989" r:id="rId3"/>
    <p:sldLayoutId id="2147483990" r:id="rId4"/>
    <p:sldLayoutId id="2147483991" r:id="rId5"/>
    <p:sldLayoutId id="2147483992" r:id="rId6"/>
    <p:sldLayoutId id="2147483993" r:id="rId7"/>
    <p:sldLayoutId id="2147483994" r:id="rId8"/>
    <p:sldLayoutId id="2147483995" r:id="rId9"/>
    <p:sldLayoutId id="2147483996" r:id="rId10"/>
    <p:sldLayoutId id="2147483997" r:id="rId11"/>
    <p:sldLayoutId id="2147483998" r:id="rId12"/>
  </p:sldLayoutIdLst>
  <p:hf sldNum="0" hdr="0" ftr="0" dt="0"/>
  <p:txStyles>
    <p:titleStyle>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Blip>
          <a:blip r:embed="rId14"/>
        </a:buBlip>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9pPr>
    </p:otherStyle>
  </p:txStyles>
</p:sldMaster>
</file>

<file path=ppt/slideMasters/slideMaster2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grpSp>
        <p:nvGrpSpPr>
          <p:cNvPr id="1026" name="组合 23443"/>
          <p:cNvGrpSpPr/>
          <p:nvPr/>
        </p:nvGrpSpPr>
        <p:grpSpPr>
          <a:xfrm>
            <a:off x="-23812" y="-141287"/>
            <a:ext cx="9167812" cy="6999287"/>
            <a:chOff x="-15" y="-89"/>
            <a:chExt cx="5775" cy="4409"/>
          </a:xfrm>
        </p:grpSpPr>
        <p:sp>
          <p:nvSpPr>
            <p:cNvPr id="1027" name="矩形 22529"/>
            <p:cNvSpPr/>
            <p:nvPr userDrawn="1"/>
          </p:nvSpPr>
          <p:spPr>
            <a:xfrm>
              <a:off x="0" y="-14"/>
              <a:ext cx="5760" cy="625"/>
            </a:xfrm>
            <a:prstGeom prst="rect">
              <a:avLst/>
            </a:prstGeom>
            <a:solidFill>
              <a:schemeClr val="accent2"/>
            </a:solidFill>
            <a:ln w="9525">
              <a:noFill/>
            </a:ln>
          </p:spPr>
          <p:txBody>
            <a:bodyPr anchor="t" anchorCtr="0"/>
            <a:p>
              <a:pPr lvl="0"/>
              <a:endParaRPr lang="zh-CN" altLang="en-US">
                <a:latin typeface="Times New Roman" panose="02020603050405020304" pitchFamily="18" charset="0"/>
              </a:endParaRPr>
            </a:p>
          </p:txBody>
        </p:sp>
        <p:sp>
          <p:nvSpPr>
            <p:cNvPr id="1028" name="矩形 22531" descr="Cacback"/>
            <p:cNvSpPr/>
            <p:nvPr userDrawn="1"/>
          </p:nvSpPr>
          <p:spPr>
            <a:xfrm>
              <a:off x="0" y="0"/>
              <a:ext cx="446" cy="4320"/>
            </a:xfrm>
            <a:prstGeom prst="rect">
              <a:avLst/>
            </a:prstGeom>
            <a:blipFill rotWithShape="0">
              <a:blip r:embed="rId13"/>
            </a:blipFill>
            <a:ln w="9525">
              <a:noFill/>
            </a:ln>
          </p:spPr>
          <p:txBody>
            <a:bodyPr anchor="t" anchorCtr="0"/>
            <a:p>
              <a:pPr lvl="0"/>
              <a:endParaRPr lang="zh-CN" altLang="en-US">
                <a:latin typeface="Times New Roman" panose="02020603050405020304" pitchFamily="18" charset="0"/>
              </a:endParaRPr>
            </a:p>
          </p:txBody>
        </p:sp>
        <p:grpSp>
          <p:nvGrpSpPr>
            <p:cNvPr id="1029" name="组合 23442"/>
            <p:cNvGrpSpPr/>
            <p:nvPr userDrawn="1"/>
          </p:nvGrpSpPr>
          <p:grpSpPr>
            <a:xfrm>
              <a:off x="-15" y="-89"/>
              <a:ext cx="5295" cy="785"/>
              <a:chOff x="20" y="-89"/>
              <a:chExt cx="5295" cy="785"/>
            </a:xfrm>
          </p:grpSpPr>
          <p:sp>
            <p:nvSpPr>
              <p:cNvPr id="1030" name="任意多边形 23419"/>
              <p:cNvSpPr/>
              <p:nvPr userDrawn="1"/>
            </p:nvSpPr>
            <p:spPr>
              <a:xfrm rot="-507431">
                <a:off x="20" y="524"/>
                <a:ext cx="1059" cy="172"/>
              </a:xfrm>
              <a:custGeom>
                <a:avLst/>
                <a:gdLst/>
                <a:ahLst/>
                <a:cxnLst/>
                <a:pathLst>
                  <a:path w="1059" h="172">
                    <a:moveTo>
                      <a:pt x="1059" y="0"/>
                    </a:moveTo>
                    <a:cubicBezTo>
                      <a:pt x="543" y="45"/>
                      <a:pt x="291" y="112"/>
                      <a:pt x="147" y="144"/>
                    </a:cubicBezTo>
                    <a:cubicBezTo>
                      <a:pt x="0" y="172"/>
                      <a:pt x="153" y="147"/>
                      <a:pt x="177" y="171"/>
                    </a:cubicBezTo>
                    <a:cubicBezTo>
                      <a:pt x="329" y="151"/>
                      <a:pt x="339" y="99"/>
                      <a:pt x="1059" y="24"/>
                    </a:cubicBezTo>
                    <a:cubicBezTo>
                      <a:pt x="1059" y="24"/>
                      <a:pt x="1059" y="0"/>
                      <a:pt x="1059" y="0"/>
                    </a:cubicBezTo>
                    <a:close/>
                  </a:path>
                </a:pathLst>
              </a:custGeom>
              <a:gradFill rotWithShape="0">
                <a:gsLst>
                  <a:gs pos="0">
                    <a:schemeClr val="accent1"/>
                  </a:gs>
                  <a:gs pos="100000">
                    <a:schemeClr val="bg2"/>
                  </a:gs>
                </a:gsLst>
                <a:lin ang="0" scaled="1"/>
                <a:tileRect/>
              </a:gradFill>
              <a:ln w="9525">
                <a:noFill/>
              </a:ln>
            </p:spPr>
            <p:txBody>
              <a:bodyPr/>
              <a:p>
                <a:endParaRPr lang="zh-CN" altLang="en-US"/>
              </a:p>
            </p:txBody>
          </p:sp>
          <p:sp>
            <p:nvSpPr>
              <p:cNvPr id="1031" name="任意多边形 23420"/>
              <p:cNvSpPr/>
              <p:nvPr userDrawn="1"/>
            </p:nvSpPr>
            <p:spPr>
              <a:xfrm rot="-507431">
                <a:off x="1193" y="-89"/>
                <a:ext cx="4122" cy="630"/>
              </a:xfrm>
              <a:custGeom>
                <a:avLst/>
                <a:gdLst/>
                <a:ahLst/>
                <a:cxnLst/>
                <a:pathLst>
                  <a:path w="4122" h="630">
                    <a:moveTo>
                      <a:pt x="0" y="204"/>
                    </a:moveTo>
                    <a:cubicBezTo>
                      <a:pt x="255" y="198"/>
                      <a:pt x="1686" y="0"/>
                      <a:pt x="3544" y="348"/>
                    </a:cubicBezTo>
                    <a:cubicBezTo>
                      <a:pt x="4122" y="464"/>
                      <a:pt x="3754" y="614"/>
                      <a:pt x="3680" y="630"/>
                    </a:cubicBezTo>
                    <a:cubicBezTo>
                      <a:pt x="3680" y="630"/>
                      <a:pt x="3642" y="626"/>
                      <a:pt x="3616" y="624"/>
                    </a:cubicBezTo>
                    <a:cubicBezTo>
                      <a:pt x="3678" y="612"/>
                      <a:pt x="4118" y="488"/>
                      <a:pt x="3534" y="368"/>
                    </a:cubicBezTo>
                    <a:cubicBezTo>
                      <a:pt x="2029" y="98"/>
                      <a:pt x="696" y="156"/>
                      <a:pt x="17" y="231"/>
                    </a:cubicBezTo>
                    <a:cubicBezTo>
                      <a:pt x="17" y="231"/>
                      <a:pt x="0" y="204"/>
                      <a:pt x="0" y="204"/>
                    </a:cubicBezTo>
                    <a:close/>
                  </a:path>
                </a:pathLst>
              </a:custGeom>
              <a:solidFill>
                <a:schemeClr val="bg2"/>
              </a:solidFill>
              <a:ln w="9525">
                <a:noFill/>
              </a:ln>
            </p:spPr>
            <p:txBody>
              <a:bodyPr/>
              <a:p>
                <a:endParaRPr lang="zh-CN" altLang="en-US"/>
              </a:p>
            </p:txBody>
          </p:sp>
          <p:grpSp>
            <p:nvGrpSpPr>
              <p:cNvPr id="1032" name="组合 23421"/>
              <p:cNvGrpSpPr/>
              <p:nvPr userDrawn="1"/>
            </p:nvGrpSpPr>
            <p:grpSpPr>
              <a:xfrm>
                <a:off x="1033" y="326"/>
                <a:ext cx="192" cy="192"/>
                <a:chOff x="1033" y="326"/>
                <a:chExt cx="192" cy="192"/>
              </a:xfrm>
            </p:grpSpPr>
            <p:sp>
              <p:nvSpPr>
                <p:cNvPr id="1033" name="椭圆 23422"/>
                <p:cNvSpPr/>
                <p:nvPr/>
              </p:nvSpPr>
              <p:spPr>
                <a:xfrm>
                  <a:off x="1033" y="326"/>
                  <a:ext cx="192" cy="192"/>
                </a:xfrm>
                <a:prstGeom prst="ellipse">
                  <a:avLst/>
                </a:prstGeom>
                <a:gradFill rotWithShape="0">
                  <a:gsLst>
                    <a:gs pos="0">
                      <a:schemeClr val="bg2"/>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4" name="椭圆 23423"/>
                <p:cNvSpPr/>
                <p:nvPr/>
              </p:nvSpPr>
              <p:spPr>
                <a:xfrm>
                  <a:off x="1129" y="377"/>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5" name="椭圆 23424"/>
                <p:cNvSpPr/>
                <p:nvPr/>
              </p:nvSpPr>
              <p:spPr>
                <a:xfrm>
                  <a:off x="1063" y="350"/>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6" name="椭圆 23425"/>
                <p:cNvSpPr/>
                <p:nvPr/>
              </p:nvSpPr>
              <p:spPr>
                <a:xfrm>
                  <a:off x="1063" y="404"/>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7" name="椭圆 23426"/>
                <p:cNvSpPr/>
                <p:nvPr/>
              </p:nvSpPr>
              <p:spPr>
                <a:xfrm>
                  <a:off x="1108" y="422"/>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8" name="椭圆 23427"/>
                <p:cNvSpPr/>
                <p:nvPr/>
              </p:nvSpPr>
              <p:spPr>
                <a:xfrm>
                  <a:off x="1168" y="416"/>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9" name="椭圆 23428"/>
                <p:cNvSpPr/>
                <p:nvPr/>
              </p:nvSpPr>
              <p:spPr>
                <a:xfrm>
                  <a:off x="1120" y="461"/>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40" name="椭圆 23429"/>
                <p:cNvSpPr/>
                <p:nvPr/>
              </p:nvSpPr>
              <p:spPr>
                <a:xfrm>
                  <a:off x="1063" y="452"/>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41" name="椭圆 23430"/>
                <p:cNvSpPr/>
                <p:nvPr/>
              </p:nvSpPr>
              <p:spPr>
                <a:xfrm>
                  <a:off x="1117" y="329"/>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grpSp>
        </p:grpSp>
        <p:sp>
          <p:nvSpPr>
            <p:cNvPr id="1042" name="矩形 23431"/>
            <p:cNvSpPr/>
            <p:nvPr userDrawn="1"/>
          </p:nvSpPr>
          <p:spPr>
            <a:xfrm>
              <a:off x="426" y="1185"/>
              <a:ext cx="701" cy="3135"/>
            </a:xfrm>
            <a:prstGeom prst="rect">
              <a:avLst/>
            </a:prstGeom>
            <a:solidFill>
              <a:schemeClr val="bg1">
                <a:alpha val="50000"/>
              </a:schemeClr>
            </a:solidFill>
            <a:ln w="9525">
              <a:noFill/>
            </a:ln>
          </p:spPr>
          <p:txBody>
            <a:bodyPr anchor="t" anchorCtr="0"/>
            <a:p>
              <a:pPr lvl="0"/>
              <a:endParaRPr lang="zh-CN" altLang="en-US">
                <a:latin typeface="Times New Roman" panose="02020603050405020304" pitchFamily="18" charset="0"/>
              </a:endParaRPr>
            </a:p>
          </p:txBody>
        </p:sp>
      </p:grpSp>
      <p:sp>
        <p:nvSpPr>
          <p:cNvPr id="1043" name="标题 23432"/>
          <p:cNvSpPr>
            <a:spLocks noGrp="1"/>
          </p:cNvSpPr>
          <p:nvPr>
            <p:ph type="title"/>
          </p:nvPr>
        </p:nvSpPr>
        <p:spPr>
          <a:xfrm>
            <a:off x="971550" y="0"/>
            <a:ext cx="7772400" cy="998855"/>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1044" name="文本占位符 23433"/>
          <p:cNvSpPr>
            <a:spLocks noGrp="1"/>
          </p:cNvSpPr>
          <p:nvPr>
            <p:ph type="body"/>
          </p:nvPr>
        </p:nvSpPr>
        <p:spPr>
          <a:xfrm>
            <a:off x="685800" y="1981200"/>
            <a:ext cx="7772400" cy="4114800"/>
          </a:xfrm>
          <a:prstGeom prst="rect">
            <a:avLst/>
          </a:prstGeom>
          <a:noFill/>
          <a:ln w="9525">
            <a:noFill/>
          </a:ln>
        </p:spPr>
        <p:txBody>
          <a:bodyPr anchor="t" anchorCtr="0"/>
          <a:p>
            <a:pPr lvl="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23435" name="日期占位符 23434"/>
          <p:cNvSpPr>
            <a:spLocks noGrp="1"/>
          </p:cNvSpPr>
          <p:nvPr>
            <p:ph type="dt" sz="half" idx="2"/>
          </p:nvPr>
        </p:nvSpPr>
        <p:spPr>
          <a:xfrm>
            <a:off x="685800" y="6248400"/>
            <a:ext cx="1905000" cy="457200"/>
          </a:xfrm>
          <a:prstGeom prst="rect">
            <a:avLst/>
          </a:prstGeom>
          <a:noFill/>
          <a:ln w="9525">
            <a:noFill/>
          </a:ln>
        </p:spPr>
        <p:txBody>
          <a:bodyPr/>
          <a:lstStyle>
            <a:lvl1pPr>
              <a:defRPr sz="1400"/>
            </a:lvl1pPr>
          </a:lstStyle>
          <a:p>
            <a:pPr lvl="0" fontAlgn="base"/>
            <a:endParaRPr lang="zh-CN" altLang="en-US" strike="noStrike" noProof="1" dirty="0">
              <a:latin typeface="Arial Narrow" pitchFamily="34" charset="0"/>
            </a:endParaRPr>
          </a:p>
        </p:txBody>
      </p:sp>
      <p:sp>
        <p:nvSpPr>
          <p:cNvPr id="23436" name="页脚占位符 23435"/>
          <p:cNvSpPr>
            <a:spLocks noGrp="1"/>
          </p:cNvSpPr>
          <p:nvPr>
            <p:ph type="ftr" sz="quarter" idx="3"/>
          </p:nvPr>
        </p:nvSpPr>
        <p:spPr>
          <a:xfrm>
            <a:off x="3124200" y="6248400"/>
            <a:ext cx="2895600" cy="457200"/>
          </a:xfrm>
          <a:prstGeom prst="rect">
            <a:avLst/>
          </a:prstGeom>
          <a:noFill/>
          <a:ln w="9525">
            <a:noFill/>
          </a:ln>
        </p:spPr>
        <p:txBody>
          <a:bodyPr/>
          <a:lstStyle>
            <a:lvl1pPr algn="ctr">
              <a:defRPr sz="1400"/>
            </a:lvl1pPr>
          </a:lstStyle>
          <a:p>
            <a:pPr lvl="0" fontAlgn="base"/>
            <a:endParaRPr lang="zh-CN" altLang="en-US" strike="noStrike" noProof="1" dirty="0">
              <a:latin typeface="Arial Narrow" pitchFamily="34" charset="0"/>
            </a:endParaRPr>
          </a:p>
        </p:txBody>
      </p:sp>
      <p:sp>
        <p:nvSpPr>
          <p:cNvPr id="23437" name="灯片编号占位符 23436"/>
          <p:cNvSpPr>
            <a:spLocks noGrp="1"/>
          </p:cNvSpPr>
          <p:nvPr>
            <p:ph type="sldNum" sz="quarter" idx="4"/>
          </p:nvPr>
        </p:nvSpPr>
        <p:spPr>
          <a:xfrm>
            <a:off x="6553200" y="6248400"/>
            <a:ext cx="1905000" cy="457200"/>
          </a:xfrm>
          <a:prstGeom prst="rect">
            <a:avLst/>
          </a:prstGeom>
          <a:noFill/>
          <a:ln w="9525">
            <a:noFill/>
          </a:ln>
        </p:spPr>
        <p:txBody>
          <a:bodyPr/>
          <a:lstStyle>
            <a:lvl1pPr algn="r">
              <a:defRPr sz="1400"/>
            </a:lvl1pPr>
          </a:lstStyle>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 bg1="lt1" tx1="dk1" bg2="lt2" tx2="dk2" accent1="accent1" accent2="accent2" accent3="accent3" accent4="accent4" accent5="accent5" accent6="accent6" hlink="hlink" folHlink="folHlink"/>
  <p:sldLayoutIdLst>
    <p:sldLayoutId id="2147484000" r:id="rId1"/>
    <p:sldLayoutId id="2147484001" r:id="rId2"/>
    <p:sldLayoutId id="2147484002" r:id="rId3"/>
    <p:sldLayoutId id="2147484003" r:id="rId4"/>
    <p:sldLayoutId id="2147484004" r:id="rId5"/>
    <p:sldLayoutId id="2147484005" r:id="rId6"/>
    <p:sldLayoutId id="2147484006" r:id="rId7"/>
    <p:sldLayoutId id="2147484007" r:id="rId8"/>
    <p:sldLayoutId id="2147484008" r:id="rId9"/>
    <p:sldLayoutId id="2147484009" r:id="rId10"/>
    <p:sldLayoutId id="2147484010" r:id="rId11"/>
    <p:sldLayoutId id="2147484011" r:id="rId12"/>
  </p:sldLayoutIdLst>
  <p:hf sldNum="0" hdr="0" ftr="0" dt="0"/>
  <p:txStyles>
    <p:titleStyle>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Blip>
          <a:blip r:embed="rId14"/>
        </a:buBlip>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9pPr>
    </p:otherStyle>
  </p:txStyles>
</p:sldMaster>
</file>

<file path=ppt/slideMasters/slideMaster29.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grpSp>
        <p:nvGrpSpPr>
          <p:cNvPr id="1026" name="组合 23443"/>
          <p:cNvGrpSpPr/>
          <p:nvPr/>
        </p:nvGrpSpPr>
        <p:grpSpPr>
          <a:xfrm>
            <a:off x="-23812" y="-141287"/>
            <a:ext cx="9167812" cy="6999287"/>
            <a:chOff x="-15" y="-89"/>
            <a:chExt cx="5775" cy="4409"/>
          </a:xfrm>
        </p:grpSpPr>
        <p:sp>
          <p:nvSpPr>
            <p:cNvPr id="1027" name="矩形 22529"/>
            <p:cNvSpPr/>
            <p:nvPr userDrawn="1"/>
          </p:nvSpPr>
          <p:spPr>
            <a:xfrm>
              <a:off x="0" y="-14"/>
              <a:ext cx="5760" cy="625"/>
            </a:xfrm>
            <a:prstGeom prst="rect">
              <a:avLst/>
            </a:prstGeom>
            <a:solidFill>
              <a:schemeClr val="accent2"/>
            </a:solidFill>
            <a:ln w="9525">
              <a:noFill/>
            </a:ln>
          </p:spPr>
          <p:txBody>
            <a:bodyPr anchor="t" anchorCtr="0"/>
            <a:p>
              <a:pPr lvl="0"/>
              <a:endParaRPr lang="zh-CN" altLang="en-US">
                <a:latin typeface="Times New Roman" panose="02020603050405020304" pitchFamily="18" charset="0"/>
              </a:endParaRPr>
            </a:p>
          </p:txBody>
        </p:sp>
        <p:sp>
          <p:nvSpPr>
            <p:cNvPr id="1028" name="矩形 22531" descr="Cacback"/>
            <p:cNvSpPr/>
            <p:nvPr userDrawn="1"/>
          </p:nvSpPr>
          <p:spPr>
            <a:xfrm>
              <a:off x="0" y="0"/>
              <a:ext cx="446" cy="4320"/>
            </a:xfrm>
            <a:prstGeom prst="rect">
              <a:avLst/>
            </a:prstGeom>
            <a:blipFill rotWithShape="0">
              <a:blip r:embed="rId13"/>
            </a:blipFill>
            <a:ln w="9525">
              <a:noFill/>
            </a:ln>
          </p:spPr>
          <p:txBody>
            <a:bodyPr anchor="t" anchorCtr="0"/>
            <a:p>
              <a:pPr lvl="0"/>
              <a:endParaRPr lang="zh-CN" altLang="en-US">
                <a:latin typeface="Times New Roman" panose="02020603050405020304" pitchFamily="18" charset="0"/>
              </a:endParaRPr>
            </a:p>
          </p:txBody>
        </p:sp>
        <p:grpSp>
          <p:nvGrpSpPr>
            <p:cNvPr id="1029" name="组合 23442"/>
            <p:cNvGrpSpPr/>
            <p:nvPr userDrawn="1"/>
          </p:nvGrpSpPr>
          <p:grpSpPr>
            <a:xfrm>
              <a:off x="-15" y="-89"/>
              <a:ext cx="5295" cy="785"/>
              <a:chOff x="20" y="-89"/>
              <a:chExt cx="5295" cy="785"/>
            </a:xfrm>
          </p:grpSpPr>
          <p:sp>
            <p:nvSpPr>
              <p:cNvPr id="1030" name="任意多边形 23419"/>
              <p:cNvSpPr/>
              <p:nvPr userDrawn="1"/>
            </p:nvSpPr>
            <p:spPr>
              <a:xfrm rot="-507431">
                <a:off x="20" y="524"/>
                <a:ext cx="1059" cy="172"/>
              </a:xfrm>
              <a:custGeom>
                <a:avLst/>
                <a:gdLst/>
                <a:ahLst/>
                <a:cxnLst/>
                <a:pathLst>
                  <a:path w="1059" h="172">
                    <a:moveTo>
                      <a:pt x="1059" y="0"/>
                    </a:moveTo>
                    <a:cubicBezTo>
                      <a:pt x="543" y="45"/>
                      <a:pt x="291" y="112"/>
                      <a:pt x="147" y="144"/>
                    </a:cubicBezTo>
                    <a:cubicBezTo>
                      <a:pt x="0" y="172"/>
                      <a:pt x="153" y="147"/>
                      <a:pt x="177" y="171"/>
                    </a:cubicBezTo>
                    <a:cubicBezTo>
                      <a:pt x="329" y="151"/>
                      <a:pt x="339" y="99"/>
                      <a:pt x="1059" y="24"/>
                    </a:cubicBezTo>
                    <a:cubicBezTo>
                      <a:pt x="1059" y="24"/>
                      <a:pt x="1059" y="0"/>
                      <a:pt x="1059" y="0"/>
                    </a:cubicBezTo>
                    <a:close/>
                  </a:path>
                </a:pathLst>
              </a:custGeom>
              <a:gradFill rotWithShape="0">
                <a:gsLst>
                  <a:gs pos="0">
                    <a:schemeClr val="accent1"/>
                  </a:gs>
                  <a:gs pos="100000">
                    <a:schemeClr val="bg2"/>
                  </a:gs>
                </a:gsLst>
                <a:lin ang="0" scaled="1"/>
                <a:tileRect/>
              </a:gradFill>
              <a:ln w="9525">
                <a:noFill/>
              </a:ln>
            </p:spPr>
            <p:txBody>
              <a:bodyPr/>
              <a:p>
                <a:endParaRPr lang="zh-CN" altLang="en-US"/>
              </a:p>
            </p:txBody>
          </p:sp>
          <p:sp>
            <p:nvSpPr>
              <p:cNvPr id="1031" name="任意多边形 23420"/>
              <p:cNvSpPr/>
              <p:nvPr userDrawn="1"/>
            </p:nvSpPr>
            <p:spPr>
              <a:xfrm rot="-507431">
                <a:off x="1193" y="-89"/>
                <a:ext cx="4122" cy="630"/>
              </a:xfrm>
              <a:custGeom>
                <a:avLst/>
                <a:gdLst/>
                <a:ahLst/>
                <a:cxnLst/>
                <a:pathLst>
                  <a:path w="4122" h="630">
                    <a:moveTo>
                      <a:pt x="0" y="204"/>
                    </a:moveTo>
                    <a:cubicBezTo>
                      <a:pt x="255" y="198"/>
                      <a:pt x="1686" y="0"/>
                      <a:pt x="3544" y="348"/>
                    </a:cubicBezTo>
                    <a:cubicBezTo>
                      <a:pt x="4122" y="464"/>
                      <a:pt x="3754" y="614"/>
                      <a:pt x="3680" y="630"/>
                    </a:cubicBezTo>
                    <a:cubicBezTo>
                      <a:pt x="3680" y="630"/>
                      <a:pt x="3642" y="626"/>
                      <a:pt x="3616" y="624"/>
                    </a:cubicBezTo>
                    <a:cubicBezTo>
                      <a:pt x="3678" y="612"/>
                      <a:pt x="4118" y="488"/>
                      <a:pt x="3534" y="368"/>
                    </a:cubicBezTo>
                    <a:cubicBezTo>
                      <a:pt x="2029" y="98"/>
                      <a:pt x="696" y="156"/>
                      <a:pt x="17" y="231"/>
                    </a:cubicBezTo>
                    <a:cubicBezTo>
                      <a:pt x="17" y="231"/>
                      <a:pt x="0" y="204"/>
                      <a:pt x="0" y="204"/>
                    </a:cubicBezTo>
                    <a:close/>
                  </a:path>
                </a:pathLst>
              </a:custGeom>
              <a:solidFill>
                <a:schemeClr val="bg2"/>
              </a:solidFill>
              <a:ln w="9525">
                <a:noFill/>
              </a:ln>
            </p:spPr>
            <p:txBody>
              <a:bodyPr/>
              <a:p>
                <a:endParaRPr lang="zh-CN" altLang="en-US"/>
              </a:p>
            </p:txBody>
          </p:sp>
          <p:grpSp>
            <p:nvGrpSpPr>
              <p:cNvPr id="1032" name="组合 23421"/>
              <p:cNvGrpSpPr/>
              <p:nvPr userDrawn="1"/>
            </p:nvGrpSpPr>
            <p:grpSpPr>
              <a:xfrm>
                <a:off x="1033" y="326"/>
                <a:ext cx="192" cy="192"/>
                <a:chOff x="1033" y="326"/>
                <a:chExt cx="192" cy="192"/>
              </a:xfrm>
            </p:grpSpPr>
            <p:sp>
              <p:nvSpPr>
                <p:cNvPr id="1033" name="椭圆 23422"/>
                <p:cNvSpPr/>
                <p:nvPr/>
              </p:nvSpPr>
              <p:spPr>
                <a:xfrm>
                  <a:off x="1033" y="326"/>
                  <a:ext cx="192" cy="192"/>
                </a:xfrm>
                <a:prstGeom prst="ellipse">
                  <a:avLst/>
                </a:prstGeom>
                <a:gradFill rotWithShape="0">
                  <a:gsLst>
                    <a:gs pos="0">
                      <a:schemeClr val="bg2"/>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4" name="椭圆 23423"/>
                <p:cNvSpPr/>
                <p:nvPr/>
              </p:nvSpPr>
              <p:spPr>
                <a:xfrm>
                  <a:off x="1129" y="377"/>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5" name="椭圆 23424"/>
                <p:cNvSpPr/>
                <p:nvPr/>
              </p:nvSpPr>
              <p:spPr>
                <a:xfrm>
                  <a:off x="1063" y="350"/>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6" name="椭圆 23425"/>
                <p:cNvSpPr/>
                <p:nvPr/>
              </p:nvSpPr>
              <p:spPr>
                <a:xfrm>
                  <a:off x="1063" y="404"/>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7" name="椭圆 23426"/>
                <p:cNvSpPr/>
                <p:nvPr/>
              </p:nvSpPr>
              <p:spPr>
                <a:xfrm>
                  <a:off x="1108" y="422"/>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8" name="椭圆 23427"/>
                <p:cNvSpPr/>
                <p:nvPr/>
              </p:nvSpPr>
              <p:spPr>
                <a:xfrm>
                  <a:off x="1168" y="416"/>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9" name="椭圆 23428"/>
                <p:cNvSpPr/>
                <p:nvPr/>
              </p:nvSpPr>
              <p:spPr>
                <a:xfrm>
                  <a:off x="1120" y="461"/>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40" name="椭圆 23429"/>
                <p:cNvSpPr/>
                <p:nvPr/>
              </p:nvSpPr>
              <p:spPr>
                <a:xfrm>
                  <a:off x="1063" y="452"/>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41" name="椭圆 23430"/>
                <p:cNvSpPr/>
                <p:nvPr/>
              </p:nvSpPr>
              <p:spPr>
                <a:xfrm>
                  <a:off x="1117" y="329"/>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grpSp>
        </p:grpSp>
        <p:sp>
          <p:nvSpPr>
            <p:cNvPr id="1042" name="矩形 23431"/>
            <p:cNvSpPr/>
            <p:nvPr userDrawn="1"/>
          </p:nvSpPr>
          <p:spPr>
            <a:xfrm>
              <a:off x="426" y="1185"/>
              <a:ext cx="701" cy="3135"/>
            </a:xfrm>
            <a:prstGeom prst="rect">
              <a:avLst/>
            </a:prstGeom>
            <a:solidFill>
              <a:schemeClr val="bg1">
                <a:alpha val="50000"/>
              </a:schemeClr>
            </a:solidFill>
            <a:ln w="9525">
              <a:noFill/>
            </a:ln>
          </p:spPr>
          <p:txBody>
            <a:bodyPr anchor="t" anchorCtr="0"/>
            <a:p>
              <a:pPr lvl="0"/>
              <a:endParaRPr lang="zh-CN" altLang="en-US">
                <a:latin typeface="Times New Roman" panose="02020603050405020304" pitchFamily="18" charset="0"/>
              </a:endParaRPr>
            </a:p>
          </p:txBody>
        </p:sp>
      </p:grpSp>
      <p:sp>
        <p:nvSpPr>
          <p:cNvPr id="1043" name="标题 23432"/>
          <p:cNvSpPr>
            <a:spLocks noGrp="1"/>
          </p:cNvSpPr>
          <p:nvPr>
            <p:ph type="title"/>
          </p:nvPr>
        </p:nvSpPr>
        <p:spPr>
          <a:xfrm>
            <a:off x="971550" y="0"/>
            <a:ext cx="7772400" cy="998855"/>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1044" name="文本占位符 23433"/>
          <p:cNvSpPr>
            <a:spLocks noGrp="1"/>
          </p:cNvSpPr>
          <p:nvPr>
            <p:ph type="body"/>
          </p:nvPr>
        </p:nvSpPr>
        <p:spPr>
          <a:xfrm>
            <a:off x="685800" y="1981200"/>
            <a:ext cx="7772400" cy="4114800"/>
          </a:xfrm>
          <a:prstGeom prst="rect">
            <a:avLst/>
          </a:prstGeom>
          <a:noFill/>
          <a:ln w="9525">
            <a:noFill/>
          </a:ln>
        </p:spPr>
        <p:txBody>
          <a:bodyPr anchor="t" anchorCtr="0"/>
          <a:p>
            <a:pPr lvl="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23435" name="日期占位符 23434"/>
          <p:cNvSpPr>
            <a:spLocks noGrp="1"/>
          </p:cNvSpPr>
          <p:nvPr>
            <p:ph type="dt" sz="half" idx="2"/>
          </p:nvPr>
        </p:nvSpPr>
        <p:spPr>
          <a:xfrm>
            <a:off x="685800" y="6248400"/>
            <a:ext cx="1905000" cy="457200"/>
          </a:xfrm>
          <a:prstGeom prst="rect">
            <a:avLst/>
          </a:prstGeom>
          <a:noFill/>
          <a:ln w="9525">
            <a:noFill/>
          </a:ln>
        </p:spPr>
        <p:txBody>
          <a:bodyPr/>
          <a:lstStyle>
            <a:lvl1pPr>
              <a:defRPr sz="1400"/>
            </a:lvl1pPr>
          </a:lstStyle>
          <a:p>
            <a:pPr lvl="0" fontAlgn="base"/>
            <a:endParaRPr lang="zh-CN" altLang="en-US" strike="noStrike" noProof="1" dirty="0">
              <a:latin typeface="Arial Narrow" pitchFamily="34" charset="0"/>
            </a:endParaRPr>
          </a:p>
        </p:txBody>
      </p:sp>
      <p:sp>
        <p:nvSpPr>
          <p:cNvPr id="23436" name="页脚占位符 23435"/>
          <p:cNvSpPr>
            <a:spLocks noGrp="1"/>
          </p:cNvSpPr>
          <p:nvPr>
            <p:ph type="ftr" sz="quarter" idx="3"/>
          </p:nvPr>
        </p:nvSpPr>
        <p:spPr>
          <a:xfrm>
            <a:off x="3124200" y="6248400"/>
            <a:ext cx="2895600" cy="457200"/>
          </a:xfrm>
          <a:prstGeom prst="rect">
            <a:avLst/>
          </a:prstGeom>
          <a:noFill/>
          <a:ln w="9525">
            <a:noFill/>
          </a:ln>
        </p:spPr>
        <p:txBody>
          <a:bodyPr/>
          <a:lstStyle>
            <a:lvl1pPr algn="ctr">
              <a:defRPr sz="1400"/>
            </a:lvl1pPr>
          </a:lstStyle>
          <a:p>
            <a:pPr lvl="0" fontAlgn="base"/>
            <a:endParaRPr lang="zh-CN" altLang="en-US" strike="noStrike" noProof="1" dirty="0">
              <a:latin typeface="Arial Narrow" pitchFamily="34" charset="0"/>
            </a:endParaRPr>
          </a:p>
        </p:txBody>
      </p:sp>
      <p:sp>
        <p:nvSpPr>
          <p:cNvPr id="23437" name="灯片编号占位符 23436"/>
          <p:cNvSpPr>
            <a:spLocks noGrp="1"/>
          </p:cNvSpPr>
          <p:nvPr>
            <p:ph type="sldNum" sz="quarter" idx="4"/>
          </p:nvPr>
        </p:nvSpPr>
        <p:spPr>
          <a:xfrm>
            <a:off x="6553200" y="6248400"/>
            <a:ext cx="1905000" cy="457200"/>
          </a:xfrm>
          <a:prstGeom prst="rect">
            <a:avLst/>
          </a:prstGeom>
          <a:noFill/>
          <a:ln w="9525">
            <a:noFill/>
          </a:ln>
        </p:spPr>
        <p:txBody>
          <a:bodyPr/>
          <a:lstStyle>
            <a:lvl1pPr algn="r">
              <a:defRPr sz="1400"/>
            </a:lvl1pPr>
          </a:lstStyle>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 bg1="lt1" tx1="dk1" bg2="lt2" tx2="dk2" accent1="accent1" accent2="accent2" accent3="accent3" accent4="accent4" accent5="accent5" accent6="accent6" hlink="hlink" folHlink="folHlink"/>
  <p:sldLayoutIdLst>
    <p:sldLayoutId id="2147484013" r:id="rId1"/>
    <p:sldLayoutId id="2147484014" r:id="rId2"/>
    <p:sldLayoutId id="2147484015" r:id="rId3"/>
    <p:sldLayoutId id="2147484016" r:id="rId4"/>
    <p:sldLayoutId id="2147484017" r:id="rId5"/>
    <p:sldLayoutId id="2147484018" r:id="rId6"/>
    <p:sldLayoutId id="2147484019" r:id="rId7"/>
    <p:sldLayoutId id="2147484020" r:id="rId8"/>
    <p:sldLayoutId id="2147484021" r:id="rId9"/>
    <p:sldLayoutId id="2147484022" r:id="rId10"/>
    <p:sldLayoutId id="2147484023" r:id="rId11"/>
    <p:sldLayoutId id="2147484024" r:id="rId12"/>
  </p:sldLayoutIdLst>
  <p:hf sldNum="0" hdr="0" ftr="0" dt="0"/>
  <p:txStyles>
    <p:titleStyle>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Blip>
          <a:blip r:embed="rId14"/>
        </a:buBlip>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grpSp>
        <p:nvGrpSpPr>
          <p:cNvPr id="1026" name="组合 23443"/>
          <p:cNvGrpSpPr/>
          <p:nvPr/>
        </p:nvGrpSpPr>
        <p:grpSpPr>
          <a:xfrm>
            <a:off x="-23812" y="-141287"/>
            <a:ext cx="9167812" cy="6999287"/>
            <a:chOff x="-15" y="-89"/>
            <a:chExt cx="5775" cy="4409"/>
          </a:xfrm>
        </p:grpSpPr>
        <p:sp>
          <p:nvSpPr>
            <p:cNvPr id="1027" name="矩形 22529"/>
            <p:cNvSpPr/>
            <p:nvPr userDrawn="1"/>
          </p:nvSpPr>
          <p:spPr>
            <a:xfrm>
              <a:off x="0" y="-14"/>
              <a:ext cx="5760" cy="625"/>
            </a:xfrm>
            <a:prstGeom prst="rect">
              <a:avLst/>
            </a:prstGeom>
            <a:solidFill>
              <a:schemeClr val="accent2"/>
            </a:solidFill>
            <a:ln w="9525">
              <a:noFill/>
            </a:ln>
          </p:spPr>
          <p:txBody>
            <a:bodyPr anchor="t" anchorCtr="0"/>
            <a:p>
              <a:pPr lvl="0"/>
              <a:endParaRPr lang="zh-CN" altLang="en-US">
                <a:latin typeface="Times New Roman" panose="02020603050405020304" pitchFamily="18" charset="0"/>
              </a:endParaRPr>
            </a:p>
          </p:txBody>
        </p:sp>
        <p:sp>
          <p:nvSpPr>
            <p:cNvPr id="1028" name="矩形 22531" descr="Cacback"/>
            <p:cNvSpPr/>
            <p:nvPr userDrawn="1"/>
          </p:nvSpPr>
          <p:spPr>
            <a:xfrm>
              <a:off x="0" y="0"/>
              <a:ext cx="446" cy="4320"/>
            </a:xfrm>
            <a:prstGeom prst="rect">
              <a:avLst/>
            </a:prstGeom>
            <a:blipFill rotWithShape="0">
              <a:blip r:embed="rId13"/>
            </a:blipFill>
            <a:ln w="9525">
              <a:noFill/>
            </a:ln>
          </p:spPr>
          <p:txBody>
            <a:bodyPr anchor="t" anchorCtr="0"/>
            <a:p>
              <a:pPr lvl="0"/>
              <a:endParaRPr lang="zh-CN" altLang="en-US">
                <a:latin typeface="Times New Roman" panose="02020603050405020304" pitchFamily="18" charset="0"/>
              </a:endParaRPr>
            </a:p>
          </p:txBody>
        </p:sp>
        <p:grpSp>
          <p:nvGrpSpPr>
            <p:cNvPr id="1029" name="组合 23442"/>
            <p:cNvGrpSpPr/>
            <p:nvPr userDrawn="1"/>
          </p:nvGrpSpPr>
          <p:grpSpPr>
            <a:xfrm>
              <a:off x="-15" y="-89"/>
              <a:ext cx="5295" cy="785"/>
              <a:chOff x="20" y="-89"/>
              <a:chExt cx="5295" cy="785"/>
            </a:xfrm>
          </p:grpSpPr>
          <p:sp>
            <p:nvSpPr>
              <p:cNvPr id="1030" name="任意多边形 23419"/>
              <p:cNvSpPr/>
              <p:nvPr userDrawn="1"/>
            </p:nvSpPr>
            <p:spPr>
              <a:xfrm rot="-507431">
                <a:off x="20" y="524"/>
                <a:ext cx="1059" cy="172"/>
              </a:xfrm>
              <a:custGeom>
                <a:avLst/>
                <a:gdLst/>
                <a:ahLst/>
                <a:cxnLst/>
                <a:pathLst>
                  <a:path w="1059" h="172">
                    <a:moveTo>
                      <a:pt x="1059" y="0"/>
                    </a:moveTo>
                    <a:cubicBezTo>
                      <a:pt x="543" y="45"/>
                      <a:pt x="291" y="112"/>
                      <a:pt x="147" y="144"/>
                    </a:cubicBezTo>
                    <a:cubicBezTo>
                      <a:pt x="0" y="172"/>
                      <a:pt x="153" y="147"/>
                      <a:pt x="177" y="171"/>
                    </a:cubicBezTo>
                    <a:cubicBezTo>
                      <a:pt x="329" y="151"/>
                      <a:pt x="339" y="99"/>
                      <a:pt x="1059" y="24"/>
                    </a:cubicBezTo>
                    <a:cubicBezTo>
                      <a:pt x="1059" y="24"/>
                      <a:pt x="1059" y="0"/>
                      <a:pt x="1059" y="0"/>
                    </a:cubicBezTo>
                    <a:close/>
                  </a:path>
                </a:pathLst>
              </a:custGeom>
              <a:gradFill rotWithShape="0">
                <a:gsLst>
                  <a:gs pos="0">
                    <a:schemeClr val="accent1"/>
                  </a:gs>
                  <a:gs pos="100000">
                    <a:schemeClr val="bg2"/>
                  </a:gs>
                </a:gsLst>
                <a:lin ang="0" scaled="1"/>
                <a:tileRect/>
              </a:gradFill>
              <a:ln w="9525">
                <a:noFill/>
              </a:ln>
            </p:spPr>
            <p:txBody>
              <a:bodyPr/>
              <a:p>
                <a:endParaRPr lang="zh-CN" altLang="en-US"/>
              </a:p>
            </p:txBody>
          </p:sp>
          <p:sp>
            <p:nvSpPr>
              <p:cNvPr id="1031" name="任意多边形 23420"/>
              <p:cNvSpPr/>
              <p:nvPr userDrawn="1"/>
            </p:nvSpPr>
            <p:spPr>
              <a:xfrm rot="-507431">
                <a:off x="1193" y="-89"/>
                <a:ext cx="4122" cy="630"/>
              </a:xfrm>
              <a:custGeom>
                <a:avLst/>
                <a:gdLst/>
                <a:ahLst/>
                <a:cxnLst/>
                <a:pathLst>
                  <a:path w="4122" h="630">
                    <a:moveTo>
                      <a:pt x="0" y="204"/>
                    </a:moveTo>
                    <a:cubicBezTo>
                      <a:pt x="255" y="198"/>
                      <a:pt x="1686" y="0"/>
                      <a:pt x="3544" y="348"/>
                    </a:cubicBezTo>
                    <a:cubicBezTo>
                      <a:pt x="4122" y="464"/>
                      <a:pt x="3754" y="614"/>
                      <a:pt x="3680" y="630"/>
                    </a:cubicBezTo>
                    <a:cubicBezTo>
                      <a:pt x="3680" y="630"/>
                      <a:pt x="3642" y="626"/>
                      <a:pt x="3616" y="624"/>
                    </a:cubicBezTo>
                    <a:cubicBezTo>
                      <a:pt x="3678" y="612"/>
                      <a:pt x="4118" y="488"/>
                      <a:pt x="3534" y="368"/>
                    </a:cubicBezTo>
                    <a:cubicBezTo>
                      <a:pt x="2029" y="98"/>
                      <a:pt x="696" y="156"/>
                      <a:pt x="17" y="231"/>
                    </a:cubicBezTo>
                    <a:cubicBezTo>
                      <a:pt x="17" y="231"/>
                      <a:pt x="0" y="204"/>
                      <a:pt x="0" y="204"/>
                    </a:cubicBezTo>
                    <a:close/>
                  </a:path>
                </a:pathLst>
              </a:custGeom>
              <a:solidFill>
                <a:schemeClr val="bg2"/>
              </a:solidFill>
              <a:ln w="9525">
                <a:noFill/>
              </a:ln>
            </p:spPr>
            <p:txBody>
              <a:bodyPr/>
              <a:p>
                <a:endParaRPr lang="zh-CN" altLang="en-US"/>
              </a:p>
            </p:txBody>
          </p:sp>
          <p:grpSp>
            <p:nvGrpSpPr>
              <p:cNvPr id="1032" name="组合 23421"/>
              <p:cNvGrpSpPr/>
              <p:nvPr userDrawn="1"/>
            </p:nvGrpSpPr>
            <p:grpSpPr>
              <a:xfrm>
                <a:off x="1033" y="326"/>
                <a:ext cx="192" cy="192"/>
                <a:chOff x="1033" y="326"/>
                <a:chExt cx="192" cy="192"/>
              </a:xfrm>
            </p:grpSpPr>
            <p:sp>
              <p:nvSpPr>
                <p:cNvPr id="1033" name="椭圆 23422"/>
                <p:cNvSpPr/>
                <p:nvPr/>
              </p:nvSpPr>
              <p:spPr>
                <a:xfrm>
                  <a:off x="1033" y="326"/>
                  <a:ext cx="192" cy="192"/>
                </a:xfrm>
                <a:prstGeom prst="ellipse">
                  <a:avLst/>
                </a:prstGeom>
                <a:gradFill rotWithShape="0">
                  <a:gsLst>
                    <a:gs pos="0">
                      <a:schemeClr val="bg2"/>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4" name="椭圆 23423"/>
                <p:cNvSpPr/>
                <p:nvPr/>
              </p:nvSpPr>
              <p:spPr>
                <a:xfrm>
                  <a:off x="1129" y="377"/>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5" name="椭圆 23424"/>
                <p:cNvSpPr/>
                <p:nvPr/>
              </p:nvSpPr>
              <p:spPr>
                <a:xfrm>
                  <a:off x="1063" y="350"/>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6" name="椭圆 23425"/>
                <p:cNvSpPr/>
                <p:nvPr/>
              </p:nvSpPr>
              <p:spPr>
                <a:xfrm>
                  <a:off x="1063" y="404"/>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7" name="椭圆 23426"/>
                <p:cNvSpPr/>
                <p:nvPr/>
              </p:nvSpPr>
              <p:spPr>
                <a:xfrm>
                  <a:off x="1108" y="422"/>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8" name="椭圆 23427"/>
                <p:cNvSpPr/>
                <p:nvPr/>
              </p:nvSpPr>
              <p:spPr>
                <a:xfrm>
                  <a:off x="1168" y="416"/>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9" name="椭圆 23428"/>
                <p:cNvSpPr/>
                <p:nvPr/>
              </p:nvSpPr>
              <p:spPr>
                <a:xfrm>
                  <a:off x="1120" y="461"/>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40" name="椭圆 23429"/>
                <p:cNvSpPr/>
                <p:nvPr/>
              </p:nvSpPr>
              <p:spPr>
                <a:xfrm>
                  <a:off x="1063" y="452"/>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41" name="椭圆 23430"/>
                <p:cNvSpPr/>
                <p:nvPr/>
              </p:nvSpPr>
              <p:spPr>
                <a:xfrm>
                  <a:off x="1117" y="329"/>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grpSp>
        </p:grpSp>
        <p:sp>
          <p:nvSpPr>
            <p:cNvPr id="1042" name="矩形 23431"/>
            <p:cNvSpPr/>
            <p:nvPr userDrawn="1"/>
          </p:nvSpPr>
          <p:spPr>
            <a:xfrm>
              <a:off x="426" y="1185"/>
              <a:ext cx="701" cy="3135"/>
            </a:xfrm>
            <a:prstGeom prst="rect">
              <a:avLst/>
            </a:prstGeom>
            <a:solidFill>
              <a:schemeClr val="bg1">
                <a:alpha val="50000"/>
              </a:schemeClr>
            </a:solidFill>
            <a:ln w="9525">
              <a:noFill/>
            </a:ln>
          </p:spPr>
          <p:txBody>
            <a:bodyPr anchor="t" anchorCtr="0"/>
            <a:p>
              <a:pPr lvl="0"/>
              <a:endParaRPr lang="zh-CN" altLang="en-US">
                <a:latin typeface="Times New Roman" panose="02020603050405020304" pitchFamily="18" charset="0"/>
              </a:endParaRPr>
            </a:p>
          </p:txBody>
        </p:sp>
      </p:grpSp>
      <p:sp>
        <p:nvSpPr>
          <p:cNvPr id="1043" name="标题 23432"/>
          <p:cNvSpPr>
            <a:spLocks noGrp="1"/>
          </p:cNvSpPr>
          <p:nvPr>
            <p:ph type="title"/>
          </p:nvPr>
        </p:nvSpPr>
        <p:spPr>
          <a:xfrm>
            <a:off x="971550" y="0"/>
            <a:ext cx="7772400" cy="998855"/>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1044" name="文本占位符 23433"/>
          <p:cNvSpPr>
            <a:spLocks noGrp="1"/>
          </p:cNvSpPr>
          <p:nvPr>
            <p:ph type="body"/>
          </p:nvPr>
        </p:nvSpPr>
        <p:spPr>
          <a:xfrm>
            <a:off x="685800" y="1981200"/>
            <a:ext cx="7772400" cy="4114800"/>
          </a:xfrm>
          <a:prstGeom prst="rect">
            <a:avLst/>
          </a:prstGeom>
          <a:noFill/>
          <a:ln w="9525">
            <a:noFill/>
          </a:ln>
        </p:spPr>
        <p:txBody>
          <a:bodyPr anchor="t" anchorCtr="0"/>
          <a:p>
            <a:pPr lvl="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23435" name="日期占位符 23434"/>
          <p:cNvSpPr>
            <a:spLocks noGrp="1"/>
          </p:cNvSpPr>
          <p:nvPr>
            <p:ph type="dt" sz="half" idx="2"/>
          </p:nvPr>
        </p:nvSpPr>
        <p:spPr>
          <a:xfrm>
            <a:off x="685800" y="6248400"/>
            <a:ext cx="1905000" cy="457200"/>
          </a:xfrm>
          <a:prstGeom prst="rect">
            <a:avLst/>
          </a:prstGeom>
          <a:noFill/>
          <a:ln w="9525">
            <a:noFill/>
          </a:ln>
        </p:spPr>
        <p:txBody>
          <a:bodyPr/>
          <a:lstStyle>
            <a:lvl1pPr>
              <a:defRPr sz="1400"/>
            </a:lvl1pPr>
          </a:lstStyle>
          <a:p>
            <a:pPr lvl="0" fontAlgn="base"/>
            <a:endParaRPr lang="zh-CN" altLang="en-US" strike="noStrike" noProof="1" dirty="0">
              <a:latin typeface="Arial Narrow" pitchFamily="34" charset="0"/>
            </a:endParaRPr>
          </a:p>
        </p:txBody>
      </p:sp>
      <p:sp>
        <p:nvSpPr>
          <p:cNvPr id="23436" name="页脚占位符 23435"/>
          <p:cNvSpPr>
            <a:spLocks noGrp="1"/>
          </p:cNvSpPr>
          <p:nvPr>
            <p:ph type="ftr" sz="quarter" idx="3"/>
          </p:nvPr>
        </p:nvSpPr>
        <p:spPr>
          <a:xfrm>
            <a:off x="3124200" y="6248400"/>
            <a:ext cx="2895600" cy="457200"/>
          </a:xfrm>
          <a:prstGeom prst="rect">
            <a:avLst/>
          </a:prstGeom>
          <a:noFill/>
          <a:ln w="9525">
            <a:noFill/>
          </a:ln>
        </p:spPr>
        <p:txBody>
          <a:bodyPr/>
          <a:lstStyle>
            <a:lvl1pPr algn="ctr">
              <a:defRPr sz="1400"/>
            </a:lvl1pPr>
          </a:lstStyle>
          <a:p>
            <a:pPr lvl="0" fontAlgn="base"/>
            <a:endParaRPr lang="zh-CN" altLang="en-US" strike="noStrike" noProof="1" dirty="0">
              <a:latin typeface="Arial Narrow" pitchFamily="34" charset="0"/>
            </a:endParaRPr>
          </a:p>
        </p:txBody>
      </p:sp>
      <p:sp>
        <p:nvSpPr>
          <p:cNvPr id="23437" name="灯片编号占位符 23436"/>
          <p:cNvSpPr>
            <a:spLocks noGrp="1"/>
          </p:cNvSpPr>
          <p:nvPr>
            <p:ph type="sldNum" sz="quarter" idx="4"/>
          </p:nvPr>
        </p:nvSpPr>
        <p:spPr>
          <a:xfrm>
            <a:off x="6553200" y="6248400"/>
            <a:ext cx="1905000" cy="457200"/>
          </a:xfrm>
          <a:prstGeom prst="rect">
            <a:avLst/>
          </a:prstGeom>
          <a:noFill/>
          <a:ln w="9525">
            <a:noFill/>
          </a:ln>
        </p:spPr>
        <p:txBody>
          <a:bodyPr/>
          <a:lstStyle>
            <a:lvl1pPr algn="r">
              <a:defRPr sz="1400"/>
            </a:lvl1pPr>
          </a:lstStyle>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sldNum="0" hdr="0" ftr="0" dt="0"/>
  <p:txStyles>
    <p:titleStyle>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Blip>
          <a:blip r:embed="rId14"/>
        </a:buBlip>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9pPr>
    </p:otherStyle>
  </p:txStyles>
</p:sldMaster>
</file>

<file path=ppt/slideMasters/slideMaster30.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grpSp>
        <p:nvGrpSpPr>
          <p:cNvPr id="1026" name="组合 23443"/>
          <p:cNvGrpSpPr/>
          <p:nvPr/>
        </p:nvGrpSpPr>
        <p:grpSpPr>
          <a:xfrm>
            <a:off x="-23812" y="-141287"/>
            <a:ext cx="9167812" cy="6999287"/>
            <a:chOff x="-15" y="-89"/>
            <a:chExt cx="5775" cy="4409"/>
          </a:xfrm>
        </p:grpSpPr>
        <p:sp>
          <p:nvSpPr>
            <p:cNvPr id="1027" name="矩形 22529"/>
            <p:cNvSpPr/>
            <p:nvPr userDrawn="1"/>
          </p:nvSpPr>
          <p:spPr>
            <a:xfrm>
              <a:off x="0" y="-14"/>
              <a:ext cx="5760" cy="625"/>
            </a:xfrm>
            <a:prstGeom prst="rect">
              <a:avLst/>
            </a:prstGeom>
            <a:solidFill>
              <a:schemeClr val="accent2"/>
            </a:solidFill>
            <a:ln w="9525">
              <a:noFill/>
            </a:ln>
          </p:spPr>
          <p:txBody>
            <a:bodyPr anchor="t" anchorCtr="0"/>
            <a:p>
              <a:pPr lvl="0"/>
              <a:endParaRPr lang="zh-CN" altLang="en-US">
                <a:latin typeface="Times New Roman" panose="02020603050405020304" pitchFamily="18" charset="0"/>
              </a:endParaRPr>
            </a:p>
          </p:txBody>
        </p:sp>
        <p:sp>
          <p:nvSpPr>
            <p:cNvPr id="1028" name="矩形 22531" descr="Cacback"/>
            <p:cNvSpPr/>
            <p:nvPr userDrawn="1"/>
          </p:nvSpPr>
          <p:spPr>
            <a:xfrm>
              <a:off x="0" y="0"/>
              <a:ext cx="446" cy="4320"/>
            </a:xfrm>
            <a:prstGeom prst="rect">
              <a:avLst/>
            </a:prstGeom>
            <a:blipFill rotWithShape="0">
              <a:blip r:embed="rId13"/>
            </a:blipFill>
            <a:ln w="9525">
              <a:noFill/>
            </a:ln>
          </p:spPr>
          <p:txBody>
            <a:bodyPr anchor="t" anchorCtr="0"/>
            <a:p>
              <a:pPr lvl="0"/>
              <a:endParaRPr lang="zh-CN" altLang="en-US">
                <a:latin typeface="Times New Roman" panose="02020603050405020304" pitchFamily="18" charset="0"/>
              </a:endParaRPr>
            </a:p>
          </p:txBody>
        </p:sp>
        <p:grpSp>
          <p:nvGrpSpPr>
            <p:cNvPr id="1029" name="组合 23442"/>
            <p:cNvGrpSpPr/>
            <p:nvPr userDrawn="1"/>
          </p:nvGrpSpPr>
          <p:grpSpPr>
            <a:xfrm>
              <a:off x="-15" y="-89"/>
              <a:ext cx="5295" cy="785"/>
              <a:chOff x="20" y="-89"/>
              <a:chExt cx="5295" cy="785"/>
            </a:xfrm>
          </p:grpSpPr>
          <p:sp>
            <p:nvSpPr>
              <p:cNvPr id="1030" name="任意多边形 23419"/>
              <p:cNvSpPr/>
              <p:nvPr userDrawn="1"/>
            </p:nvSpPr>
            <p:spPr>
              <a:xfrm rot="-507431">
                <a:off x="20" y="524"/>
                <a:ext cx="1059" cy="172"/>
              </a:xfrm>
              <a:custGeom>
                <a:avLst/>
                <a:gdLst/>
                <a:ahLst/>
                <a:cxnLst/>
                <a:pathLst>
                  <a:path w="1059" h="172">
                    <a:moveTo>
                      <a:pt x="1059" y="0"/>
                    </a:moveTo>
                    <a:cubicBezTo>
                      <a:pt x="543" y="45"/>
                      <a:pt x="291" y="112"/>
                      <a:pt x="147" y="144"/>
                    </a:cubicBezTo>
                    <a:cubicBezTo>
                      <a:pt x="0" y="172"/>
                      <a:pt x="153" y="147"/>
                      <a:pt x="177" y="171"/>
                    </a:cubicBezTo>
                    <a:cubicBezTo>
                      <a:pt x="329" y="151"/>
                      <a:pt x="339" y="99"/>
                      <a:pt x="1059" y="24"/>
                    </a:cubicBezTo>
                    <a:cubicBezTo>
                      <a:pt x="1059" y="24"/>
                      <a:pt x="1059" y="0"/>
                      <a:pt x="1059" y="0"/>
                    </a:cubicBezTo>
                    <a:close/>
                  </a:path>
                </a:pathLst>
              </a:custGeom>
              <a:gradFill rotWithShape="0">
                <a:gsLst>
                  <a:gs pos="0">
                    <a:schemeClr val="accent1"/>
                  </a:gs>
                  <a:gs pos="100000">
                    <a:schemeClr val="bg2"/>
                  </a:gs>
                </a:gsLst>
                <a:lin ang="0" scaled="1"/>
                <a:tileRect/>
              </a:gradFill>
              <a:ln w="9525">
                <a:noFill/>
              </a:ln>
            </p:spPr>
            <p:txBody>
              <a:bodyPr/>
              <a:p>
                <a:endParaRPr lang="zh-CN" altLang="en-US"/>
              </a:p>
            </p:txBody>
          </p:sp>
          <p:sp>
            <p:nvSpPr>
              <p:cNvPr id="1031" name="任意多边形 23420"/>
              <p:cNvSpPr/>
              <p:nvPr userDrawn="1"/>
            </p:nvSpPr>
            <p:spPr>
              <a:xfrm rot="-507431">
                <a:off x="1193" y="-89"/>
                <a:ext cx="4122" cy="630"/>
              </a:xfrm>
              <a:custGeom>
                <a:avLst/>
                <a:gdLst/>
                <a:ahLst/>
                <a:cxnLst/>
                <a:pathLst>
                  <a:path w="4122" h="630">
                    <a:moveTo>
                      <a:pt x="0" y="204"/>
                    </a:moveTo>
                    <a:cubicBezTo>
                      <a:pt x="255" y="198"/>
                      <a:pt x="1686" y="0"/>
                      <a:pt x="3544" y="348"/>
                    </a:cubicBezTo>
                    <a:cubicBezTo>
                      <a:pt x="4122" y="464"/>
                      <a:pt x="3754" y="614"/>
                      <a:pt x="3680" y="630"/>
                    </a:cubicBezTo>
                    <a:cubicBezTo>
                      <a:pt x="3680" y="630"/>
                      <a:pt x="3642" y="626"/>
                      <a:pt x="3616" y="624"/>
                    </a:cubicBezTo>
                    <a:cubicBezTo>
                      <a:pt x="3678" y="612"/>
                      <a:pt x="4118" y="488"/>
                      <a:pt x="3534" y="368"/>
                    </a:cubicBezTo>
                    <a:cubicBezTo>
                      <a:pt x="2029" y="98"/>
                      <a:pt x="696" y="156"/>
                      <a:pt x="17" y="231"/>
                    </a:cubicBezTo>
                    <a:cubicBezTo>
                      <a:pt x="17" y="231"/>
                      <a:pt x="0" y="204"/>
                      <a:pt x="0" y="204"/>
                    </a:cubicBezTo>
                    <a:close/>
                  </a:path>
                </a:pathLst>
              </a:custGeom>
              <a:solidFill>
                <a:schemeClr val="bg2"/>
              </a:solidFill>
              <a:ln w="9525">
                <a:noFill/>
              </a:ln>
            </p:spPr>
            <p:txBody>
              <a:bodyPr/>
              <a:p>
                <a:endParaRPr lang="zh-CN" altLang="en-US"/>
              </a:p>
            </p:txBody>
          </p:sp>
          <p:grpSp>
            <p:nvGrpSpPr>
              <p:cNvPr id="1032" name="组合 23421"/>
              <p:cNvGrpSpPr/>
              <p:nvPr userDrawn="1"/>
            </p:nvGrpSpPr>
            <p:grpSpPr>
              <a:xfrm>
                <a:off x="1033" y="326"/>
                <a:ext cx="192" cy="192"/>
                <a:chOff x="1033" y="326"/>
                <a:chExt cx="192" cy="192"/>
              </a:xfrm>
            </p:grpSpPr>
            <p:sp>
              <p:nvSpPr>
                <p:cNvPr id="1033" name="椭圆 23422"/>
                <p:cNvSpPr/>
                <p:nvPr/>
              </p:nvSpPr>
              <p:spPr>
                <a:xfrm>
                  <a:off x="1033" y="326"/>
                  <a:ext cx="192" cy="192"/>
                </a:xfrm>
                <a:prstGeom prst="ellipse">
                  <a:avLst/>
                </a:prstGeom>
                <a:gradFill rotWithShape="0">
                  <a:gsLst>
                    <a:gs pos="0">
                      <a:schemeClr val="bg2"/>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4" name="椭圆 23423"/>
                <p:cNvSpPr/>
                <p:nvPr/>
              </p:nvSpPr>
              <p:spPr>
                <a:xfrm>
                  <a:off x="1129" y="377"/>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5" name="椭圆 23424"/>
                <p:cNvSpPr/>
                <p:nvPr/>
              </p:nvSpPr>
              <p:spPr>
                <a:xfrm>
                  <a:off x="1063" y="350"/>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6" name="椭圆 23425"/>
                <p:cNvSpPr/>
                <p:nvPr/>
              </p:nvSpPr>
              <p:spPr>
                <a:xfrm>
                  <a:off x="1063" y="404"/>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7" name="椭圆 23426"/>
                <p:cNvSpPr/>
                <p:nvPr/>
              </p:nvSpPr>
              <p:spPr>
                <a:xfrm>
                  <a:off x="1108" y="422"/>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8" name="椭圆 23427"/>
                <p:cNvSpPr/>
                <p:nvPr/>
              </p:nvSpPr>
              <p:spPr>
                <a:xfrm>
                  <a:off x="1168" y="416"/>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9" name="椭圆 23428"/>
                <p:cNvSpPr/>
                <p:nvPr/>
              </p:nvSpPr>
              <p:spPr>
                <a:xfrm>
                  <a:off x="1120" y="461"/>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40" name="椭圆 23429"/>
                <p:cNvSpPr/>
                <p:nvPr/>
              </p:nvSpPr>
              <p:spPr>
                <a:xfrm>
                  <a:off x="1063" y="452"/>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41" name="椭圆 23430"/>
                <p:cNvSpPr/>
                <p:nvPr/>
              </p:nvSpPr>
              <p:spPr>
                <a:xfrm>
                  <a:off x="1117" y="329"/>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grpSp>
        </p:grpSp>
        <p:sp>
          <p:nvSpPr>
            <p:cNvPr id="1042" name="矩形 23431"/>
            <p:cNvSpPr/>
            <p:nvPr userDrawn="1"/>
          </p:nvSpPr>
          <p:spPr>
            <a:xfrm>
              <a:off x="426" y="1185"/>
              <a:ext cx="701" cy="3135"/>
            </a:xfrm>
            <a:prstGeom prst="rect">
              <a:avLst/>
            </a:prstGeom>
            <a:solidFill>
              <a:schemeClr val="bg1">
                <a:alpha val="50000"/>
              </a:schemeClr>
            </a:solidFill>
            <a:ln w="9525">
              <a:noFill/>
            </a:ln>
          </p:spPr>
          <p:txBody>
            <a:bodyPr anchor="t" anchorCtr="0"/>
            <a:p>
              <a:pPr lvl="0"/>
              <a:endParaRPr lang="zh-CN" altLang="en-US">
                <a:latin typeface="Times New Roman" panose="02020603050405020304" pitchFamily="18" charset="0"/>
              </a:endParaRPr>
            </a:p>
          </p:txBody>
        </p:sp>
      </p:grpSp>
      <p:sp>
        <p:nvSpPr>
          <p:cNvPr id="1043" name="标题 23432"/>
          <p:cNvSpPr>
            <a:spLocks noGrp="1"/>
          </p:cNvSpPr>
          <p:nvPr>
            <p:ph type="title"/>
          </p:nvPr>
        </p:nvSpPr>
        <p:spPr>
          <a:xfrm>
            <a:off x="971550" y="0"/>
            <a:ext cx="7772400" cy="998855"/>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1044" name="文本占位符 23433"/>
          <p:cNvSpPr>
            <a:spLocks noGrp="1"/>
          </p:cNvSpPr>
          <p:nvPr>
            <p:ph type="body"/>
          </p:nvPr>
        </p:nvSpPr>
        <p:spPr>
          <a:xfrm>
            <a:off x="685800" y="1981200"/>
            <a:ext cx="7772400" cy="4114800"/>
          </a:xfrm>
          <a:prstGeom prst="rect">
            <a:avLst/>
          </a:prstGeom>
          <a:noFill/>
          <a:ln w="9525">
            <a:noFill/>
          </a:ln>
        </p:spPr>
        <p:txBody>
          <a:bodyPr anchor="t" anchorCtr="0"/>
          <a:p>
            <a:pPr lvl="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23435" name="日期占位符 23434"/>
          <p:cNvSpPr>
            <a:spLocks noGrp="1"/>
          </p:cNvSpPr>
          <p:nvPr>
            <p:ph type="dt" sz="half" idx="2"/>
          </p:nvPr>
        </p:nvSpPr>
        <p:spPr>
          <a:xfrm>
            <a:off x="685800" y="6248400"/>
            <a:ext cx="1905000" cy="457200"/>
          </a:xfrm>
          <a:prstGeom prst="rect">
            <a:avLst/>
          </a:prstGeom>
          <a:noFill/>
          <a:ln w="9525">
            <a:noFill/>
          </a:ln>
        </p:spPr>
        <p:txBody>
          <a:bodyPr/>
          <a:lstStyle>
            <a:lvl1pPr>
              <a:defRPr sz="1400"/>
            </a:lvl1pPr>
          </a:lstStyle>
          <a:p>
            <a:pPr lvl="0" fontAlgn="base"/>
            <a:endParaRPr lang="zh-CN" altLang="en-US" strike="noStrike" noProof="1" dirty="0">
              <a:latin typeface="Arial Narrow" pitchFamily="34" charset="0"/>
            </a:endParaRPr>
          </a:p>
        </p:txBody>
      </p:sp>
      <p:sp>
        <p:nvSpPr>
          <p:cNvPr id="23436" name="页脚占位符 23435"/>
          <p:cNvSpPr>
            <a:spLocks noGrp="1"/>
          </p:cNvSpPr>
          <p:nvPr>
            <p:ph type="ftr" sz="quarter" idx="3"/>
          </p:nvPr>
        </p:nvSpPr>
        <p:spPr>
          <a:xfrm>
            <a:off x="3124200" y="6248400"/>
            <a:ext cx="2895600" cy="457200"/>
          </a:xfrm>
          <a:prstGeom prst="rect">
            <a:avLst/>
          </a:prstGeom>
          <a:noFill/>
          <a:ln w="9525">
            <a:noFill/>
          </a:ln>
        </p:spPr>
        <p:txBody>
          <a:bodyPr/>
          <a:lstStyle>
            <a:lvl1pPr algn="ctr">
              <a:defRPr sz="1400"/>
            </a:lvl1pPr>
          </a:lstStyle>
          <a:p>
            <a:pPr lvl="0" fontAlgn="base"/>
            <a:endParaRPr lang="zh-CN" altLang="en-US" strike="noStrike" noProof="1" dirty="0">
              <a:latin typeface="Arial Narrow" pitchFamily="34" charset="0"/>
            </a:endParaRPr>
          </a:p>
        </p:txBody>
      </p:sp>
      <p:sp>
        <p:nvSpPr>
          <p:cNvPr id="23437" name="灯片编号占位符 23436"/>
          <p:cNvSpPr>
            <a:spLocks noGrp="1"/>
          </p:cNvSpPr>
          <p:nvPr>
            <p:ph type="sldNum" sz="quarter" idx="4"/>
          </p:nvPr>
        </p:nvSpPr>
        <p:spPr>
          <a:xfrm>
            <a:off x="6553200" y="6248400"/>
            <a:ext cx="1905000" cy="457200"/>
          </a:xfrm>
          <a:prstGeom prst="rect">
            <a:avLst/>
          </a:prstGeom>
          <a:noFill/>
          <a:ln w="9525">
            <a:noFill/>
          </a:ln>
        </p:spPr>
        <p:txBody>
          <a:bodyPr/>
          <a:lstStyle>
            <a:lvl1pPr algn="r">
              <a:defRPr sz="1400"/>
            </a:lvl1pPr>
          </a:lstStyle>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 bg1="lt1" tx1="dk1" bg2="lt2" tx2="dk2" accent1="accent1" accent2="accent2" accent3="accent3" accent4="accent4" accent5="accent5" accent6="accent6" hlink="hlink" folHlink="folHlink"/>
  <p:sldLayoutIdLst>
    <p:sldLayoutId id="2147484026" r:id="rId1"/>
    <p:sldLayoutId id="2147484027" r:id="rId2"/>
    <p:sldLayoutId id="2147484028" r:id="rId3"/>
    <p:sldLayoutId id="2147484029" r:id="rId4"/>
    <p:sldLayoutId id="2147484030" r:id="rId5"/>
    <p:sldLayoutId id="2147484031" r:id="rId6"/>
    <p:sldLayoutId id="2147484032" r:id="rId7"/>
    <p:sldLayoutId id="2147484033" r:id="rId8"/>
    <p:sldLayoutId id="2147484034" r:id="rId9"/>
    <p:sldLayoutId id="2147484035" r:id="rId10"/>
    <p:sldLayoutId id="2147484036" r:id="rId11"/>
    <p:sldLayoutId id="2147484037" r:id="rId12"/>
  </p:sldLayoutIdLst>
  <p:hf sldNum="0" hdr="0" ftr="0" dt="0"/>
  <p:txStyles>
    <p:titleStyle>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Blip>
          <a:blip r:embed="rId14"/>
        </a:buBlip>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9pPr>
    </p:otherStyle>
  </p:txStyles>
</p:sldMaster>
</file>

<file path=ppt/slideMasters/slideMaster3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grpSp>
        <p:nvGrpSpPr>
          <p:cNvPr id="1026" name="组合 23443"/>
          <p:cNvGrpSpPr/>
          <p:nvPr/>
        </p:nvGrpSpPr>
        <p:grpSpPr>
          <a:xfrm>
            <a:off x="-23812" y="-141287"/>
            <a:ext cx="9167812" cy="6999287"/>
            <a:chOff x="-15" y="-89"/>
            <a:chExt cx="5775" cy="4409"/>
          </a:xfrm>
        </p:grpSpPr>
        <p:sp>
          <p:nvSpPr>
            <p:cNvPr id="1027" name="矩形 22529"/>
            <p:cNvSpPr/>
            <p:nvPr userDrawn="1"/>
          </p:nvSpPr>
          <p:spPr>
            <a:xfrm>
              <a:off x="0" y="-14"/>
              <a:ext cx="5760" cy="625"/>
            </a:xfrm>
            <a:prstGeom prst="rect">
              <a:avLst/>
            </a:prstGeom>
            <a:solidFill>
              <a:schemeClr val="accent2"/>
            </a:solidFill>
            <a:ln w="9525">
              <a:noFill/>
            </a:ln>
          </p:spPr>
          <p:txBody>
            <a:bodyPr anchor="t" anchorCtr="0"/>
            <a:p>
              <a:pPr lvl="0"/>
              <a:endParaRPr lang="zh-CN" altLang="en-US">
                <a:latin typeface="Times New Roman" panose="02020603050405020304" pitchFamily="18" charset="0"/>
              </a:endParaRPr>
            </a:p>
          </p:txBody>
        </p:sp>
        <p:sp>
          <p:nvSpPr>
            <p:cNvPr id="1028" name="矩形 22531" descr="Cacback"/>
            <p:cNvSpPr/>
            <p:nvPr userDrawn="1"/>
          </p:nvSpPr>
          <p:spPr>
            <a:xfrm>
              <a:off x="0" y="0"/>
              <a:ext cx="446" cy="4320"/>
            </a:xfrm>
            <a:prstGeom prst="rect">
              <a:avLst/>
            </a:prstGeom>
            <a:blipFill rotWithShape="0">
              <a:blip r:embed="rId13"/>
            </a:blipFill>
            <a:ln w="9525">
              <a:noFill/>
            </a:ln>
          </p:spPr>
          <p:txBody>
            <a:bodyPr anchor="t" anchorCtr="0"/>
            <a:p>
              <a:pPr lvl="0"/>
              <a:endParaRPr lang="zh-CN" altLang="en-US">
                <a:latin typeface="Times New Roman" panose="02020603050405020304" pitchFamily="18" charset="0"/>
              </a:endParaRPr>
            </a:p>
          </p:txBody>
        </p:sp>
        <p:grpSp>
          <p:nvGrpSpPr>
            <p:cNvPr id="1029" name="组合 23442"/>
            <p:cNvGrpSpPr/>
            <p:nvPr userDrawn="1"/>
          </p:nvGrpSpPr>
          <p:grpSpPr>
            <a:xfrm>
              <a:off x="-15" y="-89"/>
              <a:ext cx="5295" cy="785"/>
              <a:chOff x="20" y="-89"/>
              <a:chExt cx="5295" cy="785"/>
            </a:xfrm>
          </p:grpSpPr>
          <p:sp>
            <p:nvSpPr>
              <p:cNvPr id="1030" name="任意多边形 23419"/>
              <p:cNvSpPr/>
              <p:nvPr userDrawn="1"/>
            </p:nvSpPr>
            <p:spPr>
              <a:xfrm rot="-507431">
                <a:off x="20" y="524"/>
                <a:ext cx="1059" cy="172"/>
              </a:xfrm>
              <a:custGeom>
                <a:avLst/>
                <a:gdLst/>
                <a:ahLst/>
                <a:cxnLst/>
                <a:pathLst>
                  <a:path w="1059" h="172">
                    <a:moveTo>
                      <a:pt x="1059" y="0"/>
                    </a:moveTo>
                    <a:cubicBezTo>
                      <a:pt x="543" y="45"/>
                      <a:pt x="291" y="112"/>
                      <a:pt x="147" y="144"/>
                    </a:cubicBezTo>
                    <a:cubicBezTo>
                      <a:pt x="0" y="172"/>
                      <a:pt x="153" y="147"/>
                      <a:pt x="177" y="171"/>
                    </a:cubicBezTo>
                    <a:cubicBezTo>
                      <a:pt x="329" y="151"/>
                      <a:pt x="339" y="99"/>
                      <a:pt x="1059" y="24"/>
                    </a:cubicBezTo>
                    <a:cubicBezTo>
                      <a:pt x="1059" y="24"/>
                      <a:pt x="1059" y="0"/>
                      <a:pt x="1059" y="0"/>
                    </a:cubicBezTo>
                    <a:close/>
                  </a:path>
                </a:pathLst>
              </a:custGeom>
              <a:gradFill rotWithShape="0">
                <a:gsLst>
                  <a:gs pos="0">
                    <a:schemeClr val="accent1"/>
                  </a:gs>
                  <a:gs pos="100000">
                    <a:schemeClr val="bg2"/>
                  </a:gs>
                </a:gsLst>
                <a:lin ang="0" scaled="1"/>
                <a:tileRect/>
              </a:gradFill>
              <a:ln w="9525">
                <a:noFill/>
              </a:ln>
            </p:spPr>
            <p:txBody>
              <a:bodyPr/>
              <a:p>
                <a:endParaRPr lang="zh-CN" altLang="en-US"/>
              </a:p>
            </p:txBody>
          </p:sp>
          <p:sp>
            <p:nvSpPr>
              <p:cNvPr id="1031" name="任意多边形 23420"/>
              <p:cNvSpPr/>
              <p:nvPr userDrawn="1"/>
            </p:nvSpPr>
            <p:spPr>
              <a:xfrm rot="-507431">
                <a:off x="1193" y="-89"/>
                <a:ext cx="4122" cy="630"/>
              </a:xfrm>
              <a:custGeom>
                <a:avLst/>
                <a:gdLst/>
                <a:ahLst/>
                <a:cxnLst/>
                <a:pathLst>
                  <a:path w="4122" h="630">
                    <a:moveTo>
                      <a:pt x="0" y="204"/>
                    </a:moveTo>
                    <a:cubicBezTo>
                      <a:pt x="255" y="198"/>
                      <a:pt x="1686" y="0"/>
                      <a:pt x="3544" y="348"/>
                    </a:cubicBezTo>
                    <a:cubicBezTo>
                      <a:pt x="4122" y="464"/>
                      <a:pt x="3754" y="614"/>
                      <a:pt x="3680" y="630"/>
                    </a:cubicBezTo>
                    <a:cubicBezTo>
                      <a:pt x="3680" y="630"/>
                      <a:pt x="3642" y="626"/>
                      <a:pt x="3616" y="624"/>
                    </a:cubicBezTo>
                    <a:cubicBezTo>
                      <a:pt x="3678" y="612"/>
                      <a:pt x="4118" y="488"/>
                      <a:pt x="3534" y="368"/>
                    </a:cubicBezTo>
                    <a:cubicBezTo>
                      <a:pt x="2029" y="98"/>
                      <a:pt x="696" y="156"/>
                      <a:pt x="17" y="231"/>
                    </a:cubicBezTo>
                    <a:cubicBezTo>
                      <a:pt x="17" y="231"/>
                      <a:pt x="0" y="204"/>
                      <a:pt x="0" y="204"/>
                    </a:cubicBezTo>
                    <a:close/>
                  </a:path>
                </a:pathLst>
              </a:custGeom>
              <a:solidFill>
                <a:schemeClr val="bg2"/>
              </a:solidFill>
              <a:ln w="9525">
                <a:noFill/>
              </a:ln>
            </p:spPr>
            <p:txBody>
              <a:bodyPr/>
              <a:p>
                <a:endParaRPr lang="zh-CN" altLang="en-US"/>
              </a:p>
            </p:txBody>
          </p:sp>
          <p:grpSp>
            <p:nvGrpSpPr>
              <p:cNvPr id="1032" name="组合 23421"/>
              <p:cNvGrpSpPr/>
              <p:nvPr userDrawn="1"/>
            </p:nvGrpSpPr>
            <p:grpSpPr>
              <a:xfrm>
                <a:off x="1033" y="326"/>
                <a:ext cx="192" cy="192"/>
                <a:chOff x="1033" y="326"/>
                <a:chExt cx="192" cy="192"/>
              </a:xfrm>
            </p:grpSpPr>
            <p:sp>
              <p:nvSpPr>
                <p:cNvPr id="1033" name="椭圆 23422"/>
                <p:cNvSpPr/>
                <p:nvPr/>
              </p:nvSpPr>
              <p:spPr>
                <a:xfrm>
                  <a:off x="1033" y="326"/>
                  <a:ext cx="192" cy="192"/>
                </a:xfrm>
                <a:prstGeom prst="ellipse">
                  <a:avLst/>
                </a:prstGeom>
                <a:gradFill rotWithShape="0">
                  <a:gsLst>
                    <a:gs pos="0">
                      <a:schemeClr val="bg2"/>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4" name="椭圆 23423"/>
                <p:cNvSpPr/>
                <p:nvPr/>
              </p:nvSpPr>
              <p:spPr>
                <a:xfrm>
                  <a:off x="1129" y="377"/>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5" name="椭圆 23424"/>
                <p:cNvSpPr/>
                <p:nvPr/>
              </p:nvSpPr>
              <p:spPr>
                <a:xfrm>
                  <a:off x="1063" y="350"/>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6" name="椭圆 23425"/>
                <p:cNvSpPr/>
                <p:nvPr/>
              </p:nvSpPr>
              <p:spPr>
                <a:xfrm>
                  <a:off x="1063" y="404"/>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7" name="椭圆 23426"/>
                <p:cNvSpPr/>
                <p:nvPr/>
              </p:nvSpPr>
              <p:spPr>
                <a:xfrm>
                  <a:off x="1108" y="422"/>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8" name="椭圆 23427"/>
                <p:cNvSpPr/>
                <p:nvPr/>
              </p:nvSpPr>
              <p:spPr>
                <a:xfrm>
                  <a:off x="1168" y="416"/>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9" name="椭圆 23428"/>
                <p:cNvSpPr/>
                <p:nvPr/>
              </p:nvSpPr>
              <p:spPr>
                <a:xfrm>
                  <a:off x="1120" y="461"/>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40" name="椭圆 23429"/>
                <p:cNvSpPr/>
                <p:nvPr/>
              </p:nvSpPr>
              <p:spPr>
                <a:xfrm>
                  <a:off x="1063" y="452"/>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41" name="椭圆 23430"/>
                <p:cNvSpPr/>
                <p:nvPr/>
              </p:nvSpPr>
              <p:spPr>
                <a:xfrm>
                  <a:off x="1117" y="329"/>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grpSp>
        </p:grpSp>
        <p:sp>
          <p:nvSpPr>
            <p:cNvPr id="1042" name="矩形 23431"/>
            <p:cNvSpPr/>
            <p:nvPr userDrawn="1"/>
          </p:nvSpPr>
          <p:spPr>
            <a:xfrm>
              <a:off x="426" y="1185"/>
              <a:ext cx="701" cy="3135"/>
            </a:xfrm>
            <a:prstGeom prst="rect">
              <a:avLst/>
            </a:prstGeom>
            <a:solidFill>
              <a:schemeClr val="bg1">
                <a:alpha val="50000"/>
              </a:schemeClr>
            </a:solidFill>
            <a:ln w="9525">
              <a:noFill/>
            </a:ln>
          </p:spPr>
          <p:txBody>
            <a:bodyPr anchor="t" anchorCtr="0"/>
            <a:p>
              <a:pPr lvl="0"/>
              <a:endParaRPr lang="zh-CN" altLang="en-US">
                <a:latin typeface="Times New Roman" panose="02020603050405020304" pitchFamily="18" charset="0"/>
              </a:endParaRPr>
            </a:p>
          </p:txBody>
        </p:sp>
      </p:grpSp>
      <p:sp>
        <p:nvSpPr>
          <p:cNvPr id="1043" name="标题 23432"/>
          <p:cNvSpPr>
            <a:spLocks noGrp="1"/>
          </p:cNvSpPr>
          <p:nvPr>
            <p:ph type="title"/>
          </p:nvPr>
        </p:nvSpPr>
        <p:spPr>
          <a:xfrm>
            <a:off x="971550" y="0"/>
            <a:ext cx="7772400" cy="998855"/>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1044" name="文本占位符 23433"/>
          <p:cNvSpPr>
            <a:spLocks noGrp="1"/>
          </p:cNvSpPr>
          <p:nvPr>
            <p:ph type="body"/>
          </p:nvPr>
        </p:nvSpPr>
        <p:spPr>
          <a:xfrm>
            <a:off x="685800" y="1981200"/>
            <a:ext cx="7772400" cy="4114800"/>
          </a:xfrm>
          <a:prstGeom prst="rect">
            <a:avLst/>
          </a:prstGeom>
          <a:noFill/>
          <a:ln w="9525">
            <a:noFill/>
          </a:ln>
        </p:spPr>
        <p:txBody>
          <a:bodyPr anchor="t" anchorCtr="0"/>
          <a:p>
            <a:pPr lvl="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23435" name="日期占位符 23434"/>
          <p:cNvSpPr>
            <a:spLocks noGrp="1"/>
          </p:cNvSpPr>
          <p:nvPr>
            <p:ph type="dt" sz="half" idx="2"/>
          </p:nvPr>
        </p:nvSpPr>
        <p:spPr>
          <a:xfrm>
            <a:off x="685800" y="6248400"/>
            <a:ext cx="1905000" cy="457200"/>
          </a:xfrm>
          <a:prstGeom prst="rect">
            <a:avLst/>
          </a:prstGeom>
          <a:noFill/>
          <a:ln w="9525">
            <a:noFill/>
          </a:ln>
        </p:spPr>
        <p:txBody>
          <a:bodyPr/>
          <a:lstStyle>
            <a:lvl1pPr>
              <a:defRPr sz="1400"/>
            </a:lvl1pPr>
          </a:lstStyle>
          <a:p>
            <a:pPr lvl="0" fontAlgn="base"/>
            <a:endParaRPr lang="zh-CN" altLang="en-US" strike="noStrike" noProof="1" dirty="0">
              <a:latin typeface="Arial Narrow" pitchFamily="34" charset="0"/>
            </a:endParaRPr>
          </a:p>
        </p:txBody>
      </p:sp>
      <p:sp>
        <p:nvSpPr>
          <p:cNvPr id="23436" name="页脚占位符 23435"/>
          <p:cNvSpPr>
            <a:spLocks noGrp="1"/>
          </p:cNvSpPr>
          <p:nvPr>
            <p:ph type="ftr" sz="quarter" idx="3"/>
          </p:nvPr>
        </p:nvSpPr>
        <p:spPr>
          <a:xfrm>
            <a:off x="3124200" y="6248400"/>
            <a:ext cx="2895600" cy="457200"/>
          </a:xfrm>
          <a:prstGeom prst="rect">
            <a:avLst/>
          </a:prstGeom>
          <a:noFill/>
          <a:ln w="9525">
            <a:noFill/>
          </a:ln>
        </p:spPr>
        <p:txBody>
          <a:bodyPr/>
          <a:lstStyle>
            <a:lvl1pPr algn="ctr">
              <a:defRPr sz="1400"/>
            </a:lvl1pPr>
          </a:lstStyle>
          <a:p>
            <a:pPr lvl="0" fontAlgn="base"/>
            <a:endParaRPr lang="zh-CN" altLang="en-US" strike="noStrike" noProof="1" dirty="0">
              <a:latin typeface="Arial Narrow" pitchFamily="34" charset="0"/>
            </a:endParaRPr>
          </a:p>
        </p:txBody>
      </p:sp>
      <p:sp>
        <p:nvSpPr>
          <p:cNvPr id="23437" name="灯片编号占位符 23436"/>
          <p:cNvSpPr>
            <a:spLocks noGrp="1"/>
          </p:cNvSpPr>
          <p:nvPr>
            <p:ph type="sldNum" sz="quarter" idx="4"/>
          </p:nvPr>
        </p:nvSpPr>
        <p:spPr>
          <a:xfrm>
            <a:off x="6553200" y="6248400"/>
            <a:ext cx="1905000" cy="457200"/>
          </a:xfrm>
          <a:prstGeom prst="rect">
            <a:avLst/>
          </a:prstGeom>
          <a:noFill/>
          <a:ln w="9525">
            <a:noFill/>
          </a:ln>
        </p:spPr>
        <p:txBody>
          <a:bodyPr/>
          <a:lstStyle>
            <a:lvl1pPr algn="r">
              <a:defRPr sz="1400"/>
            </a:lvl1pPr>
          </a:lstStyle>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 bg1="lt1" tx1="dk1" bg2="lt2" tx2="dk2" accent1="accent1" accent2="accent2" accent3="accent3" accent4="accent4" accent5="accent5" accent6="accent6" hlink="hlink" folHlink="folHlink"/>
  <p:sldLayoutIdLst>
    <p:sldLayoutId id="2147484039" r:id="rId1"/>
    <p:sldLayoutId id="2147484040" r:id="rId2"/>
    <p:sldLayoutId id="2147484041" r:id="rId3"/>
    <p:sldLayoutId id="2147484042" r:id="rId4"/>
    <p:sldLayoutId id="2147484043" r:id="rId5"/>
    <p:sldLayoutId id="2147484044" r:id="rId6"/>
    <p:sldLayoutId id="2147484045" r:id="rId7"/>
    <p:sldLayoutId id="2147484046" r:id="rId8"/>
    <p:sldLayoutId id="2147484047" r:id="rId9"/>
    <p:sldLayoutId id="2147484048" r:id="rId10"/>
    <p:sldLayoutId id="2147484049" r:id="rId11"/>
    <p:sldLayoutId id="2147484050" r:id="rId12"/>
  </p:sldLayoutIdLst>
  <p:hf sldNum="0" hdr="0" ftr="0" dt="0"/>
  <p:txStyles>
    <p:titleStyle>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Blip>
          <a:blip r:embed="rId14"/>
        </a:buBlip>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9pPr>
    </p:otherStyle>
  </p:txStyles>
</p:sldMaster>
</file>

<file path=ppt/slideMasters/slideMaster3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grpSp>
        <p:nvGrpSpPr>
          <p:cNvPr id="1026" name="组合 23443"/>
          <p:cNvGrpSpPr/>
          <p:nvPr/>
        </p:nvGrpSpPr>
        <p:grpSpPr>
          <a:xfrm>
            <a:off x="-23812" y="-141287"/>
            <a:ext cx="9167812" cy="6999287"/>
            <a:chOff x="-15" y="-89"/>
            <a:chExt cx="5775" cy="4409"/>
          </a:xfrm>
        </p:grpSpPr>
        <p:sp>
          <p:nvSpPr>
            <p:cNvPr id="1027" name="矩形 22529"/>
            <p:cNvSpPr/>
            <p:nvPr userDrawn="1"/>
          </p:nvSpPr>
          <p:spPr>
            <a:xfrm>
              <a:off x="0" y="-14"/>
              <a:ext cx="5760" cy="625"/>
            </a:xfrm>
            <a:prstGeom prst="rect">
              <a:avLst/>
            </a:prstGeom>
            <a:solidFill>
              <a:schemeClr val="accent2"/>
            </a:solidFill>
            <a:ln w="9525">
              <a:noFill/>
            </a:ln>
          </p:spPr>
          <p:txBody>
            <a:bodyPr anchor="t" anchorCtr="0"/>
            <a:p>
              <a:pPr lvl="0"/>
              <a:endParaRPr lang="zh-CN" altLang="en-US">
                <a:latin typeface="Times New Roman" panose="02020603050405020304" pitchFamily="18" charset="0"/>
              </a:endParaRPr>
            </a:p>
          </p:txBody>
        </p:sp>
        <p:sp>
          <p:nvSpPr>
            <p:cNvPr id="1028" name="矩形 22531" descr="Cacback"/>
            <p:cNvSpPr/>
            <p:nvPr userDrawn="1"/>
          </p:nvSpPr>
          <p:spPr>
            <a:xfrm>
              <a:off x="0" y="0"/>
              <a:ext cx="446" cy="4320"/>
            </a:xfrm>
            <a:prstGeom prst="rect">
              <a:avLst/>
            </a:prstGeom>
            <a:blipFill rotWithShape="0">
              <a:blip r:embed="rId13"/>
            </a:blipFill>
            <a:ln w="9525">
              <a:noFill/>
            </a:ln>
          </p:spPr>
          <p:txBody>
            <a:bodyPr anchor="t" anchorCtr="0"/>
            <a:p>
              <a:pPr lvl="0"/>
              <a:endParaRPr lang="zh-CN" altLang="en-US">
                <a:latin typeface="Times New Roman" panose="02020603050405020304" pitchFamily="18" charset="0"/>
              </a:endParaRPr>
            </a:p>
          </p:txBody>
        </p:sp>
        <p:grpSp>
          <p:nvGrpSpPr>
            <p:cNvPr id="1029" name="组合 23442"/>
            <p:cNvGrpSpPr/>
            <p:nvPr userDrawn="1"/>
          </p:nvGrpSpPr>
          <p:grpSpPr>
            <a:xfrm>
              <a:off x="-15" y="-89"/>
              <a:ext cx="5295" cy="785"/>
              <a:chOff x="20" y="-89"/>
              <a:chExt cx="5295" cy="785"/>
            </a:xfrm>
          </p:grpSpPr>
          <p:sp>
            <p:nvSpPr>
              <p:cNvPr id="1030" name="任意多边形 23419"/>
              <p:cNvSpPr/>
              <p:nvPr userDrawn="1"/>
            </p:nvSpPr>
            <p:spPr>
              <a:xfrm rot="-507431">
                <a:off x="20" y="524"/>
                <a:ext cx="1059" cy="172"/>
              </a:xfrm>
              <a:custGeom>
                <a:avLst/>
                <a:gdLst/>
                <a:ahLst/>
                <a:cxnLst/>
                <a:pathLst>
                  <a:path w="1059" h="172">
                    <a:moveTo>
                      <a:pt x="1059" y="0"/>
                    </a:moveTo>
                    <a:cubicBezTo>
                      <a:pt x="543" y="45"/>
                      <a:pt x="291" y="112"/>
                      <a:pt x="147" y="144"/>
                    </a:cubicBezTo>
                    <a:cubicBezTo>
                      <a:pt x="0" y="172"/>
                      <a:pt x="153" y="147"/>
                      <a:pt x="177" y="171"/>
                    </a:cubicBezTo>
                    <a:cubicBezTo>
                      <a:pt x="329" y="151"/>
                      <a:pt x="339" y="99"/>
                      <a:pt x="1059" y="24"/>
                    </a:cubicBezTo>
                    <a:cubicBezTo>
                      <a:pt x="1059" y="24"/>
                      <a:pt x="1059" y="0"/>
                      <a:pt x="1059" y="0"/>
                    </a:cubicBezTo>
                    <a:close/>
                  </a:path>
                </a:pathLst>
              </a:custGeom>
              <a:gradFill rotWithShape="0">
                <a:gsLst>
                  <a:gs pos="0">
                    <a:schemeClr val="accent1"/>
                  </a:gs>
                  <a:gs pos="100000">
                    <a:schemeClr val="bg2"/>
                  </a:gs>
                </a:gsLst>
                <a:lin ang="0" scaled="1"/>
                <a:tileRect/>
              </a:gradFill>
              <a:ln w="9525">
                <a:noFill/>
              </a:ln>
            </p:spPr>
            <p:txBody>
              <a:bodyPr/>
              <a:p>
                <a:endParaRPr lang="zh-CN" altLang="en-US"/>
              </a:p>
            </p:txBody>
          </p:sp>
          <p:sp>
            <p:nvSpPr>
              <p:cNvPr id="1031" name="任意多边形 23420"/>
              <p:cNvSpPr/>
              <p:nvPr userDrawn="1"/>
            </p:nvSpPr>
            <p:spPr>
              <a:xfrm rot="-507431">
                <a:off x="1193" y="-89"/>
                <a:ext cx="4122" cy="630"/>
              </a:xfrm>
              <a:custGeom>
                <a:avLst/>
                <a:gdLst/>
                <a:ahLst/>
                <a:cxnLst/>
                <a:pathLst>
                  <a:path w="4122" h="630">
                    <a:moveTo>
                      <a:pt x="0" y="204"/>
                    </a:moveTo>
                    <a:cubicBezTo>
                      <a:pt x="255" y="198"/>
                      <a:pt x="1686" y="0"/>
                      <a:pt x="3544" y="348"/>
                    </a:cubicBezTo>
                    <a:cubicBezTo>
                      <a:pt x="4122" y="464"/>
                      <a:pt x="3754" y="614"/>
                      <a:pt x="3680" y="630"/>
                    </a:cubicBezTo>
                    <a:cubicBezTo>
                      <a:pt x="3680" y="630"/>
                      <a:pt x="3642" y="626"/>
                      <a:pt x="3616" y="624"/>
                    </a:cubicBezTo>
                    <a:cubicBezTo>
                      <a:pt x="3678" y="612"/>
                      <a:pt x="4118" y="488"/>
                      <a:pt x="3534" y="368"/>
                    </a:cubicBezTo>
                    <a:cubicBezTo>
                      <a:pt x="2029" y="98"/>
                      <a:pt x="696" y="156"/>
                      <a:pt x="17" y="231"/>
                    </a:cubicBezTo>
                    <a:cubicBezTo>
                      <a:pt x="17" y="231"/>
                      <a:pt x="0" y="204"/>
                      <a:pt x="0" y="204"/>
                    </a:cubicBezTo>
                    <a:close/>
                  </a:path>
                </a:pathLst>
              </a:custGeom>
              <a:solidFill>
                <a:schemeClr val="bg2"/>
              </a:solidFill>
              <a:ln w="9525">
                <a:noFill/>
              </a:ln>
            </p:spPr>
            <p:txBody>
              <a:bodyPr/>
              <a:p>
                <a:endParaRPr lang="zh-CN" altLang="en-US"/>
              </a:p>
            </p:txBody>
          </p:sp>
          <p:grpSp>
            <p:nvGrpSpPr>
              <p:cNvPr id="1032" name="组合 23421"/>
              <p:cNvGrpSpPr/>
              <p:nvPr userDrawn="1"/>
            </p:nvGrpSpPr>
            <p:grpSpPr>
              <a:xfrm>
                <a:off x="1033" y="326"/>
                <a:ext cx="192" cy="192"/>
                <a:chOff x="1033" y="326"/>
                <a:chExt cx="192" cy="192"/>
              </a:xfrm>
            </p:grpSpPr>
            <p:sp>
              <p:nvSpPr>
                <p:cNvPr id="1033" name="椭圆 23422"/>
                <p:cNvSpPr/>
                <p:nvPr/>
              </p:nvSpPr>
              <p:spPr>
                <a:xfrm>
                  <a:off x="1033" y="326"/>
                  <a:ext cx="192" cy="192"/>
                </a:xfrm>
                <a:prstGeom prst="ellipse">
                  <a:avLst/>
                </a:prstGeom>
                <a:gradFill rotWithShape="0">
                  <a:gsLst>
                    <a:gs pos="0">
                      <a:schemeClr val="bg2"/>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4" name="椭圆 23423"/>
                <p:cNvSpPr/>
                <p:nvPr/>
              </p:nvSpPr>
              <p:spPr>
                <a:xfrm>
                  <a:off x="1129" y="377"/>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5" name="椭圆 23424"/>
                <p:cNvSpPr/>
                <p:nvPr/>
              </p:nvSpPr>
              <p:spPr>
                <a:xfrm>
                  <a:off x="1063" y="350"/>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6" name="椭圆 23425"/>
                <p:cNvSpPr/>
                <p:nvPr/>
              </p:nvSpPr>
              <p:spPr>
                <a:xfrm>
                  <a:off x="1063" y="404"/>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7" name="椭圆 23426"/>
                <p:cNvSpPr/>
                <p:nvPr/>
              </p:nvSpPr>
              <p:spPr>
                <a:xfrm>
                  <a:off x="1108" y="422"/>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8" name="椭圆 23427"/>
                <p:cNvSpPr/>
                <p:nvPr/>
              </p:nvSpPr>
              <p:spPr>
                <a:xfrm>
                  <a:off x="1168" y="416"/>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9" name="椭圆 23428"/>
                <p:cNvSpPr/>
                <p:nvPr/>
              </p:nvSpPr>
              <p:spPr>
                <a:xfrm>
                  <a:off x="1120" y="461"/>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40" name="椭圆 23429"/>
                <p:cNvSpPr/>
                <p:nvPr/>
              </p:nvSpPr>
              <p:spPr>
                <a:xfrm>
                  <a:off x="1063" y="452"/>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41" name="椭圆 23430"/>
                <p:cNvSpPr/>
                <p:nvPr/>
              </p:nvSpPr>
              <p:spPr>
                <a:xfrm>
                  <a:off x="1117" y="329"/>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grpSp>
        </p:grpSp>
        <p:sp>
          <p:nvSpPr>
            <p:cNvPr id="1042" name="矩形 23431"/>
            <p:cNvSpPr/>
            <p:nvPr userDrawn="1"/>
          </p:nvSpPr>
          <p:spPr>
            <a:xfrm>
              <a:off x="426" y="1185"/>
              <a:ext cx="701" cy="3135"/>
            </a:xfrm>
            <a:prstGeom prst="rect">
              <a:avLst/>
            </a:prstGeom>
            <a:solidFill>
              <a:schemeClr val="bg1">
                <a:alpha val="50000"/>
              </a:schemeClr>
            </a:solidFill>
            <a:ln w="9525">
              <a:noFill/>
            </a:ln>
          </p:spPr>
          <p:txBody>
            <a:bodyPr anchor="t" anchorCtr="0"/>
            <a:p>
              <a:pPr lvl="0"/>
              <a:endParaRPr lang="zh-CN" altLang="en-US">
                <a:latin typeface="Times New Roman" panose="02020603050405020304" pitchFamily="18" charset="0"/>
              </a:endParaRPr>
            </a:p>
          </p:txBody>
        </p:sp>
      </p:grpSp>
      <p:sp>
        <p:nvSpPr>
          <p:cNvPr id="1043" name="标题 23432"/>
          <p:cNvSpPr>
            <a:spLocks noGrp="1"/>
          </p:cNvSpPr>
          <p:nvPr>
            <p:ph type="title"/>
          </p:nvPr>
        </p:nvSpPr>
        <p:spPr>
          <a:xfrm>
            <a:off x="971550" y="0"/>
            <a:ext cx="7772400" cy="998855"/>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1044" name="文本占位符 23433"/>
          <p:cNvSpPr>
            <a:spLocks noGrp="1"/>
          </p:cNvSpPr>
          <p:nvPr>
            <p:ph type="body"/>
          </p:nvPr>
        </p:nvSpPr>
        <p:spPr>
          <a:xfrm>
            <a:off x="685800" y="1981200"/>
            <a:ext cx="7772400" cy="4114800"/>
          </a:xfrm>
          <a:prstGeom prst="rect">
            <a:avLst/>
          </a:prstGeom>
          <a:noFill/>
          <a:ln w="9525">
            <a:noFill/>
          </a:ln>
        </p:spPr>
        <p:txBody>
          <a:bodyPr anchor="t" anchorCtr="0"/>
          <a:p>
            <a:pPr lvl="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23435" name="日期占位符 23434"/>
          <p:cNvSpPr>
            <a:spLocks noGrp="1"/>
          </p:cNvSpPr>
          <p:nvPr>
            <p:ph type="dt" sz="half" idx="2"/>
          </p:nvPr>
        </p:nvSpPr>
        <p:spPr>
          <a:xfrm>
            <a:off x="685800" y="6248400"/>
            <a:ext cx="1905000" cy="457200"/>
          </a:xfrm>
          <a:prstGeom prst="rect">
            <a:avLst/>
          </a:prstGeom>
          <a:noFill/>
          <a:ln w="9525">
            <a:noFill/>
          </a:ln>
        </p:spPr>
        <p:txBody>
          <a:bodyPr/>
          <a:lstStyle>
            <a:lvl1pPr>
              <a:defRPr sz="1400"/>
            </a:lvl1pPr>
          </a:lstStyle>
          <a:p>
            <a:pPr lvl="0" fontAlgn="base"/>
            <a:endParaRPr lang="zh-CN" altLang="en-US" strike="noStrike" noProof="1" dirty="0">
              <a:latin typeface="Arial Narrow" pitchFamily="34" charset="0"/>
            </a:endParaRPr>
          </a:p>
        </p:txBody>
      </p:sp>
      <p:sp>
        <p:nvSpPr>
          <p:cNvPr id="23436" name="页脚占位符 23435"/>
          <p:cNvSpPr>
            <a:spLocks noGrp="1"/>
          </p:cNvSpPr>
          <p:nvPr>
            <p:ph type="ftr" sz="quarter" idx="3"/>
          </p:nvPr>
        </p:nvSpPr>
        <p:spPr>
          <a:xfrm>
            <a:off x="3124200" y="6248400"/>
            <a:ext cx="2895600" cy="457200"/>
          </a:xfrm>
          <a:prstGeom prst="rect">
            <a:avLst/>
          </a:prstGeom>
          <a:noFill/>
          <a:ln w="9525">
            <a:noFill/>
          </a:ln>
        </p:spPr>
        <p:txBody>
          <a:bodyPr/>
          <a:lstStyle>
            <a:lvl1pPr algn="ctr">
              <a:defRPr sz="1400"/>
            </a:lvl1pPr>
          </a:lstStyle>
          <a:p>
            <a:pPr lvl="0" fontAlgn="base"/>
            <a:endParaRPr lang="zh-CN" altLang="en-US" strike="noStrike" noProof="1" dirty="0">
              <a:latin typeface="Arial Narrow" pitchFamily="34" charset="0"/>
            </a:endParaRPr>
          </a:p>
        </p:txBody>
      </p:sp>
      <p:sp>
        <p:nvSpPr>
          <p:cNvPr id="23437" name="灯片编号占位符 23436"/>
          <p:cNvSpPr>
            <a:spLocks noGrp="1"/>
          </p:cNvSpPr>
          <p:nvPr>
            <p:ph type="sldNum" sz="quarter" idx="4"/>
          </p:nvPr>
        </p:nvSpPr>
        <p:spPr>
          <a:xfrm>
            <a:off x="6553200" y="6248400"/>
            <a:ext cx="1905000" cy="457200"/>
          </a:xfrm>
          <a:prstGeom prst="rect">
            <a:avLst/>
          </a:prstGeom>
          <a:noFill/>
          <a:ln w="9525">
            <a:noFill/>
          </a:ln>
        </p:spPr>
        <p:txBody>
          <a:bodyPr/>
          <a:lstStyle>
            <a:lvl1pPr algn="r">
              <a:defRPr sz="1400"/>
            </a:lvl1pPr>
          </a:lstStyle>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 bg1="lt1" tx1="dk1" bg2="lt2" tx2="dk2" accent1="accent1" accent2="accent2" accent3="accent3" accent4="accent4" accent5="accent5" accent6="accent6" hlink="hlink" folHlink="folHlink"/>
  <p:sldLayoutIdLst>
    <p:sldLayoutId id="2147484052" r:id="rId1"/>
    <p:sldLayoutId id="2147484053" r:id="rId2"/>
    <p:sldLayoutId id="2147484054" r:id="rId3"/>
    <p:sldLayoutId id="2147484055" r:id="rId4"/>
    <p:sldLayoutId id="2147484056" r:id="rId5"/>
    <p:sldLayoutId id="2147484057" r:id="rId6"/>
    <p:sldLayoutId id="2147484058" r:id="rId7"/>
    <p:sldLayoutId id="2147484059" r:id="rId8"/>
    <p:sldLayoutId id="2147484060" r:id="rId9"/>
    <p:sldLayoutId id="2147484061" r:id="rId10"/>
    <p:sldLayoutId id="2147484062" r:id="rId11"/>
    <p:sldLayoutId id="2147484063" r:id="rId12"/>
  </p:sldLayoutIdLst>
  <p:hf sldNum="0" hdr="0" ftr="0" dt="0"/>
  <p:txStyles>
    <p:titleStyle>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Blip>
          <a:blip r:embed="rId14"/>
        </a:buBlip>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9pPr>
    </p:otherStyle>
  </p:txStyles>
</p:sldMaster>
</file>

<file path=ppt/slideMasters/slideMaster3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grpSp>
        <p:nvGrpSpPr>
          <p:cNvPr id="1026" name="组合 23443"/>
          <p:cNvGrpSpPr/>
          <p:nvPr/>
        </p:nvGrpSpPr>
        <p:grpSpPr>
          <a:xfrm>
            <a:off x="-23812" y="-141287"/>
            <a:ext cx="9167812" cy="6999287"/>
            <a:chOff x="-15" y="-89"/>
            <a:chExt cx="5775" cy="4409"/>
          </a:xfrm>
        </p:grpSpPr>
        <p:sp>
          <p:nvSpPr>
            <p:cNvPr id="1027" name="矩形 22529"/>
            <p:cNvSpPr/>
            <p:nvPr userDrawn="1"/>
          </p:nvSpPr>
          <p:spPr>
            <a:xfrm>
              <a:off x="0" y="-14"/>
              <a:ext cx="5760" cy="625"/>
            </a:xfrm>
            <a:prstGeom prst="rect">
              <a:avLst/>
            </a:prstGeom>
            <a:solidFill>
              <a:schemeClr val="accent2"/>
            </a:solidFill>
            <a:ln w="9525">
              <a:noFill/>
            </a:ln>
          </p:spPr>
          <p:txBody>
            <a:bodyPr anchor="t" anchorCtr="0"/>
            <a:p>
              <a:pPr lvl="0"/>
              <a:endParaRPr lang="zh-CN" altLang="en-US">
                <a:latin typeface="Times New Roman" panose="02020603050405020304" pitchFamily="18" charset="0"/>
              </a:endParaRPr>
            </a:p>
          </p:txBody>
        </p:sp>
        <p:sp>
          <p:nvSpPr>
            <p:cNvPr id="1028" name="矩形 22531" descr="Cacback"/>
            <p:cNvSpPr/>
            <p:nvPr userDrawn="1"/>
          </p:nvSpPr>
          <p:spPr>
            <a:xfrm>
              <a:off x="0" y="0"/>
              <a:ext cx="446" cy="4320"/>
            </a:xfrm>
            <a:prstGeom prst="rect">
              <a:avLst/>
            </a:prstGeom>
            <a:blipFill rotWithShape="0">
              <a:blip r:embed="rId13"/>
            </a:blipFill>
            <a:ln w="9525">
              <a:noFill/>
            </a:ln>
          </p:spPr>
          <p:txBody>
            <a:bodyPr anchor="t" anchorCtr="0"/>
            <a:p>
              <a:pPr lvl="0"/>
              <a:endParaRPr lang="zh-CN" altLang="en-US">
                <a:latin typeface="Times New Roman" panose="02020603050405020304" pitchFamily="18" charset="0"/>
              </a:endParaRPr>
            </a:p>
          </p:txBody>
        </p:sp>
        <p:grpSp>
          <p:nvGrpSpPr>
            <p:cNvPr id="1029" name="组合 23442"/>
            <p:cNvGrpSpPr/>
            <p:nvPr userDrawn="1"/>
          </p:nvGrpSpPr>
          <p:grpSpPr>
            <a:xfrm>
              <a:off x="-15" y="-89"/>
              <a:ext cx="5295" cy="785"/>
              <a:chOff x="20" y="-89"/>
              <a:chExt cx="5295" cy="785"/>
            </a:xfrm>
          </p:grpSpPr>
          <p:sp>
            <p:nvSpPr>
              <p:cNvPr id="1030" name="任意多边形 23419"/>
              <p:cNvSpPr/>
              <p:nvPr userDrawn="1"/>
            </p:nvSpPr>
            <p:spPr>
              <a:xfrm rot="-507431">
                <a:off x="20" y="524"/>
                <a:ext cx="1059" cy="172"/>
              </a:xfrm>
              <a:custGeom>
                <a:avLst/>
                <a:gdLst/>
                <a:ahLst/>
                <a:cxnLst/>
                <a:pathLst>
                  <a:path w="1059" h="172">
                    <a:moveTo>
                      <a:pt x="1059" y="0"/>
                    </a:moveTo>
                    <a:cubicBezTo>
                      <a:pt x="543" y="45"/>
                      <a:pt x="291" y="112"/>
                      <a:pt x="147" y="144"/>
                    </a:cubicBezTo>
                    <a:cubicBezTo>
                      <a:pt x="0" y="172"/>
                      <a:pt x="153" y="147"/>
                      <a:pt x="177" y="171"/>
                    </a:cubicBezTo>
                    <a:cubicBezTo>
                      <a:pt x="329" y="151"/>
                      <a:pt x="339" y="99"/>
                      <a:pt x="1059" y="24"/>
                    </a:cubicBezTo>
                    <a:cubicBezTo>
                      <a:pt x="1059" y="24"/>
                      <a:pt x="1059" y="0"/>
                      <a:pt x="1059" y="0"/>
                    </a:cubicBezTo>
                    <a:close/>
                  </a:path>
                </a:pathLst>
              </a:custGeom>
              <a:gradFill rotWithShape="0">
                <a:gsLst>
                  <a:gs pos="0">
                    <a:schemeClr val="accent1"/>
                  </a:gs>
                  <a:gs pos="100000">
                    <a:schemeClr val="bg2"/>
                  </a:gs>
                </a:gsLst>
                <a:lin ang="0" scaled="1"/>
                <a:tileRect/>
              </a:gradFill>
              <a:ln w="9525">
                <a:noFill/>
              </a:ln>
            </p:spPr>
            <p:txBody>
              <a:bodyPr/>
              <a:p>
                <a:endParaRPr lang="zh-CN" altLang="en-US"/>
              </a:p>
            </p:txBody>
          </p:sp>
          <p:sp>
            <p:nvSpPr>
              <p:cNvPr id="1031" name="任意多边形 23420"/>
              <p:cNvSpPr/>
              <p:nvPr userDrawn="1"/>
            </p:nvSpPr>
            <p:spPr>
              <a:xfrm rot="-507431">
                <a:off x="1193" y="-89"/>
                <a:ext cx="4122" cy="630"/>
              </a:xfrm>
              <a:custGeom>
                <a:avLst/>
                <a:gdLst/>
                <a:ahLst/>
                <a:cxnLst/>
                <a:pathLst>
                  <a:path w="4122" h="630">
                    <a:moveTo>
                      <a:pt x="0" y="204"/>
                    </a:moveTo>
                    <a:cubicBezTo>
                      <a:pt x="255" y="198"/>
                      <a:pt x="1686" y="0"/>
                      <a:pt x="3544" y="348"/>
                    </a:cubicBezTo>
                    <a:cubicBezTo>
                      <a:pt x="4122" y="464"/>
                      <a:pt x="3754" y="614"/>
                      <a:pt x="3680" y="630"/>
                    </a:cubicBezTo>
                    <a:cubicBezTo>
                      <a:pt x="3680" y="630"/>
                      <a:pt x="3642" y="626"/>
                      <a:pt x="3616" y="624"/>
                    </a:cubicBezTo>
                    <a:cubicBezTo>
                      <a:pt x="3678" y="612"/>
                      <a:pt x="4118" y="488"/>
                      <a:pt x="3534" y="368"/>
                    </a:cubicBezTo>
                    <a:cubicBezTo>
                      <a:pt x="2029" y="98"/>
                      <a:pt x="696" y="156"/>
                      <a:pt x="17" y="231"/>
                    </a:cubicBezTo>
                    <a:cubicBezTo>
                      <a:pt x="17" y="231"/>
                      <a:pt x="0" y="204"/>
                      <a:pt x="0" y="204"/>
                    </a:cubicBezTo>
                    <a:close/>
                  </a:path>
                </a:pathLst>
              </a:custGeom>
              <a:solidFill>
                <a:schemeClr val="bg2"/>
              </a:solidFill>
              <a:ln w="9525">
                <a:noFill/>
              </a:ln>
            </p:spPr>
            <p:txBody>
              <a:bodyPr/>
              <a:p>
                <a:endParaRPr lang="zh-CN" altLang="en-US"/>
              </a:p>
            </p:txBody>
          </p:sp>
          <p:grpSp>
            <p:nvGrpSpPr>
              <p:cNvPr id="1032" name="组合 23421"/>
              <p:cNvGrpSpPr/>
              <p:nvPr userDrawn="1"/>
            </p:nvGrpSpPr>
            <p:grpSpPr>
              <a:xfrm>
                <a:off x="1033" y="326"/>
                <a:ext cx="192" cy="192"/>
                <a:chOff x="1033" y="326"/>
                <a:chExt cx="192" cy="192"/>
              </a:xfrm>
            </p:grpSpPr>
            <p:sp>
              <p:nvSpPr>
                <p:cNvPr id="1033" name="椭圆 23422"/>
                <p:cNvSpPr/>
                <p:nvPr/>
              </p:nvSpPr>
              <p:spPr>
                <a:xfrm>
                  <a:off x="1033" y="326"/>
                  <a:ext cx="192" cy="192"/>
                </a:xfrm>
                <a:prstGeom prst="ellipse">
                  <a:avLst/>
                </a:prstGeom>
                <a:gradFill rotWithShape="0">
                  <a:gsLst>
                    <a:gs pos="0">
                      <a:schemeClr val="bg2"/>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4" name="椭圆 23423"/>
                <p:cNvSpPr/>
                <p:nvPr/>
              </p:nvSpPr>
              <p:spPr>
                <a:xfrm>
                  <a:off x="1129" y="377"/>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5" name="椭圆 23424"/>
                <p:cNvSpPr/>
                <p:nvPr/>
              </p:nvSpPr>
              <p:spPr>
                <a:xfrm>
                  <a:off x="1063" y="350"/>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6" name="椭圆 23425"/>
                <p:cNvSpPr/>
                <p:nvPr/>
              </p:nvSpPr>
              <p:spPr>
                <a:xfrm>
                  <a:off x="1063" y="404"/>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7" name="椭圆 23426"/>
                <p:cNvSpPr/>
                <p:nvPr/>
              </p:nvSpPr>
              <p:spPr>
                <a:xfrm>
                  <a:off x="1108" y="422"/>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8" name="椭圆 23427"/>
                <p:cNvSpPr/>
                <p:nvPr/>
              </p:nvSpPr>
              <p:spPr>
                <a:xfrm>
                  <a:off x="1168" y="416"/>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9" name="椭圆 23428"/>
                <p:cNvSpPr/>
                <p:nvPr/>
              </p:nvSpPr>
              <p:spPr>
                <a:xfrm>
                  <a:off x="1120" y="461"/>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40" name="椭圆 23429"/>
                <p:cNvSpPr/>
                <p:nvPr/>
              </p:nvSpPr>
              <p:spPr>
                <a:xfrm>
                  <a:off x="1063" y="452"/>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41" name="椭圆 23430"/>
                <p:cNvSpPr/>
                <p:nvPr/>
              </p:nvSpPr>
              <p:spPr>
                <a:xfrm>
                  <a:off x="1117" y="329"/>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grpSp>
        </p:grpSp>
        <p:sp>
          <p:nvSpPr>
            <p:cNvPr id="1042" name="矩形 23431"/>
            <p:cNvSpPr/>
            <p:nvPr userDrawn="1"/>
          </p:nvSpPr>
          <p:spPr>
            <a:xfrm>
              <a:off x="426" y="1185"/>
              <a:ext cx="701" cy="3135"/>
            </a:xfrm>
            <a:prstGeom prst="rect">
              <a:avLst/>
            </a:prstGeom>
            <a:solidFill>
              <a:schemeClr val="bg1">
                <a:alpha val="50000"/>
              </a:schemeClr>
            </a:solidFill>
            <a:ln w="9525">
              <a:noFill/>
            </a:ln>
          </p:spPr>
          <p:txBody>
            <a:bodyPr anchor="t" anchorCtr="0"/>
            <a:p>
              <a:pPr lvl="0"/>
              <a:endParaRPr lang="zh-CN" altLang="en-US">
                <a:latin typeface="Times New Roman" panose="02020603050405020304" pitchFamily="18" charset="0"/>
              </a:endParaRPr>
            </a:p>
          </p:txBody>
        </p:sp>
      </p:grpSp>
      <p:sp>
        <p:nvSpPr>
          <p:cNvPr id="1043" name="标题 23432"/>
          <p:cNvSpPr>
            <a:spLocks noGrp="1"/>
          </p:cNvSpPr>
          <p:nvPr>
            <p:ph type="title"/>
          </p:nvPr>
        </p:nvSpPr>
        <p:spPr>
          <a:xfrm>
            <a:off x="971550" y="0"/>
            <a:ext cx="7772400" cy="998855"/>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1044" name="文本占位符 23433"/>
          <p:cNvSpPr>
            <a:spLocks noGrp="1"/>
          </p:cNvSpPr>
          <p:nvPr>
            <p:ph type="body"/>
          </p:nvPr>
        </p:nvSpPr>
        <p:spPr>
          <a:xfrm>
            <a:off x="685800" y="1981200"/>
            <a:ext cx="7772400" cy="4114800"/>
          </a:xfrm>
          <a:prstGeom prst="rect">
            <a:avLst/>
          </a:prstGeom>
          <a:noFill/>
          <a:ln w="9525">
            <a:noFill/>
          </a:ln>
        </p:spPr>
        <p:txBody>
          <a:bodyPr anchor="t" anchorCtr="0"/>
          <a:p>
            <a:pPr lvl="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23435" name="日期占位符 23434"/>
          <p:cNvSpPr>
            <a:spLocks noGrp="1"/>
          </p:cNvSpPr>
          <p:nvPr>
            <p:ph type="dt" sz="half" idx="2"/>
          </p:nvPr>
        </p:nvSpPr>
        <p:spPr>
          <a:xfrm>
            <a:off x="685800" y="6248400"/>
            <a:ext cx="1905000" cy="457200"/>
          </a:xfrm>
          <a:prstGeom prst="rect">
            <a:avLst/>
          </a:prstGeom>
          <a:noFill/>
          <a:ln w="9525">
            <a:noFill/>
          </a:ln>
        </p:spPr>
        <p:txBody>
          <a:bodyPr/>
          <a:lstStyle>
            <a:lvl1pPr>
              <a:defRPr sz="1400"/>
            </a:lvl1pPr>
          </a:lstStyle>
          <a:p>
            <a:pPr lvl="0" fontAlgn="base"/>
            <a:endParaRPr lang="zh-CN" altLang="en-US" strike="noStrike" noProof="1" dirty="0">
              <a:latin typeface="Arial Narrow" pitchFamily="34" charset="0"/>
            </a:endParaRPr>
          </a:p>
        </p:txBody>
      </p:sp>
      <p:sp>
        <p:nvSpPr>
          <p:cNvPr id="23436" name="页脚占位符 23435"/>
          <p:cNvSpPr>
            <a:spLocks noGrp="1"/>
          </p:cNvSpPr>
          <p:nvPr>
            <p:ph type="ftr" sz="quarter" idx="3"/>
          </p:nvPr>
        </p:nvSpPr>
        <p:spPr>
          <a:xfrm>
            <a:off x="3124200" y="6248400"/>
            <a:ext cx="2895600" cy="457200"/>
          </a:xfrm>
          <a:prstGeom prst="rect">
            <a:avLst/>
          </a:prstGeom>
          <a:noFill/>
          <a:ln w="9525">
            <a:noFill/>
          </a:ln>
        </p:spPr>
        <p:txBody>
          <a:bodyPr/>
          <a:lstStyle>
            <a:lvl1pPr algn="ctr">
              <a:defRPr sz="1400"/>
            </a:lvl1pPr>
          </a:lstStyle>
          <a:p>
            <a:pPr lvl="0" fontAlgn="base"/>
            <a:endParaRPr lang="zh-CN" altLang="en-US" strike="noStrike" noProof="1" dirty="0">
              <a:latin typeface="Arial Narrow" pitchFamily="34" charset="0"/>
            </a:endParaRPr>
          </a:p>
        </p:txBody>
      </p:sp>
      <p:sp>
        <p:nvSpPr>
          <p:cNvPr id="23437" name="灯片编号占位符 23436"/>
          <p:cNvSpPr>
            <a:spLocks noGrp="1"/>
          </p:cNvSpPr>
          <p:nvPr>
            <p:ph type="sldNum" sz="quarter" idx="4"/>
          </p:nvPr>
        </p:nvSpPr>
        <p:spPr>
          <a:xfrm>
            <a:off x="6553200" y="6248400"/>
            <a:ext cx="1905000" cy="457200"/>
          </a:xfrm>
          <a:prstGeom prst="rect">
            <a:avLst/>
          </a:prstGeom>
          <a:noFill/>
          <a:ln w="9525">
            <a:noFill/>
          </a:ln>
        </p:spPr>
        <p:txBody>
          <a:bodyPr/>
          <a:lstStyle>
            <a:lvl1pPr algn="r">
              <a:defRPr sz="1400"/>
            </a:lvl1pPr>
          </a:lstStyle>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 bg1="lt1" tx1="dk1" bg2="lt2" tx2="dk2" accent1="accent1" accent2="accent2" accent3="accent3" accent4="accent4" accent5="accent5" accent6="accent6" hlink="hlink" folHlink="folHlink"/>
  <p:sldLayoutIdLst>
    <p:sldLayoutId id="2147484065" r:id="rId1"/>
    <p:sldLayoutId id="2147484066" r:id="rId2"/>
    <p:sldLayoutId id="2147484067" r:id="rId3"/>
    <p:sldLayoutId id="2147484068" r:id="rId4"/>
    <p:sldLayoutId id="2147484069" r:id="rId5"/>
    <p:sldLayoutId id="2147484070" r:id="rId6"/>
    <p:sldLayoutId id="2147484071" r:id="rId7"/>
    <p:sldLayoutId id="2147484072" r:id="rId8"/>
    <p:sldLayoutId id="2147484073" r:id="rId9"/>
    <p:sldLayoutId id="2147484074" r:id="rId10"/>
    <p:sldLayoutId id="2147484075" r:id="rId11"/>
    <p:sldLayoutId id="2147484076" r:id="rId12"/>
  </p:sldLayoutIdLst>
  <p:hf sldNum="0" hdr="0" ftr="0" dt="0"/>
  <p:txStyles>
    <p:titleStyle>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Blip>
          <a:blip r:embed="rId14"/>
        </a:buBlip>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9pPr>
    </p:otherStyle>
  </p:txStyles>
</p:sldMaster>
</file>

<file path=ppt/slideMasters/slideMaster3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grpSp>
        <p:nvGrpSpPr>
          <p:cNvPr id="1026" name="组合 23443"/>
          <p:cNvGrpSpPr/>
          <p:nvPr/>
        </p:nvGrpSpPr>
        <p:grpSpPr>
          <a:xfrm>
            <a:off x="-23812" y="-141287"/>
            <a:ext cx="9167812" cy="6999287"/>
            <a:chOff x="-15" y="-89"/>
            <a:chExt cx="5775" cy="4409"/>
          </a:xfrm>
        </p:grpSpPr>
        <p:sp>
          <p:nvSpPr>
            <p:cNvPr id="1027" name="矩形 22529"/>
            <p:cNvSpPr/>
            <p:nvPr userDrawn="1"/>
          </p:nvSpPr>
          <p:spPr>
            <a:xfrm>
              <a:off x="0" y="-14"/>
              <a:ext cx="5760" cy="625"/>
            </a:xfrm>
            <a:prstGeom prst="rect">
              <a:avLst/>
            </a:prstGeom>
            <a:solidFill>
              <a:schemeClr val="accent2"/>
            </a:solidFill>
            <a:ln w="9525">
              <a:noFill/>
            </a:ln>
          </p:spPr>
          <p:txBody>
            <a:bodyPr anchor="t" anchorCtr="0"/>
            <a:p>
              <a:pPr lvl="0"/>
              <a:endParaRPr lang="zh-CN" altLang="en-US">
                <a:latin typeface="Times New Roman" panose="02020603050405020304" pitchFamily="18" charset="0"/>
              </a:endParaRPr>
            </a:p>
          </p:txBody>
        </p:sp>
        <p:sp>
          <p:nvSpPr>
            <p:cNvPr id="1028" name="矩形 22531" descr="Cacback"/>
            <p:cNvSpPr/>
            <p:nvPr userDrawn="1"/>
          </p:nvSpPr>
          <p:spPr>
            <a:xfrm>
              <a:off x="0" y="0"/>
              <a:ext cx="446" cy="4320"/>
            </a:xfrm>
            <a:prstGeom prst="rect">
              <a:avLst/>
            </a:prstGeom>
            <a:blipFill rotWithShape="0">
              <a:blip r:embed="rId13"/>
            </a:blipFill>
            <a:ln w="9525">
              <a:noFill/>
            </a:ln>
          </p:spPr>
          <p:txBody>
            <a:bodyPr anchor="t" anchorCtr="0"/>
            <a:p>
              <a:pPr lvl="0"/>
              <a:endParaRPr lang="zh-CN" altLang="en-US">
                <a:latin typeface="Times New Roman" panose="02020603050405020304" pitchFamily="18" charset="0"/>
              </a:endParaRPr>
            </a:p>
          </p:txBody>
        </p:sp>
        <p:grpSp>
          <p:nvGrpSpPr>
            <p:cNvPr id="1029" name="组合 23442"/>
            <p:cNvGrpSpPr/>
            <p:nvPr userDrawn="1"/>
          </p:nvGrpSpPr>
          <p:grpSpPr>
            <a:xfrm>
              <a:off x="-15" y="-89"/>
              <a:ext cx="5295" cy="785"/>
              <a:chOff x="20" y="-89"/>
              <a:chExt cx="5295" cy="785"/>
            </a:xfrm>
          </p:grpSpPr>
          <p:sp>
            <p:nvSpPr>
              <p:cNvPr id="1030" name="任意多边形 23419"/>
              <p:cNvSpPr/>
              <p:nvPr userDrawn="1"/>
            </p:nvSpPr>
            <p:spPr>
              <a:xfrm rot="-507431">
                <a:off x="20" y="524"/>
                <a:ext cx="1059" cy="172"/>
              </a:xfrm>
              <a:custGeom>
                <a:avLst/>
                <a:gdLst/>
                <a:ahLst/>
                <a:cxnLst/>
                <a:pathLst>
                  <a:path w="1059" h="172">
                    <a:moveTo>
                      <a:pt x="1059" y="0"/>
                    </a:moveTo>
                    <a:cubicBezTo>
                      <a:pt x="543" y="45"/>
                      <a:pt x="291" y="112"/>
                      <a:pt x="147" y="144"/>
                    </a:cubicBezTo>
                    <a:cubicBezTo>
                      <a:pt x="0" y="172"/>
                      <a:pt x="153" y="147"/>
                      <a:pt x="177" y="171"/>
                    </a:cubicBezTo>
                    <a:cubicBezTo>
                      <a:pt x="329" y="151"/>
                      <a:pt x="339" y="99"/>
                      <a:pt x="1059" y="24"/>
                    </a:cubicBezTo>
                    <a:cubicBezTo>
                      <a:pt x="1059" y="24"/>
                      <a:pt x="1059" y="0"/>
                      <a:pt x="1059" y="0"/>
                    </a:cubicBezTo>
                    <a:close/>
                  </a:path>
                </a:pathLst>
              </a:custGeom>
              <a:gradFill rotWithShape="0">
                <a:gsLst>
                  <a:gs pos="0">
                    <a:schemeClr val="accent1"/>
                  </a:gs>
                  <a:gs pos="100000">
                    <a:schemeClr val="bg2"/>
                  </a:gs>
                </a:gsLst>
                <a:lin ang="0" scaled="1"/>
                <a:tileRect/>
              </a:gradFill>
              <a:ln w="9525">
                <a:noFill/>
              </a:ln>
            </p:spPr>
            <p:txBody>
              <a:bodyPr/>
              <a:p>
                <a:endParaRPr lang="zh-CN" altLang="en-US"/>
              </a:p>
            </p:txBody>
          </p:sp>
          <p:sp>
            <p:nvSpPr>
              <p:cNvPr id="1031" name="任意多边形 23420"/>
              <p:cNvSpPr/>
              <p:nvPr userDrawn="1"/>
            </p:nvSpPr>
            <p:spPr>
              <a:xfrm rot="-507431">
                <a:off x="1193" y="-89"/>
                <a:ext cx="4122" cy="630"/>
              </a:xfrm>
              <a:custGeom>
                <a:avLst/>
                <a:gdLst/>
                <a:ahLst/>
                <a:cxnLst/>
                <a:pathLst>
                  <a:path w="4122" h="630">
                    <a:moveTo>
                      <a:pt x="0" y="204"/>
                    </a:moveTo>
                    <a:cubicBezTo>
                      <a:pt x="255" y="198"/>
                      <a:pt x="1686" y="0"/>
                      <a:pt x="3544" y="348"/>
                    </a:cubicBezTo>
                    <a:cubicBezTo>
                      <a:pt x="4122" y="464"/>
                      <a:pt x="3754" y="614"/>
                      <a:pt x="3680" y="630"/>
                    </a:cubicBezTo>
                    <a:cubicBezTo>
                      <a:pt x="3680" y="630"/>
                      <a:pt x="3642" y="626"/>
                      <a:pt x="3616" y="624"/>
                    </a:cubicBezTo>
                    <a:cubicBezTo>
                      <a:pt x="3678" y="612"/>
                      <a:pt x="4118" y="488"/>
                      <a:pt x="3534" y="368"/>
                    </a:cubicBezTo>
                    <a:cubicBezTo>
                      <a:pt x="2029" y="98"/>
                      <a:pt x="696" y="156"/>
                      <a:pt x="17" y="231"/>
                    </a:cubicBezTo>
                    <a:cubicBezTo>
                      <a:pt x="17" y="231"/>
                      <a:pt x="0" y="204"/>
                      <a:pt x="0" y="204"/>
                    </a:cubicBezTo>
                    <a:close/>
                  </a:path>
                </a:pathLst>
              </a:custGeom>
              <a:solidFill>
                <a:schemeClr val="bg2"/>
              </a:solidFill>
              <a:ln w="9525">
                <a:noFill/>
              </a:ln>
            </p:spPr>
            <p:txBody>
              <a:bodyPr/>
              <a:p>
                <a:endParaRPr lang="zh-CN" altLang="en-US"/>
              </a:p>
            </p:txBody>
          </p:sp>
          <p:grpSp>
            <p:nvGrpSpPr>
              <p:cNvPr id="1032" name="组合 23421"/>
              <p:cNvGrpSpPr/>
              <p:nvPr userDrawn="1"/>
            </p:nvGrpSpPr>
            <p:grpSpPr>
              <a:xfrm>
                <a:off x="1033" y="326"/>
                <a:ext cx="192" cy="192"/>
                <a:chOff x="1033" y="326"/>
                <a:chExt cx="192" cy="192"/>
              </a:xfrm>
            </p:grpSpPr>
            <p:sp>
              <p:nvSpPr>
                <p:cNvPr id="1033" name="椭圆 23422"/>
                <p:cNvSpPr/>
                <p:nvPr/>
              </p:nvSpPr>
              <p:spPr>
                <a:xfrm>
                  <a:off x="1033" y="326"/>
                  <a:ext cx="192" cy="192"/>
                </a:xfrm>
                <a:prstGeom prst="ellipse">
                  <a:avLst/>
                </a:prstGeom>
                <a:gradFill rotWithShape="0">
                  <a:gsLst>
                    <a:gs pos="0">
                      <a:schemeClr val="bg2"/>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4" name="椭圆 23423"/>
                <p:cNvSpPr/>
                <p:nvPr/>
              </p:nvSpPr>
              <p:spPr>
                <a:xfrm>
                  <a:off x="1129" y="377"/>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5" name="椭圆 23424"/>
                <p:cNvSpPr/>
                <p:nvPr/>
              </p:nvSpPr>
              <p:spPr>
                <a:xfrm>
                  <a:off x="1063" y="350"/>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6" name="椭圆 23425"/>
                <p:cNvSpPr/>
                <p:nvPr/>
              </p:nvSpPr>
              <p:spPr>
                <a:xfrm>
                  <a:off x="1063" y="404"/>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7" name="椭圆 23426"/>
                <p:cNvSpPr/>
                <p:nvPr/>
              </p:nvSpPr>
              <p:spPr>
                <a:xfrm>
                  <a:off x="1108" y="422"/>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8" name="椭圆 23427"/>
                <p:cNvSpPr/>
                <p:nvPr/>
              </p:nvSpPr>
              <p:spPr>
                <a:xfrm>
                  <a:off x="1168" y="416"/>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9" name="椭圆 23428"/>
                <p:cNvSpPr/>
                <p:nvPr/>
              </p:nvSpPr>
              <p:spPr>
                <a:xfrm>
                  <a:off x="1120" y="461"/>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40" name="椭圆 23429"/>
                <p:cNvSpPr/>
                <p:nvPr/>
              </p:nvSpPr>
              <p:spPr>
                <a:xfrm>
                  <a:off x="1063" y="452"/>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41" name="椭圆 23430"/>
                <p:cNvSpPr/>
                <p:nvPr/>
              </p:nvSpPr>
              <p:spPr>
                <a:xfrm>
                  <a:off x="1117" y="329"/>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grpSp>
        </p:grpSp>
        <p:sp>
          <p:nvSpPr>
            <p:cNvPr id="1042" name="矩形 23431"/>
            <p:cNvSpPr/>
            <p:nvPr userDrawn="1"/>
          </p:nvSpPr>
          <p:spPr>
            <a:xfrm>
              <a:off x="426" y="1185"/>
              <a:ext cx="701" cy="3135"/>
            </a:xfrm>
            <a:prstGeom prst="rect">
              <a:avLst/>
            </a:prstGeom>
            <a:solidFill>
              <a:schemeClr val="bg1">
                <a:alpha val="50000"/>
              </a:schemeClr>
            </a:solidFill>
            <a:ln w="9525">
              <a:noFill/>
            </a:ln>
          </p:spPr>
          <p:txBody>
            <a:bodyPr anchor="t" anchorCtr="0"/>
            <a:p>
              <a:pPr lvl="0"/>
              <a:endParaRPr lang="zh-CN" altLang="en-US">
                <a:latin typeface="Times New Roman" panose="02020603050405020304" pitchFamily="18" charset="0"/>
              </a:endParaRPr>
            </a:p>
          </p:txBody>
        </p:sp>
      </p:grpSp>
      <p:sp>
        <p:nvSpPr>
          <p:cNvPr id="1043" name="标题 23432"/>
          <p:cNvSpPr>
            <a:spLocks noGrp="1"/>
          </p:cNvSpPr>
          <p:nvPr>
            <p:ph type="title"/>
          </p:nvPr>
        </p:nvSpPr>
        <p:spPr>
          <a:xfrm>
            <a:off x="971550" y="0"/>
            <a:ext cx="7772400" cy="998855"/>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1044" name="文本占位符 23433"/>
          <p:cNvSpPr>
            <a:spLocks noGrp="1"/>
          </p:cNvSpPr>
          <p:nvPr>
            <p:ph type="body"/>
          </p:nvPr>
        </p:nvSpPr>
        <p:spPr>
          <a:xfrm>
            <a:off x="685800" y="1981200"/>
            <a:ext cx="7772400" cy="4114800"/>
          </a:xfrm>
          <a:prstGeom prst="rect">
            <a:avLst/>
          </a:prstGeom>
          <a:noFill/>
          <a:ln w="9525">
            <a:noFill/>
          </a:ln>
        </p:spPr>
        <p:txBody>
          <a:bodyPr anchor="t" anchorCtr="0"/>
          <a:p>
            <a:pPr lvl="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23435" name="日期占位符 23434"/>
          <p:cNvSpPr>
            <a:spLocks noGrp="1"/>
          </p:cNvSpPr>
          <p:nvPr>
            <p:ph type="dt" sz="half" idx="2"/>
          </p:nvPr>
        </p:nvSpPr>
        <p:spPr>
          <a:xfrm>
            <a:off x="685800" y="6248400"/>
            <a:ext cx="1905000" cy="457200"/>
          </a:xfrm>
          <a:prstGeom prst="rect">
            <a:avLst/>
          </a:prstGeom>
          <a:noFill/>
          <a:ln w="9525">
            <a:noFill/>
          </a:ln>
        </p:spPr>
        <p:txBody>
          <a:bodyPr/>
          <a:lstStyle>
            <a:lvl1pPr>
              <a:defRPr sz="1400"/>
            </a:lvl1pPr>
          </a:lstStyle>
          <a:p>
            <a:pPr lvl="0" fontAlgn="base"/>
            <a:endParaRPr lang="zh-CN" altLang="en-US" strike="noStrike" noProof="1" dirty="0">
              <a:latin typeface="Arial Narrow" pitchFamily="34" charset="0"/>
            </a:endParaRPr>
          </a:p>
        </p:txBody>
      </p:sp>
      <p:sp>
        <p:nvSpPr>
          <p:cNvPr id="23436" name="页脚占位符 23435"/>
          <p:cNvSpPr>
            <a:spLocks noGrp="1"/>
          </p:cNvSpPr>
          <p:nvPr>
            <p:ph type="ftr" sz="quarter" idx="3"/>
          </p:nvPr>
        </p:nvSpPr>
        <p:spPr>
          <a:xfrm>
            <a:off x="3124200" y="6248400"/>
            <a:ext cx="2895600" cy="457200"/>
          </a:xfrm>
          <a:prstGeom prst="rect">
            <a:avLst/>
          </a:prstGeom>
          <a:noFill/>
          <a:ln w="9525">
            <a:noFill/>
          </a:ln>
        </p:spPr>
        <p:txBody>
          <a:bodyPr/>
          <a:lstStyle>
            <a:lvl1pPr algn="ctr">
              <a:defRPr sz="1400"/>
            </a:lvl1pPr>
          </a:lstStyle>
          <a:p>
            <a:pPr lvl="0" fontAlgn="base"/>
            <a:endParaRPr lang="zh-CN" altLang="en-US" strike="noStrike" noProof="1" dirty="0">
              <a:latin typeface="Arial Narrow" pitchFamily="34" charset="0"/>
            </a:endParaRPr>
          </a:p>
        </p:txBody>
      </p:sp>
      <p:sp>
        <p:nvSpPr>
          <p:cNvPr id="23437" name="灯片编号占位符 23436"/>
          <p:cNvSpPr>
            <a:spLocks noGrp="1"/>
          </p:cNvSpPr>
          <p:nvPr>
            <p:ph type="sldNum" sz="quarter" idx="4"/>
          </p:nvPr>
        </p:nvSpPr>
        <p:spPr>
          <a:xfrm>
            <a:off x="6553200" y="6248400"/>
            <a:ext cx="1905000" cy="457200"/>
          </a:xfrm>
          <a:prstGeom prst="rect">
            <a:avLst/>
          </a:prstGeom>
          <a:noFill/>
          <a:ln w="9525">
            <a:noFill/>
          </a:ln>
        </p:spPr>
        <p:txBody>
          <a:bodyPr/>
          <a:lstStyle>
            <a:lvl1pPr algn="r">
              <a:defRPr sz="1400"/>
            </a:lvl1pPr>
          </a:lstStyle>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 bg1="lt1" tx1="dk1" bg2="lt2" tx2="dk2" accent1="accent1" accent2="accent2" accent3="accent3" accent4="accent4" accent5="accent5" accent6="accent6" hlink="hlink" folHlink="folHlink"/>
  <p:sldLayoutIdLst>
    <p:sldLayoutId id="2147484078" r:id="rId1"/>
    <p:sldLayoutId id="2147484079" r:id="rId2"/>
    <p:sldLayoutId id="2147484080" r:id="rId3"/>
    <p:sldLayoutId id="2147484081" r:id="rId4"/>
    <p:sldLayoutId id="2147484082" r:id="rId5"/>
    <p:sldLayoutId id="2147484083" r:id="rId6"/>
    <p:sldLayoutId id="2147484084" r:id="rId7"/>
    <p:sldLayoutId id="2147484085" r:id="rId8"/>
    <p:sldLayoutId id="2147484086" r:id="rId9"/>
    <p:sldLayoutId id="2147484087" r:id="rId10"/>
    <p:sldLayoutId id="2147484088" r:id="rId11"/>
    <p:sldLayoutId id="2147484089" r:id="rId12"/>
  </p:sldLayoutIdLst>
  <p:hf sldNum="0" hdr="0" ftr="0" dt="0"/>
  <p:txStyles>
    <p:titleStyle>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Blip>
          <a:blip r:embed="rId14"/>
        </a:buBlip>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9pPr>
    </p:otherStyle>
  </p:txStyles>
</p:sldMaster>
</file>

<file path=ppt/slideMasters/slideMaster3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grpSp>
        <p:nvGrpSpPr>
          <p:cNvPr id="1026" name="组合 23443"/>
          <p:cNvGrpSpPr/>
          <p:nvPr/>
        </p:nvGrpSpPr>
        <p:grpSpPr>
          <a:xfrm>
            <a:off x="-23812" y="-141287"/>
            <a:ext cx="9167812" cy="6999287"/>
            <a:chOff x="-15" y="-89"/>
            <a:chExt cx="5775" cy="4409"/>
          </a:xfrm>
        </p:grpSpPr>
        <p:sp>
          <p:nvSpPr>
            <p:cNvPr id="1027" name="矩形 22529"/>
            <p:cNvSpPr/>
            <p:nvPr userDrawn="1"/>
          </p:nvSpPr>
          <p:spPr>
            <a:xfrm>
              <a:off x="0" y="-14"/>
              <a:ext cx="5760" cy="625"/>
            </a:xfrm>
            <a:prstGeom prst="rect">
              <a:avLst/>
            </a:prstGeom>
            <a:solidFill>
              <a:schemeClr val="accent2"/>
            </a:solidFill>
            <a:ln w="9525">
              <a:noFill/>
            </a:ln>
          </p:spPr>
          <p:txBody>
            <a:bodyPr anchor="t" anchorCtr="0"/>
            <a:p>
              <a:pPr lvl="0"/>
              <a:endParaRPr lang="zh-CN" altLang="en-US">
                <a:latin typeface="Times New Roman" panose="02020603050405020304" pitchFamily="18" charset="0"/>
              </a:endParaRPr>
            </a:p>
          </p:txBody>
        </p:sp>
        <p:sp>
          <p:nvSpPr>
            <p:cNvPr id="1028" name="矩形 22531" descr="Cacback"/>
            <p:cNvSpPr/>
            <p:nvPr userDrawn="1"/>
          </p:nvSpPr>
          <p:spPr>
            <a:xfrm>
              <a:off x="0" y="0"/>
              <a:ext cx="446" cy="4320"/>
            </a:xfrm>
            <a:prstGeom prst="rect">
              <a:avLst/>
            </a:prstGeom>
            <a:blipFill rotWithShape="0">
              <a:blip r:embed="rId13"/>
            </a:blipFill>
            <a:ln w="9525">
              <a:noFill/>
            </a:ln>
          </p:spPr>
          <p:txBody>
            <a:bodyPr anchor="t" anchorCtr="0"/>
            <a:p>
              <a:pPr lvl="0"/>
              <a:endParaRPr lang="zh-CN" altLang="en-US">
                <a:latin typeface="Times New Roman" panose="02020603050405020304" pitchFamily="18" charset="0"/>
              </a:endParaRPr>
            </a:p>
          </p:txBody>
        </p:sp>
        <p:grpSp>
          <p:nvGrpSpPr>
            <p:cNvPr id="1029" name="组合 23442"/>
            <p:cNvGrpSpPr/>
            <p:nvPr userDrawn="1"/>
          </p:nvGrpSpPr>
          <p:grpSpPr>
            <a:xfrm>
              <a:off x="-15" y="-89"/>
              <a:ext cx="5295" cy="785"/>
              <a:chOff x="20" y="-89"/>
              <a:chExt cx="5295" cy="785"/>
            </a:xfrm>
          </p:grpSpPr>
          <p:sp>
            <p:nvSpPr>
              <p:cNvPr id="1030" name="任意多边形 23419"/>
              <p:cNvSpPr/>
              <p:nvPr userDrawn="1"/>
            </p:nvSpPr>
            <p:spPr>
              <a:xfrm rot="-507431">
                <a:off x="20" y="524"/>
                <a:ext cx="1059" cy="172"/>
              </a:xfrm>
              <a:custGeom>
                <a:avLst/>
                <a:gdLst/>
                <a:ahLst/>
                <a:cxnLst/>
                <a:pathLst>
                  <a:path w="1059" h="172">
                    <a:moveTo>
                      <a:pt x="1059" y="0"/>
                    </a:moveTo>
                    <a:cubicBezTo>
                      <a:pt x="543" y="45"/>
                      <a:pt x="291" y="112"/>
                      <a:pt x="147" y="144"/>
                    </a:cubicBezTo>
                    <a:cubicBezTo>
                      <a:pt x="0" y="172"/>
                      <a:pt x="153" y="147"/>
                      <a:pt x="177" y="171"/>
                    </a:cubicBezTo>
                    <a:cubicBezTo>
                      <a:pt x="329" y="151"/>
                      <a:pt x="339" y="99"/>
                      <a:pt x="1059" y="24"/>
                    </a:cubicBezTo>
                    <a:cubicBezTo>
                      <a:pt x="1059" y="24"/>
                      <a:pt x="1059" y="0"/>
                      <a:pt x="1059" y="0"/>
                    </a:cubicBezTo>
                    <a:close/>
                  </a:path>
                </a:pathLst>
              </a:custGeom>
              <a:gradFill rotWithShape="0">
                <a:gsLst>
                  <a:gs pos="0">
                    <a:schemeClr val="accent1"/>
                  </a:gs>
                  <a:gs pos="100000">
                    <a:schemeClr val="bg2"/>
                  </a:gs>
                </a:gsLst>
                <a:lin ang="0" scaled="1"/>
                <a:tileRect/>
              </a:gradFill>
              <a:ln w="9525">
                <a:noFill/>
              </a:ln>
            </p:spPr>
            <p:txBody>
              <a:bodyPr/>
              <a:p>
                <a:endParaRPr lang="zh-CN" altLang="en-US"/>
              </a:p>
            </p:txBody>
          </p:sp>
          <p:sp>
            <p:nvSpPr>
              <p:cNvPr id="1031" name="任意多边形 23420"/>
              <p:cNvSpPr/>
              <p:nvPr userDrawn="1"/>
            </p:nvSpPr>
            <p:spPr>
              <a:xfrm rot="-507431">
                <a:off x="1193" y="-89"/>
                <a:ext cx="4122" cy="630"/>
              </a:xfrm>
              <a:custGeom>
                <a:avLst/>
                <a:gdLst/>
                <a:ahLst/>
                <a:cxnLst/>
                <a:pathLst>
                  <a:path w="4122" h="630">
                    <a:moveTo>
                      <a:pt x="0" y="204"/>
                    </a:moveTo>
                    <a:cubicBezTo>
                      <a:pt x="255" y="198"/>
                      <a:pt x="1686" y="0"/>
                      <a:pt x="3544" y="348"/>
                    </a:cubicBezTo>
                    <a:cubicBezTo>
                      <a:pt x="4122" y="464"/>
                      <a:pt x="3754" y="614"/>
                      <a:pt x="3680" y="630"/>
                    </a:cubicBezTo>
                    <a:cubicBezTo>
                      <a:pt x="3680" y="630"/>
                      <a:pt x="3642" y="626"/>
                      <a:pt x="3616" y="624"/>
                    </a:cubicBezTo>
                    <a:cubicBezTo>
                      <a:pt x="3678" y="612"/>
                      <a:pt x="4118" y="488"/>
                      <a:pt x="3534" y="368"/>
                    </a:cubicBezTo>
                    <a:cubicBezTo>
                      <a:pt x="2029" y="98"/>
                      <a:pt x="696" y="156"/>
                      <a:pt x="17" y="231"/>
                    </a:cubicBezTo>
                    <a:cubicBezTo>
                      <a:pt x="17" y="231"/>
                      <a:pt x="0" y="204"/>
                      <a:pt x="0" y="204"/>
                    </a:cubicBezTo>
                    <a:close/>
                  </a:path>
                </a:pathLst>
              </a:custGeom>
              <a:solidFill>
                <a:schemeClr val="bg2"/>
              </a:solidFill>
              <a:ln w="9525">
                <a:noFill/>
              </a:ln>
            </p:spPr>
            <p:txBody>
              <a:bodyPr/>
              <a:p>
                <a:endParaRPr lang="zh-CN" altLang="en-US"/>
              </a:p>
            </p:txBody>
          </p:sp>
          <p:grpSp>
            <p:nvGrpSpPr>
              <p:cNvPr id="1032" name="组合 23421"/>
              <p:cNvGrpSpPr/>
              <p:nvPr userDrawn="1"/>
            </p:nvGrpSpPr>
            <p:grpSpPr>
              <a:xfrm>
                <a:off x="1033" y="326"/>
                <a:ext cx="192" cy="192"/>
                <a:chOff x="1033" y="326"/>
                <a:chExt cx="192" cy="192"/>
              </a:xfrm>
            </p:grpSpPr>
            <p:sp>
              <p:nvSpPr>
                <p:cNvPr id="1033" name="椭圆 23422"/>
                <p:cNvSpPr/>
                <p:nvPr/>
              </p:nvSpPr>
              <p:spPr>
                <a:xfrm>
                  <a:off x="1033" y="326"/>
                  <a:ext cx="192" cy="192"/>
                </a:xfrm>
                <a:prstGeom prst="ellipse">
                  <a:avLst/>
                </a:prstGeom>
                <a:gradFill rotWithShape="0">
                  <a:gsLst>
                    <a:gs pos="0">
                      <a:schemeClr val="bg2"/>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4" name="椭圆 23423"/>
                <p:cNvSpPr/>
                <p:nvPr/>
              </p:nvSpPr>
              <p:spPr>
                <a:xfrm>
                  <a:off x="1129" y="377"/>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5" name="椭圆 23424"/>
                <p:cNvSpPr/>
                <p:nvPr/>
              </p:nvSpPr>
              <p:spPr>
                <a:xfrm>
                  <a:off x="1063" y="350"/>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6" name="椭圆 23425"/>
                <p:cNvSpPr/>
                <p:nvPr/>
              </p:nvSpPr>
              <p:spPr>
                <a:xfrm>
                  <a:off x="1063" y="404"/>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7" name="椭圆 23426"/>
                <p:cNvSpPr/>
                <p:nvPr/>
              </p:nvSpPr>
              <p:spPr>
                <a:xfrm>
                  <a:off x="1108" y="422"/>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8" name="椭圆 23427"/>
                <p:cNvSpPr/>
                <p:nvPr/>
              </p:nvSpPr>
              <p:spPr>
                <a:xfrm>
                  <a:off x="1168" y="416"/>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9" name="椭圆 23428"/>
                <p:cNvSpPr/>
                <p:nvPr/>
              </p:nvSpPr>
              <p:spPr>
                <a:xfrm>
                  <a:off x="1120" y="461"/>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40" name="椭圆 23429"/>
                <p:cNvSpPr/>
                <p:nvPr/>
              </p:nvSpPr>
              <p:spPr>
                <a:xfrm>
                  <a:off x="1063" y="452"/>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41" name="椭圆 23430"/>
                <p:cNvSpPr/>
                <p:nvPr/>
              </p:nvSpPr>
              <p:spPr>
                <a:xfrm>
                  <a:off x="1117" y="329"/>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grpSp>
        </p:grpSp>
        <p:sp>
          <p:nvSpPr>
            <p:cNvPr id="1042" name="矩形 23431"/>
            <p:cNvSpPr/>
            <p:nvPr userDrawn="1"/>
          </p:nvSpPr>
          <p:spPr>
            <a:xfrm>
              <a:off x="426" y="1185"/>
              <a:ext cx="701" cy="3135"/>
            </a:xfrm>
            <a:prstGeom prst="rect">
              <a:avLst/>
            </a:prstGeom>
            <a:solidFill>
              <a:schemeClr val="bg1">
                <a:alpha val="50000"/>
              </a:schemeClr>
            </a:solidFill>
            <a:ln w="9525">
              <a:noFill/>
            </a:ln>
          </p:spPr>
          <p:txBody>
            <a:bodyPr anchor="t" anchorCtr="0"/>
            <a:p>
              <a:pPr lvl="0"/>
              <a:endParaRPr lang="zh-CN" altLang="en-US">
                <a:latin typeface="Times New Roman" panose="02020603050405020304" pitchFamily="18" charset="0"/>
              </a:endParaRPr>
            </a:p>
          </p:txBody>
        </p:sp>
      </p:grpSp>
      <p:sp>
        <p:nvSpPr>
          <p:cNvPr id="1043" name="标题 23432"/>
          <p:cNvSpPr>
            <a:spLocks noGrp="1"/>
          </p:cNvSpPr>
          <p:nvPr>
            <p:ph type="title"/>
          </p:nvPr>
        </p:nvSpPr>
        <p:spPr>
          <a:xfrm>
            <a:off x="971550" y="0"/>
            <a:ext cx="7772400" cy="998855"/>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1044" name="文本占位符 23433"/>
          <p:cNvSpPr>
            <a:spLocks noGrp="1"/>
          </p:cNvSpPr>
          <p:nvPr>
            <p:ph type="body"/>
          </p:nvPr>
        </p:nvSpPr>
        <p:spPr>
          <a:xfrm>
            <a:off x="685800" y="1981200"/>
            <a:ext cx="7772400" cy="4114800"/>
          </a:xfrm>
          <a:prstGeom prst="rect">
            <a:avLst/>
          </a:prstGeom>
          <a:noFill/>
          <a:ln w="9525">
            <a:noFill/>
          </a:ln>
        </p:spPr>
        <p:txBody>
          <a:bodyPr anchor="t" anchorCtr="0"/>
          <a:p>
            <a:pPr lvl="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23435" name="日期占位符 23434"/>
          <p:cNvSpPr>
            <a:spLocks noGrp="1"/>
          </p:cNvSpPr>
          <p:nvPr>
            <p:ph type="dt" sz="half" idx="2"/>
          </p:nvPr>
        </p:nvSpPr>
        <p:spPr>
          <a:xfrm>
            <a:off x="685800" y="6248400"/>
            <a:ext cx="1905000" cy="457200"/>
          </a:xfrm>
          <a:prstGeom prst="rect">
            <a:avLst/>
          </a:prstGeom>
          <a:noFill/>
          <a:ln w="9525">
            <a:noFill/>
          </a:ln>
        </p:spPr>
        <p:txBody>
          <a:bodyPr/>
          <a:lstStyle>
            <a:lvl1pPr>
              <a:defRPr sz="1400"/>
            </a:lvl1pPr>
          </a:lstStyle>
          <a:p>
            <a:pPr lvl="0" fontAlgn="base"/>
            <a:endParaRPr lang="zh-CN" altLang="en-US" strike="noStrike" noProof="1" dirty="0">
              <a:latin typeface="Arial Narrow" pitchFamily="34" charset="0"/>
            </a:endParaRPr>
          </a:p>
        </p:txBody>
      </p:sp>
      <p:sp>
        <p:nvSpPr>
          <p:cNvPr id="23436" name="页脚占位符 23435"/>
          <p:cNvSpPr>
            <a:spLocks noGrp="1"/>
          </p:cNvSpPr>
          <p:nvPr>
            <p:ph type="ftr" sz="quarter" idx="3"/>
          </p:nvPr>
        </p:nvSpPr>
        <p:spPr>
          <a:xfrm>
            <a:off x="3124200" y="6248400"/>
            <a:ext cx="2895600" cy="457200"/>
          </a:xfrm>
          <a:prstGeom prst="rect">
            <a:avLst/>
          </a:prstGeom>
          <a:noFill/>
          <a:ln w="9525">
            <a:noFill/>
          </a:ln>
        </p:spPr>
        <p:txBody>
          <a:bodyPr/>
          <a:lstStyle>
            <a:lvl1pPr algn="ctr">
              <a:defRPr sz="1400"/>
            </a:lvl1pPr>
          </a:lstStyle>
          <a:p>
            <a:pPr lvl="0" fontAlgn="base"/>
            <a:endParaRPr lang="zh-CN" altLang="en-US" strike="noStrike" noProof="1" dirty="0">
              <a:latin typeface="Arial Narrow" pitchFamily="34" charset="0"/>
            </a:endParaRPr>
          </a:p>
        </p:txBody>
      </p:sp>
      <p:sp>
        <p:nvSpPr>
          <p:cNvPr id="23437" name="灯片编号占位符 23436"/>
          <p:cNvSpPr>
            <a:spLocks noGrp="1"/>
          </p:cNvSpPr>
          <p:nvPr>
            <p:ph type="sldNum" sz="quarter" idx="4"/>
          </p:nvPr>
        </p:nvSpPr>
        <p:spPr>
          <a:xfrm>
            <a:off x="6553200" y="6248400"/>
            <a:ext cx="1905000" cy="457200"/>
          </a:xfrm>
          <a:prstGeom prst="rect">
            <a:avLst/>
          </a:prstGeom>
          <a:noFill/>
          <a:ln w="9525">
            <a:noFill/>
          </a:ln>
        </p:spPr>
        <p:txBody>
          <a:bodyPr/>
          <a:lstStyle>
            <a:lvl1pPr algn="r">
              <a:defRPr sz="1400"/>
            </a:lvl1pPr>
          </a:lstStyle>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 bg1="lt1" tx1="dk1" bg2="lt2" tx2="dk2" accent1="accent1" accent2="accent2" accent3="accent3" accent4="accent4" accent5="accent5" accent6="accent6" hlink="hlink" folHlink="folHlink"/>
  <p:sldLayoutIdLst>
    <p:sldLayoutId id="2147484091" r:id="rId1"/>
    <p:sldLayoutId id="2147484092" r:id="rId2"/>
    <p:sldLayoutId id="2147484093" r:id="rId3"/>
    <p:sldLayoutId id="2147484094" r:id="rId4"/>
    <p:sldLayoutId id="2147484095" r:id="rId5"/>
    <p:sldLayoutId id="2147484096" r:id="rId6"/>
    <p:sldLayoutId id="2147484097" r:id="rId7"/>
    <p:sldLayoutId id="2147484098" r:id="rId8"/>
    <p:sldLayoutId id="2147484099" r:id="rId9"/>
    <p:sldLayoutId id="2147484100" r:id="rId10"/>
    <p:sldLayoutId id="2147484101" r:id="rId11"/>
    <p:sldLayoutId id="2147484102" r:id="rId12"/>
  </p:sldLayoutIdLst>
  <p:hf sldNum="0" hdr="0" ftr="0" dt="0"/>
  <p:txStyles>
    <p:titleStyle>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Blip>
          <a:blip r:embed="rId14"/>
        </a:buBlip>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9pPr>
    </p:otherStyle>
  </p:txStyles>
</p:sldMaster>
</file>

<file path=ppt/slideMasters/slideMaster3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grpSp>
        <p:nvGrpSpPr>
          <p:cNvPr id="1026" name="组合 23443"/>
          <p:cNvGrpSpPr/>
          <p:nvPr/>
        </p:nvGrpSpPr>
        <p:grpSpPr>
          <a:xfrm>
            <a:off x="-23812" y="-141287"/>
            <a:ext cx="9167812" cy="6999287"/>
            <a:chOff x="-15" y="-89"/>
            <a:chExt cx="5775" cy="4409"/>
          </a:xfrm>
        </p:grpSpPr>
        <p:sp>
          <p:nvSpPr>
            <p:cNvPr id="1027" name="矩形 22529"/>
            <p:cNvSpPr/>
            <p:nvPr userDrawn="1"/>
          </p:nvSpPr>
          <p:spPr>
            <a:xfrm>
              <a:off x="0" y="-14"/>
              <a:ext cx="5760" cy="625"/>
            </a:xfrm>
            <a:prstGeom prst="rect">
              <a:avLst/>
            </a:prstGeom>
            <a:solidFill>
              <a:schemeClr val="accent2"/>
            </a:solidFill>
            <a:ln w="9525">
              <a:noFill/>
            </a:ln>
          </p:spPr>
          <p:txBody>
            <a:bodyPr anchor="t" anchorCtr="0"/>
            <a:p>
              <a:pPr lvl="0"/>
              <a:endParaRPr lang="zh-CN" altLang="en-US">
                <a:latin typeface="Times New Roman" panose="02020603050405020304" pitchFamily="18" charset="0"/>
              </a:endParaRPr>
            </a:p>
          </p:txBody>
        </p:sp>
        <p:sp>
          <p:nvSpPr>
            <p:cNvPr id="1028" name="矩形 22531" descr="Cacback"/>
            <p:cNvSpPr/>
            <p:nvPr userDrawn="1"/>
          </p:nvSpPr>
          <p:spPr>
            <a:xfrm>
              <a:off x="0" y="0"/>
              <a:ext cx="446" cy="4320"/>
            </a:xfrm>
            <a:prstGeom prst="rect">
              <a:avLst/>
            </a:prstGeom>
            <a:blipFill rotWithShape="0">
              <a:blip r:embed="rId13"/>
            </a:blipFill>
            <a:ln w="9525">
              <a:noFill/>
            </a:ln>
          </p:spPr>
          <p:txBody>
            <a:bodyPr anchor="t" anchorCtr="0"/>
            <a:p>
              <a:pPr lvl="0"/>
              <a:endParaRPr lang="zh-CN" altLang="en-US">
                <a:latin typeface="Times New Roman" panose="02020603050405020304" pitchFamily="18" charset="0"/>
              </a:endParaRPr>
            </a:p>
          </p:txBody>
        </p:sp>
        <p:grpSp>
          <p:nvGrpSpPr>
            <p:cNvPr id="1029" name="组合 23442"/>
            <p:cNvGrpSpPr/>
            <p:nvPr userDrawn="1"/>
          </p:nvGrpSpPr>
          <p:grpSpPr>
            <a:xfrm>
              <a:off x="-15" y="-89"/>
              <a:ext cx="5295" cy="785"/>
              <a:chOff x="20" y="-89"/>
              <a:chExt cx="5295" cy="785"/>
            </a:xfrm>
          </p:grpSpPr>
          <p:sp>
            <p:nvSpPr>
              <p:cNvPr id="1030" name="任意多边形 23419"/>
              <p:cNvSpPr/>
              <p:nvPr userDrawn="1"/>
            </p:nvSpPr>
            <p:spPr>
              <a:xfrm rot="-507431">
                <a:off x="20" y="524"/>
                <a:ext cx="1059" cy="172"/>
              </a:xfrm>
              <a:custGeom>
                <a:avLst/>
                <a:gdLst/>
                <a:ahLst/>
                <a:cxnLst/>
                <a:pathLst>
                  <a:path w="1059" h="172">
                    <a:moveTo>
                      <a:pt x="1059" y="0"/>
                    </a:moveTo>
                    <a:cubicBezTo>
                      <a:pt x="543" y="45"/>
                      <a:pt x="291" y="112"/>
                      <a:pt x="147" y="144"/>
                    </a:cubicBezTo>
                    <a:cubicBezTo>
                      <a:pt x="0" y="172"/>
                      <a:pt x="153" y="147"/>
                      <a:pt x="177" y="171"/>
                    </a:cubicBezTo>
                    <a:cubicBezTo>
                      <a:pt x="329" y="151"/>
                      <a:pt x="339" y="99"/>
                      <a:pt x="1059" y="24"/>
                    </a:cubicBezTo>
                    <a:cubicBezTo>
                      <a:pt x="1059" y="24"/>
                      <a:pt x="1059" y="0"/>
                      <a:pt x="1059" y="0"/>
                    </a:cubicBezTo>
                    <a:close/>
                  </a:path>
                </a:pathLst>
              </a:custGeom>
              <a:gradFill rotWithShape="0">
                <a:gsLst>
                  <a:gs pos="0">
                    <a:schemeClr val="accent1"/>
                  </a:gs>
                  <a:gs pos="100000">
                    <a:schemeClr val="bg2"/>
                  </a:gs>
                </a:gsLst>
                <a:lin ang="0" scaled="1"/>
                <a:tileRect/>
              </a:gradFill>
              <a:ln w="9525">
                <a:noFill/>
              </a:ln>
            </p:spPr>
            <p:txBody>
              <a:bodyPr/>
              <a:p>
                <a:endParaRPr lang="zh-CN" altLang="en-US"/>
              </a:p>
            </p:txBody>
          </p:sp>
          <p:sp>
            <p:nvSpPr>
              <p:cNvPr id="1031" name="任意多边形 23420"/>
              <p:cNvSpPr/>
              <p:nvPr userDrawn="1"/>
            </p:nvSpPr>
            <p:spPr>
              <a:xfrm rot="-507431">
                <a:off x="1193" y="-89"/>
                <a:ext cx="4122" cy="630"/>
              </a:xfrm>
              <a:custGeom>
                <a:avLst/>
                <a:gdLst/>
                <a:ahLst/>
                <a:cxnLst/>
                <a:pathLst>
                  <a:path w="4122" h="630">
                    <a:moveTo>
                      <a:pt x="0" y="204"/>
                    </a:moveTo>
                    <a:cubicBezTo>
                      <a:pt x="255" y="198"/>
                      <a:pt x="1686" y="0"/>
                      <a:pt x="3544" y="348"/>
                    </a:cubicBezTo>
                    <a:cubicBezTo>
                      <a:pt x="4122" y="464"/>
                      <a:pt x="3754" y="614"/>
                      <a:pt x="3680" y="630"/>
                    </a:cubicBezTo>
                    <a:cubicBezTo>
                      <a:pt x="3680" y="630"/>
                      <a:pt x="3642" y="626"/>
                      <a:pt x="3616" y="624"/>
                    </a:cubicBezTo>
                    <a:cubicBezTo>
                      <a:pt x="3678" y="612"/>
                      <a:pt x="4118" y="488"/>
                      <a:pt x="3534" y="368"/>
                    </a:cubicBezTo>
                    <a:cubicBezTo>
                      <a:pt x="2029" y="98"/>
                      <a:pt x="696" y="156"/>
                      <a:pt x="17" y="231"/>
                    </a:cubicBezTo>
                    <a:cubicBezTo>
                      <a:pt x="17" y="231"/>
                      <a:pt x="0" y="204"/>
                      <a:pt x="0" y="204"/>
                    </a:cubicBezTo>
                    <a:close/>
                  </a:path>
                </a:pathLst>
              </a:custGeom>
              <a:solidFill>
                <a:schemeClr val="bg2"/>
              </a:solidFill>
              <a:ln w="9525">
                <a:noFill/>
              </a:ln>
            </p:spPr>
            <p:txBody>
              <a:bodyPr/>
              <a:p>
                <a:endParaRPr lang="zh-CN" altLang="en-US"/>
              </a:p>
            </p:txBody>
          </p:sp>
          <p:grpSp>
            <p:nvGrpSpPr>
              <p:cNvPr id="1032" name="组合 23421"/>
              <p:cNvGrpSpPr/>
              <p:nvPr userDrawn="1"/>
            </p:nvGrpSpPr>
            <p:grpSpPr>
              <a:xfrm>
                <a:off x="1033" y="326"/>
                <a:ext cx="192" cy="192"/>
                <a:chOff x="1033" y="326"/>
                <a:chExt cx="192" cy="192"/>
              </a:xfrm>
            </p:grpSpPr>
            <p:sp>
              <p:nvSpPr>
                <p:cNvPr id="1033" name="椭圆 23422"/>
                <p:cNvSpPr/>
                <p:nvPr/>
              </p:nvSpPr>
              <p:spPr>
                <a:xfrm>
                  <a:off x="1033" y="326"/>
                  <a:ext cx="192" cy="192"/>
                </a:xfrm>
                <a:prstGeom prst="ellipse">
                  <a:avLst/>
                </a:prstGeom>
                <a:gradFill rotWithShape="0">
                  <a:gsLst>
                    <a:gs pos="0">
                      <a:schemeClr val="bg2"/>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4" name="椭圆 23423"/>
                <p:cNvSpPr/>
                <p:nvPr/>
              </p:nvSpPr>
              <p:spPr>
                <a:xfrm>
                  <a:off x="1129" y="377"/>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5" name="椭圆 23424"/>
                <p:cNvSpPr/>
                <p:nvPr/>
              </p:nvSpPr>
              <p:spPr>
                <a:xfrm>
                  <a:off x="1063" y="350"/>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6" name="椭圆 23425"/>
                <p:cNvSpPr/>
                <p:nvPr/>
              </p:nvSpPr>
              <p:spPr>
                <a:xfrm>
                  <a:off x="1063" y="404"/>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7" name="椭圆 23426"/>
                <p:cNvSpPr/>
                <p:nvPr/>
              </p:nvSpPr>
              <p:spPr>
                <a:xfrm>
                  <a:off x="1108" y="422"/>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8" name="椭圆 23427"/>
                <p:cNvSpPr/>
                <p:nvPr/>
              </p:nvSpPr>
              <p:spPr>
                <a:xfrm>
                  <a:off x="1168" y="416"/>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9" name="椭圆 23428"/>
                <p:cNvSpPr/>
                <p:nvPr/>
              </p:nvSpPr>
              <p:spPr>
                <a:xfrm>
                  <a:off x="1120" y="461"/>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40" name="椭圆 23429"/>
                <p:cNvSpPr/>
                <p:nvPr/>
              </p:nvSpPr>
              <p:spPr>
                <a:xfrm>
                  <a:off x="1063" y="452"/>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41" name="椭圆 23430"/>
                <p:cNvSpPr/>
                <p:nvPr/>
              </p:nvSpPr>
              <p:spPr>
                <a:xfrm>
                  <a:off x="1117" y="329"/>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grpSp>
        </p:grpSp>
        <p:sp>
          <p:nvSpPr>
            <p:cNvPr id="1042" name="矩形 23431"/>
            <p:cNvSpPr/>
            <p:nvPr userDrawn="1"/>
          </p:nvSpPr>
          <p:spPr>
            <a:xfrm>
              <a:off x="426" y="1185"/>
              <a:ext cx="701" cy="3135"/>
            </a:xfrm>
            <a:prstGeom prst="rect">
              <a:avLst/>
            </a:prstGeom>
            <a:solidFill>
              <a:schemeClr val="bg1">
                <a:alpha val="50000"/>
              </a:schemeClr>
            </a:solidFill>
            <a:ln w="9525">
              <a:noFill/>
            </a:ln>
          </p:spPr>
          <p:txBody>
            <a:bodyPr anchor="t" anchorCtr="0"/>
            <a:p>
              <a:pPr lvl="0"/>
              <a:endParaRPr lang="zh-CN" altLang="en-US">
                <a:latin typeface="Times New Roman" panose="02020603050405020304" pitchFamily="18" charset="0"/>
              </a:endParaRPr>
            </a:p>
          </p:txBody>
        </p:sp>
      </p:grpSp>
      <p:sp>
        <p:nvSpPr>
          <p:cNvPr id="1043" name="标题 23432"/>
          <p:cNvSpPr>
            <a:spLocks noGrp="1"/>
          </p:cNvSpPr>
          <p:nvPr>
            <p:ph type="title"/>
          </p:nvPr>
        </p:nvSpPr>
        <p:spPr>
          <a:xfrm>
            <a:off x="971550" y="0"/>
            <a:ext cx="7772400" cy="998855"/>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1044" name="文本占位符 23433"/>
          <p:cNvSpPr>
            <a:spLocks noGrp="1"/>
          </p:cNvSpPr>
          <p:nvPr>
            <p:ph type="body"/>
          </p:nvPr>
        </p:nvSpPr>
        <p:spPr>
          <a:xfrm>
            <a:off x="685800" y="1981200"/>
            <a:ext cx="7772400" cy="4114800"/>
          </a:xfrm>
          <a:prstGeom prst="rect">
            <a:avLst/>
          </a:prstGeom>
          <a:noFill/>
          <a:ln w="9525">
            <a:noFill/>
          </a:ln>
        </p:spPr>
        <p:txBody>
          <a:bodyPr anchor="t" anchorCtr="0"/>
          <a:p>
            <a:pPr lvl="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23435" name="日期占位符 23434"/>
          <p:cNvSpPr>
            <a:spLocks noGrp="1"/>
          </p:cNvSpPr>
          <p:nvPr>
            <p:ph type="dt" sz="half" idx="2"/>
          </p:nvPr>
        </p:nvSpPr>
        <p:spPr>
          <a:xfrm>
            <a:off x="685800" y="6248400"/>
            <a:ext cx="1905000" cy="457200"/>
          </a:xfrm>
          <a:prstGeom prst="rect">
            <a:avLst/>
          </a:prstGeom>
          <a:noFill/>
          <a:ln w="9525">
            <a:noFill/>
          </a:ln>
        </p:spPr>
        <p:txBody>
          <a:bodyPr/>
          <a:lstStyle>
            <a:lvl1pPr>
              <a:defRPr sz="1400"/>
            </a:lvl1pPr>
          </a:lstStyle>
          <a:p>
            <a:pPr lvl="0" fontAlgn="base"/>
            <a:endParaRPr lang="zh-CN" altLang="en-US" strike="noStrike" noProof="1" dirty="0">
              <a:latin typeface="Arial Narrow" pitchFamily="34" charset="0"/>
            </a:endParaRPr>
          </a:p>
        </p:txBody>
      </p:sp>
      <p:sp>
        <p:nvSpPr>
          <p:cNvPr id="23436" name="页脚占位符 23435"/>
          <p:cNvSpPr>
            <a:spLocks noGrp="1"/>
          </p:cNvSpPr>
          <p:nvPr>
            <p:ph type="ftr" sz="quarter" idx="3"/>
          </p:nvPr>
        </p:nvSpPr>
        <p:spPr>
          <a:xfrm>
            <a:off x="3124200" y="6248400"/>
            <a:ext cx="2895600" cy="457200"/>
          </a:xfrm>
          <a:prstGeom prst="rect">
            <a:avLst/>
          </a:prstGeom>
          <a:noFill/>
          <a:ln w="9525">
            <a:noFill/>
          </a:ln>
        </p:spPr>
        <p:txBody>
          <a:bodyPr/>
          <a:lstStyle>
            <a:lvl1pPr algn="ctr">
              <a:defRPr sz="1400"/>
            </a:lvl1pPr>
          </a:lstStyle>
          <a:p>
            <a:pPr lvl="0" fontAlgn="base"/>
            <a:endParaRPr lang="zh-CN" altLang="en-US" strike="noStrike" noProof="1" dirty="0">
              <a:latin typeface="Arial Narrow" pitchFamily="34" charset="0"/>
            </a:endParaRPr>
          </a:p>
        </p:txBody>
      </p:sp>
      <p:sp>
        <p:nvSpPr>
          <p:cNvPr id="23437" name="灯片编号占位符 23436"/>
          <p:cNvSpPr>
            <a:spLocks noGrp="1"/>
          </p:cNvSpPr>
          <p:nvPr>
            <p:ph type="sldNum" sz="quarter" idx="4"/>
          </p:nvPr>
        </p:nvSpPr>
        <p:spPr>
          <a:xfrm>
            <a:off x="6553200" y="6248400"/>
            <a:ext cx="1905000" cy="457200"/>
          </a:xfrm>
          <a:prstGeom prst="rect">
            <a:avLst/>
          </a:prstGeom>
          <a:noFill/>
          <a:ln w="9525">
            <a:noFill/>
          </a:ln>
        </p:spPr>
        <p:txBody>
          <a:bodyPr/>
          <a:lstStyle>
            <a:lvl1pPr algn="r">
              <a:defRPr sz="1400"/>
            </a:lvl1pPr>
          </a:lstStyle>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 bg1="lt1" tx1="dk1" bg2="lt2" tx2="dk2" accent1="accent1" accent2="accent2" accent3="accent3" accent4="accent4" accent5="accent5" accent6="accent6" hlink="hlink" folHlink="folHlink"/>
  <p:sldLayoutIdLst>
    <p:sldLayoutId id="2147484104" r:id="rId1"/>
    <p:sldLayoutId id="2147484105" r:id="rId2"/>
    <p:sldLayoutId id="2147484106" r:id="rId3"/>
    <p:sldLayoutId id="2147484107" r:id="rId4"/>
    <p:sldLayoutId id="2147484108" r:id="rId5"/>
    <p:sldLayoutId id="2147484109" r:id="rId6"/>
    <p:sldLayoutId id="2147484110" r:id="rId7"/>
    <p:sldLayoutId id="2147484111" r:id="rId8"/>
    <p:sldLayoutId id="2147484112" r:id="rId9"/>
    <p:sldLayoutId id="2147484113" r:id="rId10"/>
    <p:sldLayoutId id="2147484114" r:id="rId11"/>
    <p:sldLayoutId id="2147484115" r:id="rId12"/>
  </p:sldLayoutIdLst>
  <p:hf sldNum="0" hdr="0" ftr="0" dt="0"/>
  <p:txStyles>
    <p:titleStyle>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Blip>
          <a:blip r:embed="rId14"/>
        </a:buBlip>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grpSp>
        <p:nvGrpSpPr>
          <p:cNvPr id="1026" name="组合 23443"/>
          <p:cNvGrpSpPr/>
          <p:nvPr/>
        </p:nvGrpSpPr>
        <p:grpSpPr>
          <a:xfrm>
            <a:off x="-23812" y="-141287"/>
            <a:ext cx="9167812" cy="6999287"/>
            <a:chOff x="-15" y="-89"/>
            <a:chExt cx="5775" cy="4409"/>
          </a:xfrm>
        </p:grpSpPr>
        <p:sp>
          <p:nvSpPr>
            <p:cNvPr id="1027" name="矩形 22529"/>
            <p:cNvSpPr/>
            <p:nvPr userDrawn="1"/>
          </p:nvSpPr>
          <p:spPr>
            <a:xfrm>
              <a:off x="0" y="-14"/>
              <a:ext cx="5760" cy="625"/>
            </a:xfrm>
            <a:prstGeom prst="rect">
              <a:avLst/>
            </a:prstGeom>
            <a:solidFill>
              <a:schemeClr val="accent2"/>
            </a:solidFill>
            <a:ln w="9525">
              <a:noFill/>
            </a:ln>
          </p:spPr>
          <p:txBody>
            <a:bodyPr anchor="t" anchorCtr="0"/>
            <a:p>
              <a:pPr lvl="0"/>
              <a:endParaRPr lang="zh-CN" altLang="en-US">
                <a:latin typeface="Times New Roman" panose="02020603050405020304" pitchFamily="18" charset="0"/>
              </a:endParaRPr>
            </a:p>
          </p:txBody>
        </p:sp>
        <p:sp>
          <p:nvSpPr>
            <p:cNvPr id="1028" name="矩形 22531" descr="Cacback"/>
            <p:cNvSpPr/>
            <p:nvPr userDrawn="1"/>
          </p:nvSpPr>
          <p:spPr>
            <a:xfrm>
              <a:off x="0" y="0"/>
              <a:ext cx="446" cy="4320"/>
            </a:xfrm>
            <a:prstGeom prst="rect">
              <a:avLst/>
            </a:prstGeom>
            <a:blipFill rotWithShape="0">
              <a:blip r:embed="rId13"/>
            </a:blipFill>
            <a:ln w="9525">
              <a:noFill/>
            </a:ln>
          </p:spPr>
          <p:txBody>
            <a:bodyPr anchor="t" anchorCtr="0"/>
            <a:p>
              <a:pPr lvl="0"/>
              <a:endParaRPr lang="zh-CN" altLang="en-US">
                <a:latin typeface="Times New Roman" panose="02020603050405020304" pitchFamily="18" charset="0"/>
              </a:endParaRPr>
            </a:p>
          </p:txBody>
        </p:sp>
        <p:grpSp>
          <p:nvGrpSpPr>
            <p:cNvPr id="1029" name="组合 23442"/>
            <p:cNvGrpSpPr/>
            <p:nvPr userDrawn="1"/>
          </p:nvGrpSpPr>
          <p:grpSpPr>
            <a:xfrm>
              <a:off x="-15" y="-89"/>
              <a:ext cx="5295" cy="785"/>
              <a:chOff x="20" y="-89"/>
              <a:chExt cx="5295" cy="785"/>
            </a:xfrm>
          </p:grpSpPr>
          <p:sp>
            <p:nvSpPr>
              <p:cNvPr id="1030" name="任意多边形 23419"/>
              <p:cNvSpPr/>
              <p:nvPr userDrawn="1"/>
            </p:nvSpPr>
            <p:spPr>
              <a:xfrm rot="-507431">
                <a:off x="20" y="524"/>
                <a:ext cx="1059" cy="172"/>
              </a:xfrm>
              <a:custGeom>
                <a:avLst/>
                <a:gdLst/>
                <a:ahLst/>
                <a:cxnLst/>
                <a:pathLst>
                  <a:path w="1059" h="172">
                    <a:moveTo>
                      <a:pt x="1059" y="0"/>
                    </a:moveTo>
                    <a:cubicBezTo>
                      <a:pt x="543" y="45"/>
                      <a:pt x="291" y="112"/>
                      <a:pt x="147" y="144"/>
                    </a:cubicBezTo>
                    <a:cubicBezTo>
                      <a:pt x="0" y="172"/>
                      <a:pt x="153" y="147"/>
                      <a:pt x="177" y="171"/>
                    </a:cubicBezTo>
                    <a:cubicBezTo>
                      <a:pt x="329" y="151"/>
                      <a:pt x="339" y="99"/>
                      <a:pt x="1059" y="24"/>
                    </a:cubicBezTo>
                    <a:cubicBezTo>
                      <a:pt x="1059" y="24"/>
                      <a:pt x="1059" y="0"/>
                      <a:pt x="1059" y="0"/>
                    </a:cubicBezTo>
                    <a:close/>
                  </a:path>
                </a:pathLst>
              </a:custGeom>
              <a:gradFill rotWithShape="0">
                <a:gsLst>
                  <a:gs pos="0">
                    <a:schemeClr val="accent1"/>
                  </a:gs>
                  <a:gs pos="100000">
                    <a:schemeClr val="bg2"/>
                  </a:gs>
                </a:gsLst>
                <a:lin ang="0" scaled="1"/>
                <a:tileRect/>
              </a:gradFill>
              <a:ln w="9525">
                <a:noFill/>
              </a:ln>
            </p:spPr>
            <p:txBody>
              <a:bodyPr/>
              <a:p>
                <a:endParaRPr lang="zh-CN" altLang="en-US"/>
              </a:p>
            </p:txBody>
          </p:sp>
          <p:sp>
            <p:nvSpPr>
              <p:cNvPr id="1031" name="任意多边形 23420"/>
              <p:cNvSpPr/>
              <p:nvPr userDrawn="1"/>
            </p:nvSpPr>
            <p:spPr>
              <a:xfrm rot="-507431">
                <a:off x="1193" y="-89"/>
                <a:ext cx="4122" cy="630"/>
              </a:xfrm>
              <a:custGeom>
                <a:avLst/>
                <a:gdLst/>
                <a:ahLst/>
                <a:cxnLst/>
                <a:pathLst>
                  <a:path w="4122" h="630">
                    <a:moveTo>
                      <a:pt x="0" y="204"/>
                    </a:moveTo>
                    <a:cubicBezTo>
                      <a:pt x="255" y="198"/>
                      <a:pt x="1686" y="0"/>
                      <a:pt x="3544" y="348"/>
                    </a:cubicBezTo>
                    <a:cubicBezTo>
                      <a:pt x="4122" y="464"/>
                      <a:pt x="3754" y="614"/>
                      <a:pt x="3680" y="630"/>
                    </a:cubicBezTo>
                    <a:cubicBezTo>
                      <a:pt x="3680" y="630"/>
                      <a:pt x="3642" y="626"/>
                      <a:pt x="3616" y="624"/>
                    </a:cubicBezTo>
                    <a:cubicBezTo>
                      <a:pt x="3678" y="612"/>
                      <a:pt x="4118" y="488"/>
                      <a:pt x="3534" y="368"/>
                    </a:cubicBezTo>
                    <a:cubicBezTo>
                      <a:pt x="2029" y="98"/>
                      <a:pt x="696" y="156"/>
                      <a:pt x="17" y="231"/>
                    </a:cubicBezTo>
                    <a:cubicBezTo>
                      <a:pt x="17" y="231"/>
                      <a:pt x="0" y="204"/>
                      <a:pt x="0" y="204"/>
                    </a:cubicBezTo>
                    <a:close/>
                  </a:path>
                </a:pathLst>
              </a:custGeom>
              <a:solidFill>
                <a:schemeClr val="bg2"/>
              </a:solidFill>
              <a:ln w="9525">
                <a:noFill/>
              </a:ln>
            </p:spPr>
            <p:txBody>
              <a:bodyPr/>
              <a:p>
                <a:endParaRPr lang="zh-CN" altLang="en-US"/>
              </a:p>
            </p:txBody>
          </p:sp>
          <p:grpSp>
            <p:nvGrpSpPr>
              <p:cNvPr id="1032" name="组合 23421"/>
              <p:cNvGrpSpPr/>
              <p:nvPr userDrawn="1"/>
            </p:nvGrpSpPr>
            <p:grpSpPr>
              <a:xfrm>
                <a:off x="1033" y="326"/>
                <a:ext cx="192" cy="192"/>
                <a:chOff x="1033" y="326"/>
                <a:chExt cx="192" cy="192"/>
              </a:xfrm>
            </p:grpSpPr>
            <p:sp>
              <p:nvSpPr>
                <p:cNvPr id="1033" name="椭圆 23422"/>
                <p:cNvSpPr/>
                <p:nvPr/>
              </p:nvSpPr>
              <p:spPr>
                <a:xfrm>
                  <a:off x="1033" y="326"/>
                  <a:ext cx="192" cy="192"/>
                </a:xfrm>
                <a:prstGeom prst="ellipse">
                  <a:avLst/>
                </a:prstGeom>
                <a:gradFill rotWithShape="0">
                  <a:gsLst>
                    <a:gs pos="0">
                      <a:schemeClr val="bg2"/>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4" name="椭圆 23423"/>
                <p:cNvSpPr/>
                <p:nvPr/>
              </p:nvSpPr>
              <p:spPr>
                <a:xfrm>
                  <a:off x="1129" y="377"/>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5" name="椭圆 23424"/>
                <p:cNvSpPr/>
                <p:nvPr/>
              </p:nvSpPr>
              <p:spPr>
                <a:xfrm>
                  <a:off x="1063" y="350"/>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6" name="椭圆 23425"/>
                <p:cNvSpPr/>
                <p:nvPr/>
              </p:nvSpPr>
              <p:spPr>
                <a:xfrm>
                  <a:off x="1063" y="404"/>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7" name="椭圆 23426"/>
                <p:cNvSpPr/>
                <p:nvPr/>
              </p:nvSpPr>
              <p:spPr>
                <a:xfrm>
                  <a:off x="1108" y="422"/>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8" name="椭圆 23427"/>
                <p:cNvSpPr/>
                <p:nvPr/>
              </p:nvSpPr>
              <p:spPr>
                <a:xfrm>
                  <a:off x="1168" y="416"/>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9" name="椭圆 23428"/>
                <p:cNvSpPr/>
                <p:nvPr/>
              </p:nvSpPr>
              <p:spPr>
                <a:xfrm>
                  <a:off x="1120" y="461"/>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40" name="椭圆 23429"/>
                <p:cNvSpPr/>
                <p:nvPr/>
              </p:nvSpPr>
              <p:spPr>
                <a:xfrm>
                  <a:off x="1063" y="452"/>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41" name="椭圆 23430"/>
                <p:cNvSpPr/>
                <p:nvPr/>
              </p:nvSpPr>
              <p:spPr>
                <a:xfrm>
                  <a:off x="1117" y="329"/>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grpSp>
        </p:grpSp>
        <p:sp>
          <p:nvSpPr>
            <p:cNvPr id="1042" name="矩形 23431"/>
            <p:cNvSpPr/>
            <p:nvPr userDrawn="1"/>
          </p:nvSpPr>
          <p:spPr>
            <a:xfrm>
              <a:off x="426" y="1185"/>
              <a:ext cx="701" cy="3135"/>
            </a:xfrm>
            <a:prstGeom prst="rect">
              <a:avLst/>
            </a:prstGeom>
            <a:solidFill>
              <a:schemeClr val="bg1">
                <a:alpha val="50000"/>
              </a:schemeClr>
            </a:solidFill>
            <a:ln w="9525">
              <a:noFill/>
            </a:ln>
          </p:spPr>
          <p:txBody>
            <a:bodyPr anchor="t" anchorCtr="0"/>
            <a:p>
              <a:pPr lvl="0"/>
              <a:endParaRPr lang="zh-CN" altLang="en-US">
                <a:latin typeface="Times New Roman" panose="02020603050405020304" pitchFamily="18" charset="0"/>
              </a:endParaRPr>
            </a:p>
          </p:txBody>
        </p:sp>
      </p:grpSp>
      <p:sp>
        <p:nvSpPr>
          <p:cNvPr id="1043" name="标题 23432"/>
          <p:cNvSpPr>
            <a:spLocks noGrp="1"/>
          </p:cNvSpPr>
          <p:nvPr>
            <p:ph type="title"/>
          </p:nvPr>
        </p:nvSpPr>
        <p:spPr>
          <a:xfrm>
            <a:off x="971550" y="0"/>
            <a:ext cx="7772400" cy="998855"/>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1044" name="文本占位符 23433"/>
          <p:cNvSpPr>
            <a:spLocks noGrp="1"/>
          </p:cNvSpPr>
          <p:nvPr>
            <p:ph type="body"/>
          </p:nvPr>
        </p:nvSpPr>
        <p:spPr>
          <a:xfrm>
            <a:off x="685800" y="1981200"/>
            <a:ext cx="7772400" cy="4114800"/>
          </a:xfrm>
          <a:prstGeom prst="rect">
            <a:avLst/>
          </a:prstGeom>
          <a:noFill/>
          <a:ln w="9525">
            <a:noFill/>
          </a:ln>
        </p:spPr>
        <p:txBody>
          <a:bodyPr anchor="t" anchorCtr="0"/>
          <a:p>
            <a:pPr lvl="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23435" name="日期占位符 23434"/>
          <p:cNvSpPr>
            <a:spLocks noGrp="1"/>
          </p:cNvSpPr>
          <p:nvPr>
            <p:ph type="dt" sz="half" idx="2"/>
          </p:nvPr>
        </p:nvSpPr>
        <p:spPr>
          <a:xfrm>
            <a:off x="685800" y="6248400"/>
            <a:ext cx="1905000" cy="457200"/>
          </a:xfrm>
          <a:prstGeom prst="rect">
            <a:avLst/>
          </a:prstGeom>
          <a:noFill/>
          <a:ln w="9525">
            <a:noFill/>
          </a:ln>
        </p:spPr>
        <p:txBody>
          <a:bodyPr/>
          <a:lstStyle>
            <a:lvl1pPr>
              <a:defRPr sz="1400"/>
            </a:lvl1pPr>
          </a:lstStyle>
          <a:p>
            <a:pPr lvl="0" fontAlgn="base"/>
            <a:endParaRPr lang="zh-CN" altLang="en-US" strike="noStrike" noProof="1" dirty="0">
              <a:latin typeface="Arial Narrow" pitchFamily="34" charset="0"/>
            </a:endParaRPr>
          </a:p>
        </p:txBody>
      </p:sp>
      <p:sp>
        <p:nvSpPr>
          <p:cNvPr id="23436" name="页脚占位符 23435"/>
          <p:cNvSpPr>
            <a:spLocks noGrp="1"/>
          </p:cNvSpPr>
          <p:nvPr>
            <p:ph type="ftr" sz="quarter" idx="3"/>
          </p:nvPr>
        </p:nvSpPr>
        <p:spPr>
          <a:xfrm>
            <a:off x="3124200" y="6248400"/>
            <a:ext cx="2895600" cy="457200"/>
          </a:xfrm>
          <a:prstGeom prst="rect">
            <a:avLst/>
          </a:prstGeom>
          <a:noFill/>
          <a:ln w="9525">
            <a:noFill/>
          </a:ln>
        </p:spPr>
        <p:txBody>
          <a:bodyPr/>
          <a:lstStyle>
            <a:lvl1pPr algn="ctr">
              <a:defRPr sz="1400"/>
            </a:lvl1pPr>
          </a:lstStyle>
          <a:p>
            <a:pPr lvl="0" fontAlgn="base"/>
            <a:endParaRPr lang="zh-CN" altLang="en-US" strike="noStrike" noProof="1" dirty="0">
              <a:latin typeface="Arial Narrow" pitchFamily="34" charset="0"/>
            </a:endParaRPr>
          </a:p>
        </p:txBody>
      </p:sp>
      <p:sp>
        <p:nvSpPr>
          <p:cNvPr id="23437" name="灯片编号占位符 23436"/>
          <p:cNvSpPr>
            <a:spLocks noGrp="1"/>
          </p:cNvSpPr>
          <p:nvPr>
            <p:ph type="sldNum" sz="quarter" idx="4"/>
          </p:nvPr>
        </p:nvSpPr>
        <p:spPr>
          <a:xfrm>
            <a:off x="6553200" y="6248400"/>
            <a:ext cx="1905000" cy="457200"/>
          </a:xfrm>
          <a:prstGeom prst="rect">
            <a:avLst/>
          </a:prstGeom>
          <a:noFill/>
          <a:ln w="9525">
            <a:noFill/>
          </a:ln>
        </p:spPr>
        <p:txBody>
          <a:bodyPr/>
          <a:lstStyle>
            <a:lvl1pPr algn="r">
              <a:defRPr sz="1400"/>
            </a:lvl1pPr>
          </a:lstStyle>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hf sldNum="0" hdr="0" ftr="0" dt="0"/>
  <p:txStyles>
    <p:titleStyle>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Blip>
          <a:blip r:embed="rId14"/>
        </a:buBlip>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grpSp>
        <p:nvGrpSpPr>
          <p:cNvPr id="1026" name="组合 23443"/>
          <p:cNvGrpSpPr/>
          <p:nvPr/>
        </p:nvGrpSpPr>
        <p:grpSpPr>
          <a:xfrm>
            <a:off x="-23812" y="-141287"/>
            <a:ext cx="9167812" cy="6999287"/>
            <a:chOff x="-15" y="-89"/>
            <a:chExt cx="5775" cy="4409"/>
          </a:xfrm>
        </p:grpSpPr>
        <p:sp>
          <p:nvSpPr>
            <p:cNvPr id="1027" name="矩形 22529"/>
            <p:cNvSpPr/>
            <p:nvPr userDrawn="1"/>
          </p:nvSpPr>
          <p:spPr>
            <a:xfrm>
              <a:off x="0" y="-14"/>
              <a:ext cx="5760" cy="625"/>
            </a:xfrm>
            <a:prstGeom prst="rect">
              <a:avLst/>
            </a:prstGeom>
            <a:solidFill>
              <a:schemeClr val="accent2"/>
            </a:solidFill>
            <a:ln w="9525">
              <a:noFill/>
            </a:ln>
          </p:spPr>
          <p:txBody>
            <a:bodyPr anchor="t" anchorCtr="0"/>
            <a:p>
              <a:pPr lvl="0"/>
              <a:endParaRPr lang="zh-CN" altLang="en-US">
                <a:latin typeface="Times New Roman" panose="02020603050405020304" pitchFamily="18" charset="0"/>
              </a:endParaRPr>
            </a:p>
          </p:txBody>
        </p:sp>
        <p:sp>
          <p:nvSpPr>
            <p:cNvPr id="1028" name="矩形 22531" descr="Cacback"/>
            <p:cNvSpPr/>
            <p:nvPr userDrawn="1"/>
          </p:nvSpPr>
          <p:spPr>
            <a:xfrm>
              <a:off x="0" y="0"/>
              <a:ext cx="446" cy="4320"/>
            </a:xfrm>
            <a:prstGeom prst="rect">
              <a:avLst/>
            </a:prstGeom>
            <a:blipFill rotWithShape="0">
              <a:blip r:embed="rId13"/>
            </a:blipFill>
            <a:ln w="9525">
              <a:noFill/>
            </a:ln>
          </p:spPr>
          <p:txBody>
            <a:bodyPr anchor="t" anchorCtr="0"/>
            <a:p>
              <a:pPr lvl="0"/>
              <a:endParaRPr lang="zh-CN" altLang="en-US">
                <a:latin typeface="Times New Roman" panose="02020603050405020304" pitchFamily="18" charset="0"/>
              </a:endParaRPr>
            </a:p>
          </p:txBody>
        </p:sp>
        <p:grpSp>
          <p:nvGrpSpPr>
            <p:cNvPr id="1029" name="组合 23442"/>
            <p:cNvGrpSpPr/>
            <p:nvPr userDrawn="1"/>
          </p:nvGrpSpPr>
          <p:grpSpPr>
            <a:xfrm>
              <a:off x="-15" y="-89"/>
              <a:ext cx="5295" cy="785"/>
              <a:chOff x="20" y="-89"/>
              <a:chExt cx="5295" cy="785"/>
            </a:xfrm>
          </p:grpSpPr>
          <p:sp>
            <p:nvSpPr>
              <p:cNvPr id="1030" name="任意多边形 23419"/>
              <p:cNvSpPr/>
              <p:nvPr userDrawn="1"/>
            </p:nvSpPr>
            <p:spPr>
              <a:xfrm rot="-507431">
                <a:off x="20" y="524"/>
                <a:ext cx="1059" cy="172"/>
              </a:xfrm>
              <a:custGeom>
                <a:avLst/>
                <a:gdLst/>
                <a:ahLst/>
                <a:cxnLst/>
                <a:pathLst>
                  <a:path w="1059" h="172">
                    <a:moveTo>
                      <a:pt x="1059" y="0"/>
                    </a:moveTo>
                    <a:cubicBezTo>
                      <a:pt x="543" y="45"/>
                      <a:pt x="291" y="112"/>
                      <a:pt x="147" y="144"/>
                    </a:cubicBezTo>
                    <a:cubicBezTo>
                      <a:pt x="0" y="172"/>
                      <a:pt x="153" y="147"/>
                      <a:pt x="177" y="171"/>
                    </a:cubicBezTo>
                    <a:cubicBezTo>
                      <a:pt x="329" y="151"/>
                      <a:pt x="339" y="99"/>
                      <a:pt x="1059" y="24"/>
                    </a:cubicBezTo>
                    <a:cubicBezTo>
                      <a:pt x="1059" y="24"/>
                      <a:pt x="1059" y="0"/>
                      <a:pt x="1059" y="0"/>
                    </a:cubicBezTo>
                    <a:close/>
                  </a:path>
                </a:pathLst>
              </a:custGeom>
              <a:gradFill rotWithShape="0">
                <a:gsLst>
                  <a:gs pos="0">
                    <a:schemeClr val="accent1"/>
                  </a:gs>
                  <a:gs pos="100000">
                    <a:schemeClr val="bg2"/>
                  </a:gs>
                </a:gsLst>
                <a:lin ang="0" scaled="1"/>
                <a:tileRect/>
              </a:gradFill>
              <a:ln w="9525">
                <a:noFill/>
              </a:ln>
            </p:spPr>
            <p:txBody>
              <a:bodyPr/>
              <a:p>
                <a:endParaRPr lang="zh-CN" altLang="en-US"/>
              </a:p>
            </p:txBody>
          </p:sp>
          <p:sp>
            <p:nvSpPr>
              <p:cNvPr id="1031" name="任意多边形 23420"/>
              <p:cNvSpPr/>
              <p:nvPr userDrawn="1"/>
            </p:nvSpPr>
            <p:spPr>
              <a:xfrm rot="-507431">
                <a:off x="1193" y="-89"/>
                <a:ext cx="4122" cy="630"/>
              </a:xfrm>
              <a:custGeom>
                <a:avLst/>
                <a:gdLst/>
                <a:ahLst/>
                <a:cxnLst/>
                <a:pathLst>
                  <a:path w="4122" h="630">
                    <a:moveTo>
                      <a:pt x="0" y="204"/>
                    </a:moveTo>
                    <a:cubicBezTo>
                      <a:pt x="255" y="198"/>
                      <a:pt x="1686" y="0"/>
                      <a:pt x="3544" y="348"/>
                    </a:cubicBezTo>
                    <a:cubicBezTo>
                      <a:pt x="4122" y="464"/>
                      <a:pt x="3754" y="614"/>
                      <a:pt x="3680" y="630"/>
                    </a:cubicBezTo>
                    <a:cubicBezTo>
                      <a:pt x="3680" y="630"/>
                      <a:pt x="3642" y="626"/>
                      <a:pt x="3616" y="624"/>
                    </a:cubicBezTo>
                    <a:cubicBezTo>
                      <a:pt x="3678" y="612"/>
                      <a:pt x="4118" y="488"/>
                      <a:pt x="3534" y="368"/>
                    </a:cubicBezTo>
                    <a:cubicBezTo>
                      <a:pt x="2029" y="98"/>
                      <a:pt x="696" y="156"/>
                      <a:pt x="17" y="231"/>
                    </a:cubicBezTo>
                    <a:cubicBezTo>
                      <a:pt x="17" y="231"/>
                      <a:pt x="0" y="204"/>
                      <a:pt x="0" y="204"/>
                    </a:cubicBezTo>
                    <a:close/>
                  </a:path>
                </a:pathLst>
              </a:custGeom>
              <a:solidFill>
                <a:schemeClr val="bg2"/>
              </a:solidFill>
              <a:ln w="9525">
                <a:noFill/>
              </a:ln>
            </p:spPr>
            <p:txBody>
              <a:bodyPr/>
              <a:p>
                <a:endParaRPr lang="zh-CN" altLang="en-US"/>
              </a:p>
            </p:txBody>
          </p:sp>
          <p:grpSp>
            <p:nvGrpSpPr>
              <p:cNvPr id="1032" name="组合 23421"/>
              <p:cNvGrpSpPr/>
              <p:nvPr userDrawn="1"/>
            </p:nvGrpSpPr>
            <p:grpSpPr>
              <a:xfrm>
                <a:off x="1033" y="326"/>
                <a:ext cx="192" cy="192"/>
                <a:chOff x="1033" y="326"/>
                <a:chExt cx="192" cy="192"/>
              </a:xfrm>
            </p:grpSpPr>
            <p:sp>
              <p:nvSpPr>
                <p:cNvPr id="1033" name="椭圆 23422"/>
                <p:cNvSpPr/>
                <p:nvPr/>
              </p:nvSpPr>
              <p:spPr>
                <a:xfrm>
                  <a:off x="1033" y="326"/>
                  <a:ext cx="192" cy="192"/>
                </a:xfrm>
                <a:prstGeom prst="ellipse">
                  <a:avLst/>
                </a:prstGeom>
                <a:gradFill rotWithShape="0">
                  <a:gsLst>
                    <a:gs pos="0">
                      <a:schemeClr val="bg2"/>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4" name="椭圆 23423"/>
                <p:cNvSpPr/>
                <p:nvPr/>
              </p:nvSpPr>
              <p:spPr>
                <a:xfrm>
                  <a:off x="1129" y="377"/>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5" name="椭圆 23424"/>
                <p:cNvSpPr/>
                <p:nvPr/>
              </p:nvSpPr>
              <p:spPr>
                <a:xfrm>
                  <a:off x="1063" y="350"/>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6" name="椭圆 23425"/>
                <p:cNvSpPr/>
                <p:nvPr/>
              </p:nvSpPr>
              <p:spPr>
                <a:xfrm>
                  <a:off x="1063" y="404"/>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7" name="椭圆 23426"/>
                <p:cNvSpPr/>
                <p:nvPr/>
              </p:nvSpPr>
              <p:spPr>
                <a:xfrm>
                  <a:off x="1108" y="422"/>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8" name="椭圆 23427"/>
                <p:cNvSpPr/>
                <p:nvPr/>
              </p:nvSpPr>
              <p:spPr>
                <a:xfrm>
                  <a:off x="1168" y="416"/>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9" name="椭圆 23428"/>
                <p:cNvSpPr/>
                <p:nvPr/>
              </p:nvSpPr>
              <p:spPr>
                <a:xfrm>
                  <a:off x="1120" y="461"/>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40" name="椭圆 23429"/>
                <p:cNvSpPr/>
                <p:nvPr/>
              </p:nvSpPr>
              <p:spPr>
                <a:xfrm>
                  <a:off x="1063" y="452"/>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41" name="椭圆 23430"/>
                <p:cNvSpPr/>
                <p:nvPr/>
              </p:nvSpPr>
              <p:spPr>
                <a:xfrm>
                  <a:off x="1117" y="329"/>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grpSp>
        </p:grpSp>
        <p:sp>
          <p:nvSpPr>
            <p:cNvPr id="1042" name="矩形 23431"/>
            <p:cNvSpPr/>
            <p:nvPr userDrawn="1"/>
          </p:nvSpPr>
          <p:spPr>
            <a:xfrm>
              <a:off x="426" y="1185"/>
              <a:ext cx="701" cy="3135"/>
            </a:xfrm>
            <a:prstGeom prst="rect">
              <a:avLst/>
            </a:prstGeom>
            <a:solidFill>
              <a:schemeClr val="bg1">
                <a:alpha val="50000"/>
              </a:schemeClr>
            </a:solidFill>
            <a:ln w="9525">
              <a:noFill/>
            </a:ln>
          </p:spPr>
          <p:txBody>
            <a:bodyPr anchor="t" anchorCtr="0"/>
            <a:p>
              <a:pPr lvl="0"/>
              <a:endParaRPr lang="zh-CN" altLang="en-US">
                <a:latin typeface="Times New Roman" panose="02020603050405020304" pitchFamily="18" charset="0"/>
              </a:endParaRPr>
            </a:p>
          </p:txBody>
        </p:sp>
      </p:grpSp>
      <p:sp>
        <p:nvSpPr>
          <p:cNvPr id="1043" name="标题 23432"/>
          <p:cNvSpPr>
            <a:spLocks noGrp="1"/>
          </p:cNvSpPr>
          <p:nvPr>
            <p:ph type="title"/>
          </p:nvPr>
        </p:nvSpPr>
        <p:spPr>
          <a:xfrm>
            <a:off x="971550" y="0"/>
            <a:ext cx="7772400" cy="998855"/>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1044" name="文本占位符 23433"/>
          <p:cNvSpPr>
            <a:spLocks noGrp="1"/>
          </p:cNvSpPr>
          <p:nvPr>
            <p:ph type="body"/>
          </p:nvPr>
        </p:nvSpPr>
        <p:spPr>
          <a:xfrm>
            <a:off x="685800" y="1981200"/>
            <a:ext cx="7772400" cy="4114800"/>
          </a:xfrm>
          <a:prstGeom prst="rect">
            <a:avLst/>
          </a:prstGeom>
          <a:noFill/>
          <a:ln w="9525">
            <a:noFill/>
          </a:ln>
        </p:spPr>
        <p:txBody>
          <a:bodyPr anchor="t" anchorCtr="0"/>
          <a:p>
            <a:pPr lvl="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23435" name="日期占位符 23434"/>
          <p:cNvSpPr>
            <a:spLocks noGrp="1"/>
          </p:cNvSpPr>
          <p:nvPr>
            <p:ph type="dt" sz="half" idx="2"/>
          </p:nvPr>
        </p:nvSpPr>
        <p:spPr>
          <a:xfrm>
            <a:off x="685800" y="6248400"/>
            <a:ext cx="1905000" cy="457200"/>
          </a:xfrm>
          <a:prstGeom prst="rect">
            <a:avLst/>
          </a:prstGeom>
          <a:noFill/>
          <a:ln w="9525">
            <a:noFill/>
          </a:ln>
        </p:spPr>
        <p:txBody>
          <a:bodyPr/>
          <a:lstStyle>
            <a:lvl1pPr>
              <a:defRPr sz="1400"/>
            </a:lvl1pPr>
          </a:lstStyle>
          <a:p>
            <a:pPr lvl="0" fontAlgn="base"/>
            <a:endParaRPr lang="zh-CN" altLang="en-US" strike="noStrike" noProof="1" dirty="0">
              <a:latin typeface="Arial Narrow" pitchFamily="34" charset="0"/>
            </a:endParaRPr>
          </a:p>
        </p:txBody>
      </p:sp>
      <p:sp>
        <p:nvSpPr>
          <p:cNvPr id="23436" name="页脚占位符 23435"/>
          <p:cNvSpPr>
            <a:spLocks noGrp="1"/>
          </p:cNvSpPr>
          <p:nvPr>
            <p:ph type="ftr" sz="quarter" idx="3"/>
          </p:nvPr>
        </p:nvSpPr>
        <p:spPr>
          <a:xfrm>
            <a:off x="3124200" y="6248400"/>
            <a:ext cx="2895600" cy="457200"/>
          </a:xfrm>
          <a:prstGeom prst="rect">
            <a:avLst/>
          </a:prstGeom>
          <a:noFill/>
          <a:ln w="9525">
            <a:noFill/>
          </a:ln>
        </p:spPr>
        <p:txBody>
          <a:bodyPr/>
          <a:lstStyle>
            <a:lvl1pPr algn="ctr">
              <a:defRPr sz="1400"/>
            </a:lvl1pPr>
          </a:lstStyle>
          <a:p>
            <a:pPr lvl="0" fontAlgn="base"/>
            <a:endParaRPr lang="zh-CN" altLang="en-US" strike="noStrike" noProof="1" dirty="0">
              <a:latin typeface="Arial Narrow" pitchFamily="34" charset="0"/>
            </a:endParaRPr>
          </a:p>
        </p:txBody>
      </p:sp>
      <p:sp>
        <p:nvSpPr>
          <p:cNvPr id="23437" name="灯片编号占位符 23436"/>
          <p:cNvSpPr>
            <a:spLocks noGrp="1"/>
          </p:cNvSpPr>
          <p:nvPr>
            <p:ph type="sldNum" sz="quarter" idx="4"/>
          </p:nvPr>
        </p:nvSpPr>
        <p:spPr>
          <a:xfrm>
            <a:off x="6553200" y="6248400"/>
            <a:ext cx="1905000" cy="457200"/>
          </a:xfrm>
          <a:prstGeom prst="rect">
            <a:avLst/>
          </a:prstGeom>
          <a:noFill/>
          <a:ln w="9525">
            <a:noFill/>
          </a:ln>
        </p:spPr>
        <p:txBody>
          <a:bodyPr/>
          <a:lstStyle>
            <a:lvl1pPr algn="r">
              <a:defRPr sz="1400"/>
            </a:lvl1pPr>
          </a:lstStyle>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hf sldNum="0" hdr="0" ftr="0" dt="0"/>
  <p:txStyles>
    <p:titleStyle>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Blip>
          <a:blip r:embed="rId14"/>
        </a:buBlip>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grpSp>
        <p:nvGrpSpPr>
          <p:cNvPr id="1026" name="组合 23443"/>
          <p:cNvGrpSpPr/>
          <p:nvPr/>
        </p:nvGrpSpPr>
        <p:grpSpPr>
          <a:xfrm>
            <a:off x="-23812" y="-141287"/>
            <a:ext cx="9167812" cy="6999287"/>
            <a:chOff x="-15" y="-89"/>
            <a:chExt cx="5775" cy="4409"/>
          </a:xfrm>
        </p:grpSpPr>
        <p:sp>
          <p:nvSpPr>
            <p:cNvPr id="1027" name="矩形 22529"/>
            <p:cNvSpPr/>
            <p:nvPr userDrawn="1"/>
          </p:nvSpPr>
          <p:spPr>
            <a:xfrm>
              <a:off x="0" y="-14"/>
              <a:ext cx="5760" cy="625"/>
            </a:xfrm>
            <a:prstGeom prst="rect">
              <a:avLst/>
            </a:prstGeom>
            <a:solidFill>
              <a:schemeClr val="accent2"/>
            </a:solidFill>
            <a:ln w="9525">
              <a:noFill/>
            </a:ln>
          </p:spPr>
          <p:txBody>
            <a:bodyPr anchor="t" anchorCtr="0"/>
            <a:p>
              <a:pPr lvl="0"/>
              <a:endParaRPr lang="zh-CN" altLang="en-US">
                <a:latin typeface="Times New Roman" panose="02020603050405020304" pitchFamily="18" charset="0"/>
              </a:endParaRPr>
            </a:p>
          </p:txBody>
        </p:sp>
        <p:sp>
          <p:nvSpPr>
            <p:cNvPr id="1028" name="矩形 22531" descr="Cacback"/>
            <p:cNvSpPr/>
            <p:nvPr userDrawn="1"/>
          </p:nvSpPr>
          <p:spPr>
            <a:xfrm>
              <a:off x="0" y="0"/>
              <a:ext cx="446" cy="4320"/>
            </a:xfrm>
            <a:prstGeom prst="rect">
              <a:avLst/>
            </a:prstGeom>
            <a:blipFill rotWithShape="0">
              <a:blip r:embed="rId13"/>
            </a:blipFill>
            <a:ln w="9525">
              <a:noFill/>
            </a:ln>
          </p:spPr>
          <p:txBody>
            <a:bodyPr anchor="t" anchorCtr="0"/>
            <a:p>
              <a:pPr lvl="0"/>
              <a:endParaRPr lang="zh-CN" altLang="en-US">
                <a:latin typeface="Times New Roman" panose="02020603050405020304" pitchFamily="18" charset="0"/>
              </a:endParaRPr>
            </a:p>
          </p:txBody>
        </p:sp>
        <p:grpSp>
          <p:nvGrpSpPr>
            <p:cNvPr id="1029" name="组合 23442"/>
            <p:cNvGrpSpPr/>
            <p:nvPr userDrawn="1"/>
          </p:nvGrpSpPr>
          <p:grpSpPr>
            <a:xfrm>
              <a:off x="-15" y="-89"/>
              <a:ext cx="5295" cy="785"/>
              <a:chOff x="20" y="-89"/>
              <a:chExt cx="5295" cy="785"/>
            </a:xfrm>
          </p:grpSpPr>
          <p:sp>
            <p:nvSpPr>
              <p:cNvPr id="1030" name="任意多边形 23419"/>
              <p:cNvSpPr/>
              <p:nvPr userDrawn="1"/>
            </p:nvSpPr>
            <p:spPr>
              <a:xfrm rot="-507431">
                <a:off x="20" y="524"/>
                <a:ext cx="1059" cy="172"/>
              </a:xfrm>
              <a:custGeom>
                <a:avLst/>
                <a:gdLst/>
                <a:ahLst/>
                <a:cxnLst/>
                <a:pathLst>
                  <a:path w="1059" h="172">
                    <a:moveTo>
                      <a:pt x="1059" y="0"/>
                    </a:moveTo>
                    <a:cubicBezTo>
                      <a:pt x="543" y="45"/>
                      <a:pt x="291" y="112"/>
                      <a:pt x="147" y="144"/>
                    </a:cubicBezTo>
                    <a:cubicBezTo>
                      <a:pt x="0" y="172"/>
                      <a:pt x="153" y="147"/>
                      <a:pt x="177" y="171"/>
                    </a:cubicBezTo>
                    <a:cubicBezTo>
                      <a:pt x="329" y="151"/>
                      <a:pt x="339" y="99"/>
                      <a:pt x="1059" y="24"/>
                    </a:cubicBezTo>
                    <a:cubicBezTo>
                      <a:pt x="1059" y="24"/>
                      <a:pt x="1059" y="0"/>
                      <a:pt x="1059" y="0"/>
                    </a:cubicBezTo>
                    <a:close/>
                  </a:path>
                </a:pathLst>
              </a:custGeom>
              <a:gradFill rotWithShape="0">
                <a:gsLst>
                  <a:gs pos="0">
                    <a:schemeClr val="accent1"/>
                  </a:gs>
                  <a:gs pos="100000">
                    <a:schemeClr val="bg2"/>
                  </a:gs>
                </a:gsLst>
                <a:lin ang="0" scaled="1"/>
                <a:tileRect/>
              </a:gradFill>
              <a:ln w="9525">
                <a:noFill/>
              </a:ln>
            </p:spPr>
            <p:txBody>
              <a:bodyPr/>
              <a:p>
                <a:endParaRPr lang="zh-CN" altLang="en-US"/>
              </a:p>
            </p:txBody>
          </p:sp>
          <p:sp>
            <p:nvSpPr>
              <p:cNvPr id="1031" name="任意多边形 23420"/>
              <p:cNvSpPr/>
              <p:nvPr userDrawn="1"/>
            </p:nvSpPr>
            <p:spPr>
              <a:xfrm rot="-507431">
                <a:off x="1193" y="-89"/>
                <a:ext cx="4122" cy="630"/>
              </a:xfrm>
              <a:custGeom>
                <a:avLst/>
                <a:gdLst/>
                <a:ahLst/>
                <a:cxnLst/>
                <a:pathLst>
                  <a:path w="4122" h="630">
                    <a:moveTo>
                      <a:pt x="0" y="204"/>
                    </a:moveTo>
                    <a:cubicBezTo>
                      <a:pt x="255" y="198"/>
                      <a:pt x="1686" y="0"/>
                      <a:pt x="3544" y="348"/>
                    </a:cubicBezTo>
                    <a:cubicBezTo>
                      <a:pt x="4122" y="464"/>
                      <a:pt x="3754" y="614"/>
                      <a:pt x="3680" y="630"/>
                    </a:cubicBezTo>
                    <a:cubicBezTo>
                      <a:pt x="3680" y="630"/>
                      <a:pt x="3642" y="626"/>
                      <a:pt x="3616" y="624"/>
                    </a:cubicBezTo>
                    <a:cubicBezTo>
                      <a:pt x="3678" y="612"/>
                      <a:pt x="4118" y="488"/>
                      <a:pt x="3534" y="368"/>
                    </a:cubicBezTo>
                    <a:cubicBezTo>
                      <a:pt x="2029" y="98"/>
                      <a:pt x="696" y="156"/>
                      <a:pt x="17" y="231"/>
                    </a:cubicBezTo>
                    <a:cubicBezTo>
                      <a:pt x="17" y="231"/>
                      <a:pt x="0" y="204"/>
                      <a:pt x="0" y="204"/>
                    </a:cubicBezTo>
                    <a:close/>
                  </a:path>
                </a:pathLst>
              </a:custGeom>
              <a:solidFill>
                <a:schemeClr val="bg2"/>
              </a:solidFill>
              <a:ln w="9525">
                <a:noFill/>
              </a:ln>
            </p:spPr>
            <p:txBody>
              <a:bodyPr/>
              <a:p>
                <a:endParaRPr lang="zh-CN" altLang="en-US"/>
              </a:p>
            </p:txBody>
          </p:sp>
          <p:grpSp>
            <p:nvGrpSpPr>
              <p:cNvPr id="1032" name="组合 23421"/>
              <p:cNvGrpSpPr/>
              <p:nvPr userDrawn="1"/>
            </p:nvGrpSpPr>
            <p:grpSpPr>
              <a:xfrm>
                <a:off x="1033" y="326"/>
                <a:ext cx="192" cy="192"/>
                <a:chOff x="1033" y="326"/>
                <a:chExt cx="192" cy="192"/>
              </a:xfrm>
            </p:grpSpPr>
            <p:sp>
              <p:nvSpPr>
                <p:cNvPr id="1033" name="椭圆 23422"/>
                <p:cNvSpPr/>
                <p:nvPr/>
              </p:nvSpPr>
              <p:spPr>
                <a:xfrm>
                  <a:off x="1033" y="326"/>
                  <a:ext cx="192" cy="192"/>
                </a:xfrm>
                <a:prstGeom prst="ellipse">
                  <a:avLst/>
                </a:prstGeom>
                <a:gradFill rotWithShape="0">
                  <a:gsLst>
                    <a:gs pos="0">
                      <a:schemeClr val="bg2"/>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4" name="椭圆 23423"/>
                <p:cNvSpPr/>
                <p:nvPr/>
              </p:nvSpPr>
              <p:spPr>
                <a:xfrm>
                  <a:off x="1129" y="377"/>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5" name="椭圆 23424"/>
                <p:cNvSpPr/>
                <p:nvPr/>
              </p:nvSpPr>
              <p:spPr>
                <a:xfrm>
                  <a:off x="1063" y="350"/>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6" name="椭圆 23425"/>
                <p:cNvSpPr/>
                <p:nvPr/>
              </p:nvSpPr>
              <p:spPr>
                <a:xfrm>
                  <a:off x="1063" y="404"/>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7" name="椭圆 23426"/>
                <p:cNvSpPr/>
                <p:nvPr/>
              </p:nvSpPr>
              <p:spPr>
                <a:xfrm>
                  <a:off x="1108" y="422"/>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8" name="椭圆 23427"/>
                <p:cNvSpPr/>
                <p:nvPr/>
              </p:nvSpPr>
              <p:spPr>
                <a:xfrm>
                  <a:off x="1168" y="416"/>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9" name="椭圆 23428"/>
                <p:cNvSpPr/>
                <p:nvPr/>
              </p:nvSpPr>
              <p:spPr>
                <a:xfrm>
                  <a:off x="1120" y="461"/>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40" name="椭圆 23429"/>
                <p:cNvSpPr/>
                <p:nvPr/>
              </p:nvSpPr>
              <p:spPr>
                <a:xfrm>
                  <a:off x="1063" y="452"/>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41" name="椭圆 23430"/>
                <p:cNvSpPr/>
                <p:nvPr/>
              </p:nvSpPr>
              <p:spPr>
                <a:xfrm>
                  <a:off x="1117" y="329"/>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grpSp>
        </p:grpSp>
        <p:sp>
          <p:nvSpPr>
            <p:cNvPr id="1042" name="矩形 23431"/>
            <p:cNvSpPr/>
            <p:nvPr userDrawn="1"/>
          </p:nvSpPr>
          <p:spPr>
            <a:xfrm>
              <a:off x="426" y="1185"/>
              <a:ext cx="701" cy="3135"/>
            </a:xfrm>
            <a:prstGeom prst="rect">
              <a:avLst/>
            </a:prstGeom>
            <a:solidFill>
              <a:schemeClr val="bg1">
                <a:alpha val="50000"/>
              </a:schemeClr>
            </a:solidFill>
            <a:ln w="9525">
              <a:noFill/>
            </a:ln>
          </p:spPr>
          <p:txBody>
            <a:bodyPr anchor="t" anchorCtr="0"/>
            <a:p>
              <a:pPr lvl="0"/>
              <a:endParaRPr lang="zh-CN" altLang="en-US">
                <a:latin typeface="Times New Roman" panose="02020603050405020304" pitchFamily="18" charset="0"/>
              </a:endParaRPr>
            </a:p>
          </p:txBody>
        </p:sp>
      </p:grpSp>
      <p:sp>
        <p:nvSpPr>
          <p:cNvPr id="1043" name="标题 23432"/>
          <p:cNvSpPr>
            <a:spLocks noGrp="1"/>
          </p:cNvSpPr>
          <p:nvPr>
            <p:ph type="title"/>
          </p:nvPr>
        </p:nvSpPr>
        <p:spPr>
          <a:xfrm>
            <a:off x="971550" y="0"/>
            <a:ext cx="7772400" cy="998855"/>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1044" name="文本占位符 23433"/>
          <p:cNvSpPr>
            <a:spLocks noGrp="1"/>
          </p:cNvSpPr>
          <p:nvPr>
            <p:ph type="body"/>
          </p:nvPr>
        </p:nvSpPr>
        <p:spPr>
          <a:xfrm>
            <a:off x="685800" y="1981200"/>
            <a:ext cx="7772400" cy="4114800"/>
          </a:xfrm>
          <a:prstGeom prst="rect">
            <a:avLst/>
          </a:prstGeom>
          <a:noFill/>
          <a:ln w="9525">
            <a:noFill/>
          </a:ln>
        </p:spPr>
        <p:txBody>
          <a:bodyPr anchor="t" anchorCtr="0"/>
          <a:p>
            <a:pPr lvl="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23435" name="日期占位符 23434"/>
          <p:cNvSpPr>
            <a:spLocks noGrp="1"/>
          </p:cNvSpPr>
          <p:nvPr>
            <p:ph type="dt" sz="half" idx="2"/>
          </p:nvPr>
        </p:nvSpPr>
        <p:spPr>
          <a:xfrm>
            <a:off x="685800" y="6248400"/>
            <a:ext cx="1905000" cy="457200"/>
          </a:xfrm>
          <a:prstGeom prst="rect">
            <a:avLst/>
          </a:prstGeom>
          <a:noFill/>
          <a:ln w="9525">
            <a:noFill/>
          </a:ln>
        </p:spPr>
        <p:txBody>
          <a:bodyPr/>
          <a:lstStyle>
            <a:lvl1pPr>
              <a:defRPr sz="1400"/>
            </a:lvl1pPr>
          </a:lstStyle>
          <a:p>
            <a:pPr lvl="0" fontAlgn="base"/>
            <a:endParaRPr lang="zh-CN" altLang="en-US" strike="noStrike" noProof="1" dirty="0">
              <a:latin typeface="Arial Narrow" pitchFamily="34" charset="0"/>
            </a:endParaRPr>
          </a:p>
        </p:txBody>
      </p:sp>
      <p:sp>
        <p:nvSpPr>
          <p:cNvPr id="23436" name="页脚占位符 23435"/>
          <p:cNvSpPr>
            <a:spLocks noGrp="1"/>
          </p:cNvSpPr>
          <p:nvPr>
            <p:ph type="ftr" sz="quarter" idx="3"/>
          </p:nvPr>
        </p:nvSpPr>
        <p:spPr>
          <a:xfrm>
            <a:off x="3124200" y="6248400"/>
            <a:ext cx="2895600" cy="457200"/>
          </a:xfrm>
          <a:prstGeom prst="rect">
            <a:avLst/>
          </a:prstGeom>
          <a:noFill/>
          <a:ln w="9525">
            <a:noFill/>
          </a:ln>
        </p:spPr>
        <p:txBody>
          <a:bodyPr/>
          <a:lstStyle>
            <a:lvl1pPr algn="ctr">
              <a:defRPr sz="1400"/>
            </a:lvl1pPr>
          </a:lstStyle>
          <a:p>
            <a:pPr lvl="0" fontAlgn="base"/>
            <a:endParaRPr lang="zh-CN" altLang="en-US" strike="noStrike" noProof="1" dirty="0">
              <a:latin typeface="Arial Narrow" pitchFamily="34" charset="0"/>
            </a:endParaRPr>
          </a:p>
        </p:txBody>
      </p:sp>
      <p:sp>
        <p:nvSpPr>
          <p:cNvPr id="23437" name="灯片编号占位符 23436"/>
          <p:cNvSpPr>
            <a:spLocks noGrp="1"/>
          </p:cNvSpPr>
          <p:nvPr>
            <p:ph type="sldNum" sz="quarter" idx="4"/>
          </p:nvPr>
        </p:nvSpPr>
        <p:spPr>
          <a:xfrm>
            <a:off x="6553200" y="6248400"/>
            <a:ext cx="1905000" cy="457200"/>
          </a:xfrm>
          <a:prstGeom prst="rect">
            <a:avLst/>
          </a:prstGeom>
          <a:noFill/>
          <a:ln w="9525">
            <a:noFill/>
          </a:ln>
        </p:spPr>
        <p:txBody>
          <a:bodyPr/>
          <a:lstStyle>
            <a:lvl1pPr algn="r">
              <a:defRPr sz="1400"/>
            </a:lvl1pPr>
          </a:lstStyle>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hf sldNum="0" hdr="0" ftr="0" dt="0"/>
  <p:txStyles>
    <p:titleStyle>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Blip>
          <a:blip r:embed="rId14"/>
        </a:buBlip>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grpSp>
        <p:nvGrpSpPr>
          <p:cNvPr id="1026" name="组合 23443"/>
          <p:cNvGrpSpPr/>
          <p:nvPr/>
        </p:nvGrpSpPr>
        <p:grpSpPr>
          <a:xfrm>
            <a:off x="-23812" y="-141287"/>
            <a:ext cx="9167812" cy="6999287"/>
            <a:chOff x="-15" y="-89"/>
            <a:chExt cx="5775" cy="4409"/>
          </a:xfrm>
        </p:grpSpPr>
        <p:sp>
          <p:nvSpPr>
            <p:cNvPr id="1027" name="矩形 22529"/>
            <p:cNvSpPr/>
            <p:nvPr userDrawn="1"/>
          </p:nvSpPr>
          <p:spPr>
            <a:xfrm>
              <a:off x="0" y="-14"/>
              <a:ext cx="5760" cy="625"/>
            </a:xfrm>
            <a:prstGeom prst="rect">
              <a:avLst/>
            </a:prstGeom>
            <a:solidFill>
              <a:schemeClr val="accent2"/>
            </a:solidFill>
            <a:ln w="9525">
              <a:noFill/>
            </a:ln>
          </p:spPr>
          <p:txBody>
            <a:bodyPr anchor="t" anchorCtr="0"/>
            <a:p>
              <a:pPr lvl="0"/>
              <a:endParaRPr lang="zh-CN" altLang="en-US">
                <a:latin typeface="Times New Roman" panose="02020603050405020304" pitchFamily="18" charset="0"/>
              </a:endParaRPr>
            </a:p>
          </p:txBody>
        </p:sp>
        <p:sp>
          <p:nvSpPr>
            <p:cNvPr id="1028" name="矩形 22531" descr="Cacback"/>
            <p:cNvSpPr/>
            <p:nvPr userDrawn="1"/>
          </p:nvSpPr>
          <p:spPr>
            <a:xfrm>
              <a:off x="0" y="0"/>
              <a:ext cx="446" cy="4320"/>
            </a:xfrm>
            <a:prstGeom prst="rect">
              <a:avLst/>
            </a:prstGeom>
            <a:blipFill rotWithShape="0">
              <a:blip r:embed="rId13"/>
            </a:blipFill>
            <a:ln w="9525">
              <a:noFill/>
            </a:ln>
          </p:spPr>
          <p:txBody>
            <a:bodyPr anchor="t" anchorCtr="0"/>
            <a:p>
              <a:pPr lvl="0"/>
              <a:endParaRPr lang="zh-CN" altLang="en-US">
                <a:latin typeface="Times New Roman" panose="02020603050405020304" pitchFamily="18" charset="0"/>
              </a:endParaRPr>
            </a:p>
          </p:txBody>
        </p:sp>
        <p:grpSp>
          <p:nvGrpSpPr>
            <p:cNvPr id="1029" name="组合 23442"/>
            <p:cNvGrpSpPr/>
            <p:nvPr userDrawn="1"/>
          </p:nvGrpSpPr>
          <p:grpSpPr>
            <a:xfrm>
              <a:off x="-15" y="-89"/>
              <a:ext cx="5295" cy="785"/>
              <a:chOff x="20" y="-89"/>
              <a:chExt cx="5295" cy="785"/>
            </a:xfrm>
          </p:grpSpPr>
          <p:sp>
            <p:nvSpPr>
              <p:cNvPr id="1030" name="任意多边形 23419"/>
              <p:cNvSpPr/>
              <p:nvPr userDrawn="1"/>
            </p:nvSpPr>
            <p:spPr>
              <a:xfrm rot="-507431">
                <a:off x="20" y="524"/>
                <a:ext cx="1059" cy="172"/>
              </a:xfrm>
              <a:custGeom>
                <a:avLst/>
                <a:gdLst/>
                <a:ahLst/>
                <a:cxnLst/>
                <a:pathLst>
                  <a:path w="1059" h="172">
                    <a:moveTo>
                      <a:pt x="1059" y="0"/>
                    </a:moveTo>
                    <a:cubicBezTo>
                      <a:pt x="543" y="45"/>
                      <a:pt x="291" y="112"/>
                      <a:pt x="147" y="144"/>
                    </a:cubicBezTo>
                    <a:cubicBezTo>
                      <a:pt x="0" y="172"/>
                      <a:pt x="153" y="147"/>
                      <a:pt x="177" y="171"/>
                    </a:cubicBezTo>
                    <a:cubicBezTo>
                      <a:pt x="329" y="151"/>
                      <a:pt x="339" y="99"/>
                      <a:pt x="1059" y="24"/>
                    </a:cubicBezTo>
                    <a:cubicBezTo>
                      <a:pt x="1059" y="24"/>
                      <a:pt x="1059" y="0"/>
                      <a:pt x="1059" y="0"/>
                    </a:cubicBezTo>
                    <a:close/>
                  </a:path>
                </a:pathLst>
              </a:custGeom>
              <a:gradFill rotWithShape="0">
                <a:gsLst>
                  <a:gs pos="0">
                    <a:schemeClr val="accent1"/>
                  </a:gs>
                  <a:gs pos="100000">
                    <a:schemeClr val="bg2"/>
                  </a:gs>
                </a:gsLst>
                <a:lin ang="0" scaled="1"/>
                <a:tileRect/>
              </a:gradFill>
              <a:ln w="9525">
                <a:noFill/>
              </a:ln>
            </p:spPr>
            <p:txBody>
              <a:bodyPr/>
              <a:p>
                <a:endParaRPr lang="zh-CN" altLang="en-US"/>
              </a:p>
            </p:txBody>
          </p:sp>
          <p:sp>
            <p:nvSpPr>
              <p:cNvPr id="1031" name="任意多边形 23420"/>
              <p:cNvSpPr/>
              <p:nvPr userDrawn="1"/>
            </p:nvSpPr>
            <p:spPr>
              <a:xfrm rot="-507431">
                <a:off x="1193" y="-89"/>
                <a:ext cx="4122" cy="630"/>
              </a:xfrm>
              <a:custGeom>
                <a:avLst/>
                <a:gdLst/>
                <a:ahLst/>
                <a:cxnLst/>
                <a:pathLst>
                  <a:path w="4122" h="630">
                    <a:moveTo>
                      <a:pt x="0" y="204"/>
                    </a:moveTo>
                    <a:cubicBezTo>
                      <a:pt x="255" y="198"/>
                      <a:pt x="1686" y="0"/>
                      <a:pt x="3544" y="348"/>
                    </a:cubicBezTo>
                    <a:cubicBezTo>
                      <a:pt x="4122" y="464"/>
                      <a:pt x="3754" y="614"/>
                      <a:pt x="3680" y="630"/>
                    </a:cubicBezTo>
                    <a:cubicBezTo>
                      <a:pt x="3680" y="630"/>
                      <a:pt x="3642" y="626"/>
                      <a:pt x="3616" y="624"/>
                    </a:cubicBezTo>
                    <a:cubicBezTo>
                      <a:pt x="3678" y="612"/>
                      <a:pt x="4118" y="488"/>
                      <a:pt x="3534" y="368"/>
                    </a:cubicBezTo>
                    <a:cubicBezTo>
                      <a:pt x="2029" y="98"/>
                      <a:pt x="696" y="156"/>
                      <a:pt x="17" y="231"/>
                    </a:cubicBezTo>
                    <a:cubicBezTo>
                      <a:pt x="17" y="231"/>
                      <a:pt x="0" y="204"/>
                      <a:pt x="0" y="204"/>
                    </a:cubicBezTo>
                    <a:close/>
                  </a:path>
                </a:pathLst>
              </a:custGeom>
              <a:solidFill>
                <a:schemeClr val="bg2"/>
              </a:solidFill>
              <a:ln w="9525">
                <a:noFill/>
              </a:ln>
            </p:spPr>
            <p:txBody>
              <a:bodyPr/>
              <a:p>
                <a:endParaRPr lang="zh-CN" altLang="en-US"/>
              </a:p>
            </p:txBody>
          </p:sp>
          <p:grpSp>
            <p:nvGrpSpPr>
              <p:cNvPr id="1032" name="组合 23421"/>
              <p:cNvGrpSpPr/>
              <p:nvPr userDrawn="1"/>
            </p:nvGrpSpPr>
            <p:grpSpPr>
              <a:xfrm>
                <a:off x="1033" y="326"/>
                <a:ext cx="192" cy="192"/>
                <a:chOff x="1033" y="326"/>
                <a:chExt cx="192" cy="192"/>
              </a:xfrm>
            </p:grpSpPr>
            <p:sp>
              <p:nvSpPr>
                <p:cNvPr id="1033" name="椭圆 23422"/>
                <p:cNvSpPr/>
                <p:nvPr/>
              </p:nvSpPr>
              <p:spPr>
                <a:xfrm>
                  <a:off x="1033" y="326"/>
                  <a:ext cx="192" cy="192"/>
                </a:xfrm>
                <a:prstGeom prst="ellipse">
                  <a:avLst/>
                </a:prstGeom>
                <a:gradFill rotWithShape="0">
                  <a:gsLst>
                    <a:gs pos="0">
                      <a:schemeClr val="bg2"/>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4" name="椭圆 23423"/>
                <p:cNvSpPr/>
                <p:nvPr/>
              </p:nvSpPr>
              <p:spPr>
                <a:xfrm>
                  <a:off x="1129" y="377"/>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5" name="椭圆 23424"/>
                <p:cNvSpPr/>
                <p:nvPr/>
              </p:nvSpPr>
              <p:spPr>
                <a:xfrm>
                  <a:off x="1063" y="350"/>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6" name="椭圆 23425"/>
                <p:cNvSpPr/>
                <p:nvPr/>
              </p:nvSpPr>
              <p:spPr>
                <a:xfrm>
                  <a:off x="1063" y="404"/>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7" name="椭圆 23426"/>
                <p:cNvSpPr/>
                <p:nvPr/>
              </p:nvSpPr>
              <p:spPr>
                <a:xfrm>
                  <a:off x="1108" y="422"/>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8" name="椭圆 23427"/>
                <p:cNvSpPr/>
                <p:nvPr/>
              </p:nvSpPr>
              <p:spPr>
                <a:xfrm>
                  <a:off x="1168" y="416"/>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9" name="椭圆 23428"/>
                <p:cNvSpPr/>
                <p:nvPr/>
              </p:nvSpPr>
              <p:spPr>
                <a:xfrm>
                  <a:off x="1120" y="461"/>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40" name="椭圆 23429"/>
                <p:cNvSpPr/>
                <p:nvPr/>
              </p:nvSpPr>
              <p:spPr>
                <a:xfrm>
                  <a:off x="1063" y="452"/>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41" name="椭圆 23430"/>
                <p:cNvSpPr/>
                <p:nvPr/>
              </p:nvSpPr>
              <p:spPr>
                <a:xfrm>
                  <a:off x="1117" y="329"/>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grpSp>
        </p:grpSp>
        <p:sp>
          <p:nvSpPr>
            <p:cNvPr id="1042" name="矩形 23431"/>
            <p:cNvSpPr/>
            <p:nvPr userDrawn="1"/>
          </p:nvSpPr>
          <p:spPr>
            <a:xfrm>
              <a:off x="426" y="1185"/>
              <a:ext cx="701" cy="3135"/>
            </a:xfrm>
            <a:prstGeom prst="rect">
              <a:avLst/>
            </a:prstGeom>
            <a:solidFill>
              <a:schemeClr val="bg1">
                <a:alpha val="50000"/>
              </a:schemeClr>
            </a:solidFill>
            <a:ln w="9525">
              <a:noFill/>
            </a:ln>
          </p:spPr>
          <p:txBody>
            <a:bodyPr anchor="t" anchorCtr="0"/>
            <a:p>
              <a:pPr lvl="0"/>
              <a:endParaRPr lang="zh-CN" altLang="en-US">
                <a:latin typeface="Times New Roman" panose="02020603050405020304" pitchFamily="18" charset="0"/>
              </a:endParaRPr>
            </a:p>
          </p:txBody>
        </p:sp>
      </p:grpSp>
      <p:sp>
        <p:nvSpPr>
          <p:cNvPr id="1043" name="标题 23432"/>
          <p:cNvSpPr>
            <a:spLocks noGrp="1"/>
          </p:cNvSpPr>
          <p:nvPr>
            <p:ph type="title"/>
          </p:nvPr>
        </p:nvSpPr>
        <p:spPr>
          <a:xfrm>
            <a:off x="971550" y="0"/>
            <a:ext cx="7772400" cy="998855"/>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1044" name="文本占位符 23433"/>
          <p:cNvSpPr>
            <a:spLocks noGrp="1"/>
          </p:cNvSpPr>
          <p:nvPr>
            <p:ph type="body"/>
          </p:nvPr>
        </p:nvSpPr>
        <p:spPr>
          <a:xfrm>
            <a:off x="685800" y="1981200"/>
            <a:ext cx="7772400" cy="4114800"/>
          </a:xfrm>
          <a:prstGeom prst="rect">
            <a:avLst/>
          </a:prstGeom>
          <a:noFill/>
          <a:ln w="9525">
            <a:noFill/>
          </a:ln>
        </p:spPr>
        <p:txBody>
          <a:bodyPr anchor="t" anchorCtr="0"/>
          <a:p>
            <a:pPr lvl="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23435" name="日期占位符 23434"/>
          <p:cNvSpPr>
            <a:spLocks noGrp="1"/>
          </p:cNvSpPr>
          <p:nvPr>
            <p:ph type="dt" sz="half" idx="2"/>
          </p:nvPr>
        </p:nvSpPr>
        <p:spPr>
          <a:xfrm>
            <a:off x="685800" y="6248400"/>
            <a:ext cx="1905000" cy="457200"/>
          </a:xfrm>
          <a:prstGeom prst="rect">
            <a:avLst/>
          </a:prstGeom>
          <a:noFill/>
          <a:ln w="9525">
            <a:noFill/>
          </a:ln>
        </p:spPr>
        <p:txBody>
          <a:bodyPr/>
          <a:lstStyle>
            <a:lvl1pPr>
              <a:defRPr sz="1400"/>
            </a:lvl1pPr>
          </a:lstStyle>
          <a:p>
            <a:pPr lvl="0" fontAlgn="base"/>
            <a:endParaRPr lang="zh-CN" altLang="en-US" strike="noStrike" noProof="1" dirty="0">
              <a:latin typeface="Arial Narrow" pitchFamily="34" charset="0"/>
            </a:endParaRPr>
          </a:p>
        </p:txBody>
      </p:sp>
      <p:sp>
        <p:nvSpPr>
          <p:cNvPr id="23436" name="页脚占位符 23435"/>
          <p:cNvSpPr>
            <a:spLocks noGrp="1"/>
          </p:cNvSpPr>
          <p:nvPr>
            <p:ph type="ftr" sz="quarter" idx="3"/>
          </p:nvPr>
        </p:nvSpPr>
        <p:spPr>
          <a:xfrm>
            <a:off x="3124200" y="6248400"/>
            <a:ext cx="2895600" cy="457200"/>
          </a:xfrm>
          <a:prstGeom prst="rect">
            <a:avLst/>
          </a:prstGeom>
          <a:noFill/>
          <a:ln w="9525">
            <a:noFill/>
          </a:ln>
        </p:spPr>
        <p:txBody>
          <a:bodyPr/>
          <a:lstStyle>
            <a:lvl1pPr algn="ctr">
              <a:defRPr sz="1400"/>
            </a:lvl1pPr>
          </a:lstStyle>
          <a:p>
            <a:pPr lvl="0" fontAlgn="base"/>
            <a:endParaRPr lang="zh-CN" altLang="en-US" strike="noStrike" noProof="1" dirty="0">
              <a:latin typeface="Arial Narrow" pitchFamily="34" charset="0"/>
            </a:endParaRPr>
          </a:p>
        </p:txBody>
      </p:sp>
      <p:sp>
        <p:nvSpPr>
          <p:cNvPr id="23437" name="灯片编号占位符 23436"/>
          <p:cNvSpPr>
            <a:spLocks noGrp="1"/>
          </p:cNvSpPr>
          <p:nvPr>
            <p:ph type="sldNum" sz="quarter" idx="4"/>
          </p:nvPr>
        </p:nvSpPr>
        <p:spPr>
          <a:xfrm>
            <a:off x="6553200" y="6248400"/>
            <a:ext cx="1905000" cy="457200"/>
          </a:xfrm>
          <a:prstGeom prst="rect">
            <a:avLst/>
          </a:prstGeom>
          <a:noFill/>
          <a:ln w="9525">
            <a:noFill/>
          </a:ln>
        </p:spPr>
        <p:txBody>
          <a:bodyPr/>
          <a:lstStyle>
            <a:lvl1pPr algn="r">
              <a:defRPr sz="1400"/>
            </a:lvl1pPr>
          </a:lstStyle>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Lst>
  <p:hf sldNum="0" hdr="0" ftr="0" dt="0"/>
  <p:txStyles>
    <p:titleStyle>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Blip>
          <a:blip r:embed="rId14"/>
        </a:buBlip>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grpSp>
        <p:nvGrpSpPr>
          <p:cNvPr id="1026" name="组合 23443"/>
          <p:cNvGrpSpPr/>
          <p:nvPr/>
        </p:nvGrpSpPr>
        <p:grpSpPr>
          <a:xfrm>
            <a:off x="-23812" y="-141287"/>
            <a:ext cx="9167812" cy="6999287"/>
            <a:chOff x="-15" y="-89"/>
            <a:chExt cx="5775" cy="4409"/>
          </a:xfrm>
        </p:grpSpPr>
        <p:sp>
          <p:nvSpPr>
            <p:cNvPr id="1027" name="矩形 22529"/>
            <p:cNvSpPr/>
            <p:nvPr userDrawn="1"/>
          </p:nvSpPr>
          <p:spPr>
            <a:xfrm>
              <a:off x="0" y="-14"/>
              <a:ext cx="5760" cy="625"/>
            </a:xfrm>
            <a:prstGeom prst="rect">
              <a:avLst/>
            </a:prstGeom>
            <a:solidFill>
              <a:schemeClr val="accent2"/>
            </a:solidFill>
            <a:ln w="9525">
              <a:noFill/>
            </a:ln>
          </p:spPr>
          <p:txBody>
            <a:bodyPr anchor="t" anchorCtr="0"/>
            <a:p>
              <a:pPr lvl="0"/>
              <a:endParaRPr lang="zh-CN" altLang="en-US">
                <a:latin typeface="Times New Roman" panose="02020603050405020304" pitchFamily="18" charset="0"/>
              </a:endParaRPr>
            </a:p>
          </p:txBody>
        </p:sp>
        <p:sp>
          <p:nvSpPr>
            <p:cNvPr id="1028" name="矩形 22531" descr="Cacback"/>
            <p:cNvSpPr/>
            <p:nvPr userDrawn="1"/>
          </p:nvSpPr>
          <p:spPr>
            <a:xfrm>
              <a:off x="0" y="0"/>
              <a:ext cx="446" cy="4320"/>
            </a:xfrm>
            <a:prstGeom prst="rect">
              <a:avLst/>
            </a:prstGeom>
            <a:blipFill rotWithShape="0">
              <a:blip r:embed="rId13"/>
            </a:blipFill>
            <a:ln w="9525">
              <a:noFill/>
            </a:ln>
          </p:spPr>
          <p:txBody>
            <a:bodyPr anchor="t" anchorCtr="0"/>
            <a:p>
              <a:pPr lvl="0"/>
              <a:endParaRPr lang="zh-CN" altLang="en-US">
                <a:latin typeface="Times New Roman" panose="02020603050405020304" pitchFamily="18" charset="0"/>
              </a:endParaRPr>
            </a:p>
          </p:txBody>
        </p:sp>
        <p:grpSp>
          <p:nvGrpSpPr>
            <p:cNvPr id="1029" name="组合 23442"/>
            <p:cNvGrpSpPr/>
            <p:nvPr userDrawn="1"/>
          </p:nvGrpSpPr>
          <p:grpSpPr>
            <a:xfrm>
              <a:off x="-15" y="-89"/>
              <a:ext cx="5295" cy="785"/>
              <a:chOff x="20" y="-89"/>
              <a:chExt cx="5295" cy="785"/>
            </a:xfrm>
          </p:grpSpPr>
          <p:sp>
            <p:nvSpPr>
              <p:cNvPr id="1030" name="任意多边形 23419"/>
              <p:cNvSpPr/>
              <p:nvPr userDrawn="1"/>
            </p:nvSpPr>
            <p:spPr>
              <a:xfrm rot="-507431">
                <a:off x="20" y="524"/>
                <a:ext cx="1059" cy="172"/>
              </a:xfrm>
              <a:custGeom>
                <a:avLst/>
                <a:gdLst/>
                <a:ahLst/>
                <a:cxnLst/>
                <a:pathLst>
                  <a:path w="1059" h="172">
                    <a:moveTo>
                      <a:pt x="1059" y="0"/>
                    </a:moveTo>
                    <a:cubicBezTo>
                      <a:pt x="543" y="45"/>
                      <a:pt x="291" y="112"/>
                      <a:pt x="147" y="144"/>
                    </a:cubicBezTo>
                    <a:cubicBezTo>
                      <a:pt x="0" y="172"/>
                      <a:pt x="153" y="147"/>
                      <a:pt x="177" y="171"/>
                    </a:cubicBezTo>
                    <a:cubicBezTo>
                      <a:pt x="329" y="151"/>
                      <a:pt x="339" y="99"/>
                      <a:pt x="1059" y="24"/>
                    </a:cubicBezTo>
                    <a:cubicBezTo>
                      <a:pt x="1059" y="24"/>
                      <a:pt x="1059" y="0"/>
                      <a:pt x="1059" y="0"/>
                    </a:cubicBezTo>
                    <a:close/>
                  </a:path>
                </a:pathLst>
              </a:custGeom>
              <a:gradFill rotWithShape="0">
                <a:gsLst>
                  <a:gs pos="0">
                    <a:schemeClr val="accent1"/>
                  </a:gs>
                  <a:gs pos="100000">
                    <a:schemeClr val="bg2"/>
                  </a:gs>
                </a:gsLst>
                <a:lin ang="0" scaled="1"/>
                <a:tileRect/>
              </a:gradFill>
              <a:ln w="9525">
                <a:noFill/>
              </a:ln>
            </p:spPr>
            <p:txBody>
              <a:bodyPr/>
              <a:p>
                <a:endParaRPr lang="zh-CN" altLang="en-US"/>
              </a:p>
            </p:txBody>
          </p:sp>
          <p:sp>
            <p:nvSpPr>
              <p:cNvPr id="1031" name="任意多边形 23420"/>
              <p:cNvSpPr/>
              <p:nvPr userDrawn="1"/>
            </p:nvSpPr>
            <p:spPr>
              <a:xfrm rot="-507431">
                <a:off x="1193" y="-89"/>
                <a:ext cx="4122" cy="630"/>
              </a:xfrm>
              <a:custGeom>
                <a:avLst/>
                <a:gdLst/>
                <a:ahLst/>
                <a:cxnLst/>
                <a:pathLst>
                  <a:path w="4122" h="630">
                    <a:moveTo>
                      <a:pt x="0" y="204"/>
                    </a:moveTo>
                    <a:cubicBezTo>
                      <a:pt x="255" y="198"/>
                      <a:pt x="1686" y="0"/>
                      <a:pt x="3544" y="348"/>
                    </a:cubicBezTo>
                    <a:cubicBezTo>
                      <a:pt x="4122" y="464"/>
                      <a:pt x="3754" y="614"/>
                      <a:pt x="3680" y="630"/>
                    </a:cubicBezTo>
                    <a:cubicBezTo>
                      <a:pt x="3680" y="630"/>
                      <a:pt x="3642" y="626"/>
                      <a:pt x="3616" y="624"/>
                    </a:cubicBezTo>
                    <a:cubicBezTo>
                      <a:pt x="3678" y="612"/>
                      <a:pt x="4118" y="488"/>
                      <a:pt x="3534" y="368"/>
                    </a:cubicBezTo>
                    <a:cubicBezTo>
                      <a:pt x="2029" y="98"/>
                      <a:pt x="696" y="156"/>
                      <a:pt x="17" y="231"/>
                    </a:cubicBezTo>
                    <a:cubicBezTo>
                      <a:pt x="17" y="231"/>
                      <a:pt x="0" y="204"/>
                      <a:pt x="0" y="204"/>
                    </a:cubicBezTo>
                    <a:close/>
                  </a:path>
                </a:pathLst>
              </a:custGeom>
              <a:solidFill>
                <a:schemeClr val="bg2"/>
              </a:solidFill>
              <a:ln w="9525">
                <a:noFill/>
              </a:ln>
            </p:spPr>
            <p:txBody>
              <a:bodyPr/>
              <a:p>
                <a:endParaRPr lang="zh-CN" altLang="en-US"/>
              </a:p>
            </p:txBody>
          </p:sp>
          <p:grpSp>
            <p:nvGrpSpPr>
              <p:cNvPr id="1032" name="组合 23421"/>
              <p:cNvGrpSpPr/>
              <p:nvPr userDrawn="1"/>
            </p:nvGrpSpPr>
            <p:grpSpPr>
              <a:xfrm>
                <a:off x="1033" y="326"/>
                <a:ext cx="192" cy="192"/>
                <a:chOff x="1033" y="326"/>
                <a:chExt cx="192" cy="192"/>
              </a:xfrm>
            </p:grpSpPr>
            <p:sp>
              <p:nvSpPr>
                <p:cNvPr id="1033" name="椭圆 23422"/>
                <p:cNvSpPr/>
                <p:nvPr/>
              </p:nvSpPr>
              <p:spPr>
                <a:xfrm>
                  <a:off x="1033" y="326"/>
                  <a:ext cx="192" cy="192"/>
                </a:xfrm>
                <a:prstGeom prst="ellipse">
                  <a:avLst/>
                </a:prstGeom>
                <a:gradFill rotWithShape="0">
                  <a:gsLst>
                    <a:gs pos="0">
                      <a:schemeClr val="bg2"/>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4" name="椭圆 23423"/>
                <p:cNvSpPr/>
                <p:nvPr/>
              </p:nvSpPr>
              <p:spPr>
                <a:xfrm>
                  <a:off x="1129" y="377"/>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5" name="椭圆 23424"/>
                <p:cNvSpPr/>
                <p:nvPr/>
              </p:nvSpPr>
              <p:spPr>
                <a:xfrm>
                  <a:off x="1063" y="350"/>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6" name="椭圆 23425"/>
                <p:cNvSpPr/>
                <p:nvPr/>
              </p:nvSpPr>
              <p:spPr>
                <a:xfrm>
                  <a:off x="1063" y="404"/>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7" name="椭圆 23426"/>
                <p:cNvSpPr/>
                <p:nvPr/>
              </p:nvSpPr>
              <p:spPr>
                <a:xfrm>
                  <a:off x="1108" y="422"/>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8" name="椭圆 23427"/>
                <p:cNvSpPr/>
                <p:nvPr/>
              </p:nvSpPr>
              <p:spPr>
                <a:xfrm>
                  <a:off x="1168" y="416"/>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9" name="椭圆 23428"/>
                <p:cNvSpPr/>
                <p:nvPr/>
              </p:nvSpPr>
              <p:spPr>
                <a:xfrm>
                  <a:off x="1120" y="461"/>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40" name="椭圆 23429"/>
                <p:cNvSpPr/>
                <p:nvPr/>
              </p:nvSpPr>
              <p:spPr>
                <a:xfrm>
                  <a:off x="1063" y="452"/>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41" name="椭圆 23430"/>
                <p:cNvSpPr/>
                <p:nvPr/>
              </p:nvSpPr>
              <p:spPr>
                <a:xfrm>
                  <a:off x="1117" y="329"/>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grpSp>
        </p:grpSp>
        <p:sp>
          <p:nvSpPr>
            <p:cNvPr id="1042" name="矩形 23431"/>
            <p:cNvSpPr/>
            <p:nvPr userDrawn="1"/>
          </p:nvSpPr>
          <p:spPr>
            <a:xfrm>
              <a:off x="426" y="1185"/>
              <a:ext cx="701" cy="3135"/>
            </a:xfrm>
            <a:prstGeom prst="rect">
              <a:avLst/>
            </a:prstGeom>
            <a:solidFill>
              <a:schemeClr val="bg1">
                <a:alpha val="50000"/>
              </a:schemeClr>
            </a:solidFill>
            <a:ln w="9525">
              <a:noFill/>
            </a:ln>
          </p:spPr>
          <p:txBody>
            <a:bodyPr anchor="t" anchorCtr="0"/>
            <a:p>
              <a:pPr lvl="0"/>
              <a:endParaRPr lang="zh-CN" altLang="en-US">
                <a:latin typeface="Times New Roman" panose="02020603050405020304" pitchFamily="18" charset="0"/>
              </a:endParaRPr>
            </a:p>
          </p:txBody>
        </p:sp>
      </p:grpSp>
      <p:sp>
        <p:nvSpPr>
          <p:cNvPr id="1043" name="标题 23432"/>
          <p:cNvSpPr>
            <a:spLocks noGrp="1"/>
          </p:cNvSpPr>
          <p:nvPr>
            <p:ph type="title"/>
          </p:nvPr>
        </p:nvSpPr>
        <p:spPr>
          <a:xfrm>
            <a:off x="971550" y="0"/>
            <a:ext cx="7772400" cy="998855"/>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1044" name="文本占位符 23433"/>
          <p:cNvSpPr>
            <a:spLocks noGrp="1"/>
          </p:cNvSpPr>
          <p:nvPr>
            <p:ph type="body"/>
          </p:nvPr>
        </p:nvSpPr>
        <p:spPr>
          <a:xfrm>
            <a:off x="685800" y="1981200"/>
            <a:ext cx="7772400" cy="4114800"/>
          </a:xfrm>
          <a:prstGeom prst="rect">
            <a:avLst/>
          </a:prstGeom>
          <a:noFill/>
          <a:ln w="9525">
            <a:noFill/>
          </a:ln>
        </p:spPr>
        <p:txBody>
          <a:bodyPr anchor="t" anchorCtr="0"/>
          <a:p>
            <a:pPr lvl="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23435" name="日期占位符 23434"/>
          <p:cNvSpPr>
            <a:spLocks noGrp="1"/>
          </p:cNvSpPr>
          <p:nvPr>
            <p:ph type="dt" sz="half" idx="2"/>
          </p:nvPr>
        </p:nvSpPr>
        <p:spPr>
          <a:xfrm>
            <a:off x="685800" y="6248400"/>
            <a:ext cx="1905000" cy="457200"/>
          </a:xfrm>
          <a:prstGeom prst="rect">
            <a:avLst/>
          </a:prstGeom>
          <a:noFill/>
          <a:ln w="9525">
            <a:noFill/>
          </a:ln>
        </p:spPr>
        <p:txBody>
          <a:bodyPr/>
          <a:lstStyle>
            <a:lvl1pPr>
              <a:defRPr sz="1400"/>
            </a:lvl1pPr>
          </a:lstStyle>
          <a:p>
            <a:pPr lvl="0" fontAlgn="base"/>
            <a:endParaRPr lang="zh-CN" altLang="en-US" strike="noStrike" noProof="1" dirty="0">
              <a:latin typeface="Arial Narrow" pitchFamily="34" charset="0"/>
            </a:endParaRPr>
          </a:p>
        </p:txBody>
      </p:sp>
      <p:sp>
        <p:nvSpPr>
          <p:cNvPr id="23436" name="页脚占位符 23435"/>
          <p:cNvSpPr>
            <a:spLocks noGrp="1"/>
          </p:cNvSpPr>
          <p:nvPr>
            <p:ph type="ftr" sz="quarter" idx="3"/>
          </p:nvPr>
        </p:nvSpPr>
        <p:spPr>
          <a:xfrm>
            <a:off x="3124200" y="6248400"/>
            <a:ext cx="2895600" cy="457200"/>
          </a:xfrm>
          <a:prstGeom prst="rect">
            <a:avLst/>
          </a:prstGeom>
          <a:noFill/>
          <a:ln w="9525">
            <a:noFill/>
          </a:ln>
        </p:spPr>
        <p:txBody>
          <a:bodyPr/>
          <a:lstStyle>
            <a:lvl1pPr algn="ctr">
              <a:defRPr sz="1400"/>
            </a:lvl1pPr>
          </a:lstStyle>
          <a:p>
            <a:pPr lvl="0" fontAlgn="base"/>
            <a:endParaRPr lang="zh-CN" altLang="en-US" strike="noStrike" noProof="1" dirty="0">
              <a:latin typeface="Arial Narrow" pitchFamily="34" charset="0"/>
            </a:endParaRPr>
          </a:p>
        </p:txBody>
      </p:sp>
      <p:sp>
        <p:nvSpPr>
          <p:cNvPr id="23437" name="灯片编号占位符 23436"/>
          <p:cNvSpPr>
            <a:spLocks noGrp="1"/>
          </p:cNvSpPr>
          <p:nvPr>
            <p:ph type="sldNum" sz="quarter" idx="4"/>
          </p:nvPr>
        </p:nvSpPr>
        <p:spPr>
          <a:xfrm>
            <a:off x="6553200" y="6248400"/>
            <a:ext cx="1905000" cy="457200"/>
          </a:xfrm>
          <a:prstGeom prst="rect">
            <a:avLst/>
          </a:prstGeom>
          <a:noFill/>
          <a:ln w="9525">
            <a:noFill/>
          </a:ln>
        </p:spPr>
        <p:txBody>
          <a:bodyPr/>
          <a:lstStyle>
            <a:lvl1pPr algn="r">
              <a:defRPr sz="1400"/>
            </a:lvl1pPr>
          </a:lstStyle>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Lst>
  <p:hf sldNum="0" hdr="0" ftr="0" dt="0"/>
  <p:txStyles>
    <p:titleStyle>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Blip>
          <a:blip r:embed="rId14"/>
        </a:buBlip>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grpSp>
        <p:nvGrpSpPr>
          <p:cNvPr id="1026" name="组合 23443"/>
          <p:cNvGrpSpPr/>
          <p:nvPr/>
        </p:nvGrpSpPr>
        <p:grpSpPr>
          <a:xfrm>
            <a:off x="-23812" y="-141287"/>
            <a:ext cx="9167812" cy="6999287"/>
            <a:chOff x="-15" y="-89"/>
            <a:chExt cx="5775" cy="4409"/>
          </a:xfrm>
        </p:grpSpPr>
        <p:sp>
          <p:nvSpPr>
            <p:cNvPr id="1027" name="矩形 22529"/>
            <p:cNvSpPr/>
            <p:nvPr userDrawn="1"/>
          </p:nvSpPr>
          <p:spPr>
            <a:xfrm>
              <a:off x="0" y="-14"/>
              <a:ext cx="5760" cy="625"/>
            </a:xfrm>
            <a:prstGeom prst="rect">
              <a:avLst/>
            </a:prstGeom>
            <a:solidFill>
              <a:schemeClr val="accent2"/>
            </a:solidFill>
            <a:ln w="9525">
              <a:noFill/>
            </a:ln>
          </p:spPr>
          <p:txBody>
            <a:bodyPr anchor="t" anchorCtr="0"/>
            <a:p>
              <a:pPr lvl="0"/>
              <a:endParaRPr lang="zh-CN" altLang="en-US">
                <a:latin typeface="Times New Roman" panose="02020603050405020304" pitchFamily="18" charset="0"/>
              </a:endParaRPr>
            </a:p>
          </p:txBody>
        </p:sp>
        <p:sp>
          <p:nvSpPr>
            <p:cNvPr id="1028" name="矩形 22531" descr="Cacback"/>
            <p:cNvSpPr/>
            <p:nvPr userDrawn="1"/>
          </p:nvSpPr>
          <p:spPr>
            <a:xfrm>
              <a:off x="0" y="0"/>
              <a:ext cx="446" cy="4320"/>
            </a:xfrm>
            <a:prstGeom prst="rect">
              <a:avLst/>
            </a:prstGeom>
            <a:blipFill rotWithShape="0">
              <a:blip r:embed="rId13"/>
            </a:blipFill>
            <a:ln w="9525">
              <a:noFill/>
            </a:ln>
          </p:spPr>
          <p:txBody>
            <a:bodyPr anchor="t" anchorCtr="0"/>
            <a:p>
              <a:pPr lvl="0"/>
              <a:endParaRPr lang="zh-CN" altLang="en-US">
                <a:latin typeface="Times New Roman" panose="02020603050405020304" pitchFamily="18" charset="0"/>
              </a:endParaRPr>
            </a:p>
          </p:txBody>
        </p:sp>
        <p:grpSp>
          <p:nvGrpSpPr>
            <p:cNvPr id="1029" name="组合 23442"/>
            <p:cNvGrpSpPr/>
            <p:nvPr userDrawn="1"/>
          </p:nvGrpSpPr>
          <p:grpSpPr>
            <a:xfrm>
              <a:off x="-15" y="-89"/>
              <a:ext cx="5295" cy="785"/>
              <a:chOff x="20" y="-89"/>
              <a:chExt cx="5295" cy="785"/>
            </a:xfrm>
          </p:grpSpPr>
          <p:sp>
            <p:nvSpPr>
              <p:cNvPr id="1030" name="任意多边形 23419"/>
              <p:cNvSpPr/>
              <p:nvPr userDrawn="1"/>
            </p:nvSpPr>
            <p:spPr>
              <a:xfrm rot="-507431">
                <a:off x="20" y="524"/>
                <a:ext cx="1059" cy="172"/>
              </a:xfrm>
              <a:custGeom>
                <a:avLst/>
                <a:gdLst/>
                <a:ahLst/>
                <a:cxnLst/>
                <a:pathLst>
                  <a:path w="1059" h="172">
                    <a:moveTo>
                      <a:pt x="1059" y="0"/>
                    </a:moveTo>
                    <a:cubicBezTo>
                      <a:pt x="543" y="45"/>
                      <a:pt x="291" y="112"/>
                      <a:pt x="147" y="144"/>
                    </a:cubicBezTo>
                    <a:cubicBezTo>
                      <a:pt x="0" y="172"/>
                      <a:pt x="153" y="147"/>
                      <a:pt x="177" y="171"/>
                    </a:cubicBezTo>
                    <a:cubicBezTo>
                      <a:pt x="329" y="151"/>
                      <a:pt x="339" y="99"/>
                      <a:pt x="1059" y="24"/>
                    </a:cubicBezTo>
                    <a:cubicBezTo>
                      <a:pt x="1059" y="24"/>
                      <a:pt x="1059" y="0"/>
                      <a:pt x="1059" y="0"/>
                    </a:cubicBezTo>
                    <a:close/>
                  </a:path>
                </a:pathLst>
              </a:custGeom>
              <a:gradFill rotWithShape="0">
                <a:gsLst>
                  <a:gs pos="0">
                    <a:schemeClr val="accent1"/>
                  </a:gs>
                  <a:gs pos="100000">
                    <a:schemeClr val="bg2"/>
                  </a:gs>
                </a:gsLst>
                <a:lin ang="0" scaled="1"/>
                <a:tileRect/>
              </a:gradFill>
              <a:ln w="9525">
                <a:noFill/>
              </a:ln>
            </p:spPr>
            <p:txBody>
              <a:bodyPr/>
              <a:p>
                <a:endParaRPr lang="zh-CN" altLang="en-US"/>
              </a:p>
            </p:txBody>
          </p:sp>
          <p:sp>
            <p:nvSpPr>
              <p:cNvPr id="1031" name="任意多边形 23420"/>
              <p:cNvSpPr/>
              <p:nvPr userDrawn="1"/>
            </p:nvSpPr>
            <p:spPr>
              <a:xfrm rot="-507431">
                <a:off x="1193" y="-89"/>
                <a:ext cx="4122" cy="630"/>
              </a:xfrm>
              <a:custGeom>
                <a:avLst/>
                <a:gdLst/>
                <a:ahLst/>
                <a:cxnLst/>
                <a:pathLst>
                  <a:path w="4122" h="630">
                    <a:moveTo>
                      <a:pt x="0" y="204"/>
                    </a:moveTo>
                    <a:cubicBezTo>
                      <a:pt x="255" y="198"/>
                      <a:pt x="1686" y="0"/>
                      <a:pt x="3544" y="348"/>
                    </a:cubicBezTo>
                    <a:cubicBezTo>
                      <a:pt x="4122" y="464"/>
                      <a:pt x="3754" y="614"/>
                      <a:pt x="3680" y="630"/>
                    </a:cubicBezTo>
                    <a:cubicBezTo>
                      <a:pt x="3680" y="630"/>
                      <a:pt x="3642" y="626"/>
                      <a:pt x="3616" y="624"/>
                    </a:cubicBezTo>
                    <a:cubicBezTo>
                      <a:pt x="3678" y="612"/>
                      <a:pt x="4118" y="488"/>
                      <a:pt x="3534" y="368"/>
                    </a:cubicBezTo>
                    <a:cubicBezTo>
                      <a:pt x="2029" y="98"/>
                      <a:pt x="696" y="156"/>
                      <a:pt x="17" y="231"/>
                    </a:cubicBezTo>
                    <a:cubicBezTo>
                      <a:pt x="17" y="231"/>
                      <a:pt x="0" y="204"/>
                      <a:pt x="0" y="204"/>
                    </a:cubicBezTo>
                    <a:close/>
                  </a:path>
                </a:pathLst>
              </a:custGeom>
              <a:solidFill>
                <a:schemeClr val="bg2"/>
              </a:solidFill>
              <a:ln w="9525">
                <a:noFill/>
              </a:ln>
            </p:spPr>
            <p:txBody>
              <a:bodyPr/>
              <a:p>
                <a:endParaRPr lang="zh-CN" altLang="en-US"/>
              </a:p>
            </p:txBody>
          </p:sp>
          <p:grpSp>
            <p:nvGrpSpPr>
              <p:cNvPr id="1032" name="组合 23421"/>
              <p:cNvGrpSpPr/>
              <p:nvPr userDrawn="1"/>
            </p:nvGrpSpPr>
            <p:grpSpPr>
              <a:xfrm>
                <a:off x="1033" y="326"/>
                <a:ext cx="192" cy="192"/>
                <a:chOff x="1033" y="326"/>
                <a:chExt cx="192" cy="192"/>
              </a:xfrm>
            </p:grpSpPr>
            <p:sp>
              <p:nvSpPr>
                <p:cNvPr id="1033" name="椭圆 23422"/>
                <p:cNvSpPr/>
                <p:nvPr/>
              </p:nvSpPr>
              <p:spPr>
                <a:xfrm>
                  <a:off x="1033" y="326"/>
                  <a:ext cx="192" cy="192"/>
                </a:xfrm>
                <a:prstGeom prst="ellipse">
                  <a:avLst/>
                </a:prstGeom>
                <a:gradFill rotWithShape="0">
                  <a:gsLst>
                    <a:gs pos="0">
                      <a:schemeClr val="bg2"/>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4" name="椭圆 23423"/>
                <p:cNvSpPr/>
                <p:nvPr/>
              </p:nvSpPr>
              <p:spPr>
                <a:xfrm>
                  <a:off x="1129" y="377"/>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5" name="椭圆 23424"/>
                <p:cNvSpPr/>
                <p:nvPr/>
              </p:nvSpPr>
              <p:spPr>
                <a:xfrm>
                  <a:off x="1063" y="350"/>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6" name="椭圆 23425"/>
                <p:cNvSpPr/>
                <p:nvPr/>
              </p:nvSpPr>
              <p:spPr>
                <a:xfrm>
                  <a:off x="1063" y="404"/>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7" name="椭圆 23426"/>
                <p:cNvSpPr/>
                <p:nvPr/>
              </p:nvSpPr>
              <p:spPr>
                <a:xfrm>
                  <a:off x="1108" y="422"/>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8" name="椭圆 23427"/>
                <p:cNvSpPr/>
                <p:nvPr/>
              </p:nvSpPr>
              <p:spPr>
                <a:xfrm>
                  <a:off x="1168" y="416"/>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9" name="椭圆 23428"/>
                <p:cNvSpPr/>
                <p:nvPr/>
              </p:nvSpPr>
              <p:spPr>
                <a:xfrm>
                  <a:off x="1120" y="461"/>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40" name="椭圆 23429"/>
                <p:cNvSpPr/>
                <p:nvPr/>
              </p:nvSpPr>
              <p:spPr>
                <a:xfrm>
                  <a:off x="1063" y="452"/>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41" name="椭圆 23430"/>
                <p:cNvSpPr/>
                <p:nvPr/>
              </p:nvSpPr>
              <p:spPr>
                <a:xfrm>
                  <a:off x="1117" y="329"/>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grpSp>
        </p:grpSp>
        <p:sp>
          <p:nvSpPr>
            <p:cNvPr id="1042" name="矩形 23431"/>
            <p:cNvSpPr/>
            <p:nvPr userDrawn="1"/>
          </p:nvSpPr>
          <p:spPr>
            <a:xfrm>
              <a:off x="426" y="1185"/>
              <a:ext cx="701" cy="3135"/>
            </a:xfrm>
            <a:prstGeom prst="rect">
              <a:avLst/>
            </a:prstGeom>
            <a:solidFill>
              <a:schemeClr val="bg1">
                <a:alpha val="50000"/>
              </a:schemeClr>
            </a:solidFill>
            <a:ln w="9525">
              <a:noFill/>
            </a:ln>
          </p:spPr>
          <p:txBody>
            <a:bodyPr anchor="t" anchorCtr="0"/>
            <a:p>
              <a:pPr lvl="0"/>
              <a:endParaRPr lang="zh-CN" altLang="en-US">
                <a:latin typeface="Times New Roman" panose="02020603050405020304" pitchFamily="18" charset="0"/>
              </a:endParaRPr>
            </a:p>
          </p:txBody>
        </p:sp>
      </p:grpSp>
      <p:sp>
        <p:nvSpPr>
          <p:cNvPr id="1043" name="标题 23432"/>
          <p:cNvSpPr>
            <a:spLocks noGrp="1"/>
          </p:cNvSpPr>
          <p:nvPr>
            <p:ph type="title"/>
          </p:nvPr>
        </p:nvSpPr>
        <p:spPr>
          <a:xfrm>
            <a:off x="971550" y="0"/>
            <a:ext cx="7772400" cy="998855"/>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1044" name="文本占位符 23433"/>
          <p:cNvSpPr>
            <a:spLocks noGrp="1"/>
          </p:cNvSpPr>
          <p:nvPr>
            <p:ph type="body"/>
          </p:nvPr>
        </p:nvSpPr>
        <p:spPr>
          <a:xfrm>
            <a:off x="685800" y="1981200"/>
            <a:ext cx="7772400" cy="4114800"/>
          </a:xfrm>
          <a:prstGeom prst="rect">
            <a:avLst/>
          </a:prstGeom>
          <a:noFill/>
          <a:ln w="9525">
            <a:noFill/>
          </a:ln>
        </p:spPr>
        <p:txBody>
          <a:bodyPr anchor="t" anchorCtr="0"/>
          <a:p>
            <a:pPr lvl="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23435" name="日期占位符 23434"/>
          <p:cNvSpPr>
            <a:spLocks noGrp="1"/>
          </p:cNvSpPr>
          <p:nvPr>
            <p:ph type="dt" sz="half" idx="2"/>
          </p:nvPr>
        </p:nvSpPr>
        <p:spPr>
          <a:xfrm>
            <a:off x="685800" y="6248400"/>
            <a:ext cx="1905000" cy="457200"/>
          </a:xfrm>
          <a:prstGeom prst="rect">
            <a:avLst/>
          </a:prstGeom>
          <a:noFill/>
          <a:ln w="9525">
            <a:noFill/>
          </a:ln>
        </p:spPr>
        <p:txBody>
          <a:bodyPr/>
          <a:lstStyle>
            <a:lvl1pPr>
              <a:defRPr sz="1400"/>
            </a:lvl1pPr>
          </a:lstStyle>
          <a:p>
            <a:pPr lvl="0" fontAlgn="base"/>
            <a:endParaRPr lang="zh-CN" altLang="en-US" strike="noStrike" noProof="1" dirty="0">
              <a:latin typeface="Arial Narrow" pitchFamily="34" charset="0"/>
            </a:endParaRPr>
          </a:p>
        </p:txBody>
      </p:sp>
      <p:sp>
        <p:nvSpPr>
          <p:cNvPr id="23436" name="页脚占位符 23435"/>
          <p:cNvSpPr>
            <a:spLocks noGrp="1"/>
          </p:cNvSpPr>
          <p:nvPr>
            <p:ph type="ftr" sz="quarter" idx="3"/>
          </p:nvPr>
        </p:nvSpPr>
        <p:spPr>
          <a:xfrm>
            <a:off x="3124200" y="6248400"/>
            <a:ext cx="2895600" cy="457200"/>
          </a:xfrm>
          <a:prstGeom prst="rect">
            <a:avLst/>
          </a:prstGeom>
          <a:noFill/>
          <a:ln w="9525">
            <a:noFill/>
          </a:ln>
        </p:spPr>
        <p:txBody>
          <a:bodyPr/>
          <a:lstStyle>
            <a:lvl1pPr algn="ctr">
              <a:defRPr sz="1400"/>
            </a:lvl1pPr>
          </a:lstStyle>
          <a:p>
            <a:pPr lvl="0" fontAlgn="base"/>
            <a:endParaRPr lang="zh-CN" altLang="en-US" strike="noStrike" noProof="1" dirty="0">
              <a:latin typeface="Arial Narrow" pitchFamily="34" charset="0"/>
            </a:endParaRPr>
          </a:p>
        </p:txBody>
      </p:sp>
      <p:sp>
        <p:nvSpPr>
          <p:cNvPr id="23437" name="灯片编号占位符 23436"/>
          <p:cNvSpPr>
            <a:spLocks noGrp="1"/>
          </p:cNvSpPr>
          <p:nvPr>
            <p:ph type="sldNum" sz="quarter" idx="4"/>
          </p:nvPr>
        </p:nvSpPr>
        <p:spPr>
          <a:xfrm>
            <a:off x="6553200" y="6248400"/>
            <a:ext cx="1905000" cy="457200"/>
          </a:xfrm>
          <a:prstGeom prst="rect">
            <a:avLst/>
          </a:prstGeom>
          <a:noFill/>
          <a:ln w="9525">
            <a:noFill/>
          </a:ln>
        </p:spPr>
        <p:txBody>
          <a:bodyPr/>
          <a:lstStyle>
            <a:lvl1pPr algn="r">
              <a:defRPr sz="1400"/>
            </a:lvl1pPr>
          </a:lstStyle>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 id="2147483764" r:id="rId12"/>
  </p:sldLayoutIdLst>
  <p:hf sldNum="0" hdr="0" ftr="0" dt="0"/>
  <p:txStyles>
    <p:titleStyle>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Blip>
          <a:blip r:embed="rId14"/>
        </a:buBlip>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91.xml"/><Relationship Id="rId2" Type="http://schemas.openxmlformats.org/officeDocument/2006/relationships/image" Target="../media/image7.png"/><Relationship Id="rId1" Type="http://schemas.openxmlformats.org/officeDocument/2006/relationships/tags" Target="../tags/tag7.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31.xml"/><Relationship Id="rId1" Type="http://schemas.openxmlformats.org/officeDocument/2006/relationships/tags" Target="../tags/tag8.xml"/></Relationships>
</file>

<file path=ppt/slides/_rels/slide13.xml.rels><?xml version="1.0" encoding="UTF-8" standalone="yes"?>
<Relationships xmlns="http://schemas.openxmlformats.org/package/2006/relationships"><Relationship Id="rId5" Type="http://schemas.openxmlformats.org/officeDocument/2006/relationships/slideLayout" Target="../slideLayouts/slideLayout19.xml"/><Relationship Id="rId4" Type="http://schemas.openxmlformats.org/officeDocument/2006/relationships/image" Target="../media/image9.png"/><Relationship Id="rId3" Type="http://schemas.openxmlformats.org/officeDocument/2006/relationships/tags" Target="../tags/tag10.xml"/><Relationship Id="rId2" Type="http://schemas.openxmlformats.org/officeDocument/2006/relationships/image" Target="../media/image8.png"/><Relationship Id="rId1" Type="http://schemas.openxmlformats.org/officeDocument/2006/relationships/tags" Target="../tags/tag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43.xml"/><Relationship Id="rId2" Type="http://schemas.openxmlformats.org/officeDocument/2006/relationships/image" Target="../media/image10.png"/><Relationship Id="rId1" Type="http://schemas.openxmlformats.org/officeDocument/2006/relationships/tags" Target="../tags/tag11.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67.xml"/><Relationship Id="rId1" Type="http://schemas.openxmlformats.org/officeDocument/2006/relationships/tags" Target="../tags/tag12.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79.xml"/><Relationship Id="rId2" Type="http://schemas.openxmlformats.org/officeDocument/2006/relationships/image" Target="../media/image11.png"/><Relationship Id="rId1" Type="http://schemas.openxmlformats.org/officeDocument/2006/relationships/tags" Target="../tags/tag13.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03.xml"/><Relationship Id="rId2" Type="http://schemas.openxmlformats.org/officeDocument/2006/relationships/image" Target="../media/image12.png"/><Relationship Id="rId1" Type="http://schemas.openxmlformats.org/officeDocument/2006/relationships/tags" Target="../tags/tag14.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1.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163.xml"/><Relationship Id="rId2" Type="http://schemas.openxmlformats.org/officeDocument/2006/relationships/image" Target="../media/image13.png"/><Relationship Id="rId1" Type="http://schemas.openxmlformats.org/officeDocument/2006/relationships/tags" Target="../tags/tag15.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87.xml"/><Relationship Id="rId1" Type="http://schemas.openxmlformats.org/officeDocument/2006/relationships/tags" Target="../tags/tag16.xml"/></Relationships>
</file>

<file path=ppt/slides/_rels/slide24.xml.rels><?xml version="1.0" encoding="UTF-8" standalone="yes"?>
<Relationships xmlns="http://schemas.openxmlformats.org/package/2006/relationships"><Relationship Id="rId5" Type="http://schemas.openxmlformats.org/officeDocument/2006/relationships/slideLayout" Target="../slideLayouts/slideLayout175.xml"/><Relationship Id="rId4" Type="http://schemas.openxmlformats.org/officeDocument/2006/relationships/image" Target="../media/image15.png"/><Relationship Id="rId3" Type="http://schemas.openxmlformats.org/officeDocument/2006/relationships/tags" Target="../tags/tag18.xml"/><Relationship Id="rId2" Type="http://schemas.openxmlformats.org/officeDocument/2006/relationships/image" Target="../media/image14.png"/><Relationship Id="rId1" Type="http://schemas.openxmlformats.org/officeDocument/2006/relationships/tags" Target="../tags/tag1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23.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199.xml"/><Relationship Id="rId2" Type="http://schemas.openxmlformats.org/officeDocument/2006/relationships/image" Target="../media/image16.png"/><Relationship Id="rId1" Type="http://schemas.openxmlformats.org/officeDocument/2006/relationships/tags" Target="../tags/tag19.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59.xml"/><Relationship Id="rId1" Type="http://schemas.openxmlformats.org/officeDocument/2006/relationships/tags" Target="../tags/tag20.xml"/></Relationships>
</file>

<file path=ppt/slides/_rels/slide29.xml.rels><?xml version="1.0" encoding="UTF-8" standalone="yes"?>
<Relationships xmlns="http://schemas.openxmlformats.org/package/2006/relationships"><Relationship Id="rId5" Type="http://schemas.openxmlformats.org/officeDocument/2006/relationships/slideLayout" Target="../slideLayouts/slideLayout235.xml"/><Relationship Id="rId4" Type="http://schemas.openxmlformats.org/officeDocument/2006/relationships/image" Target="../media/image18.png"/><Relationship Id="rId3" Type="http://schemas.openxmlformats.org/officeDocument/2006/relationships/tags" Target="../tags/tag22.xml"/><Relationship Id="rId2" Type="http://schemas.openxmlformats.org/officeDocument/2006/relationships/image" Target="../media/image17.png"/><Relationship Id="rId1" Type="http://schemas.openxmlformats.org/officeDocument/2006/relationships/tags" Target="../tags/tag2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39.xml"/><Relationship Id="rId1" Type="http://schemas.openxmlformats.org/officeDocument/2006/relationships/tags" Target="../tags/tag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7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47.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283.xml"/><Relationship Id="rId2" Type="http://schemas.openxmlformats.org/officeDocument/2006/relationships/image" Target="../media/image19.png"/><Relationship Id="rId1" Type="http://schemas.openxmlformats.org/officeDocument/2006/relationships/tags" Target="../tags/tag23.xml"/></Relationships>
</file>

<file path=ppt/slides/_rels/slide33.xml.rels><?xml version="1.0" encoding="UTF-8" standalone="yes"?>
<Relationships xmlns="http://schemas.openxmlformats.org/package/2006/relationships"><Relationship Id="rId5" Type="http://schemas.openxmlformats.org/officeDocument/2006/relationships/slideLayout" Target="../slideLayouts/slideLayout295.xml"/><Relationship Id="rId4" Type="http://schemas.openxmlformats.org/officeDocument/2006/relationships/image" Target="../media/image21.png"/><Relationship Id="rId3" Type="http://schemas.openxmlformats.org/officeDocument/2006/relationships/tags" Target="../tags/tag25.xml"/><Relationship Id="rId2" Type="http://schemas.openxmlformats.org/officeDocument/2006/relationships/image" Target="../media/image20.png"/><Relationship Id="rId1" Type="http://schemas.openxmlformats.org/officeDocument/2006/relationships/tags" Target="../tags/tag2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1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07.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331.xml"/><Relationship Id="rId2" Type="http://schemas.openxmlformats.org/officeDocument/2006/relationships/image" Target="../media/image22.png"/><Relationship Id="rId1" Type="http://schemas.openxmlformats.org/officeDocument/2006/relationships/tags" Target="../tags/tag2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4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6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5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379.xml"/><Relationship Id="rId2" Type="http://schemas.openxmlformats.org/officeDocument/2006/relationships/image" Target="../media/image23.png"/><Relationship Id="rId1" Type="http://schemas.openxmlformats.org/officeDocument/2006/relationships/tags" Target="../tags/tag27.xml"/></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391.xml"/><Relationship Id="rId2" Type="http://schemas.openxmlformats.org/officeDocument/2006/relationships/image" Target="../media/image24.png"/><Relationship Id="rId1" Type="http://schemas.openxmlformats.org/officeDocument/2006/relationships/tags" Target="../tags/tag2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1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03.xml"/></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427.xml"/><Relationship Id="rId2" Type="http://schemas.openxmlformats.org/officeDocument/2006/relationships/image" Target="../media/image25.png"/><Relationship Id="rId1" Type="http://schemas.openxmlformats.org/officeDocument/2006/relationships/tags" Target="../tags/tag2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audio" Target="../media/audio1.wav"/></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tags" Target="../tags/tag3.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4.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tags" Target="../tags/tag5.xml"/></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6.xml"/><Relationship Id="rId2" Type="http://schemas.openxmlformats.org/officeDocument/2006/relationships/image" Target="../media/image6.png"/><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3" name="标题 70657"/>
          <p:cNvSpPr>
            <a:spLocks noGrp="1"/>
          </p:cNvSpPr>
          <p:nvPr>
            <p:ph type="ctrTitle"/>
          </p:nvPr>
        </p:nvSpPr>
        <p:spPr>
          <a:xfrm>
            <a:off x="43180" y="2204720"/>
            <a:ext cx="9062085" cy="1600200"/>
          </a:xfrm>
        </p:spPr>
        <p:txBody>
          <a:bodyPr anchor="ctr" anchorCtr="0"/>
          <a:p>
            <a:pPr algn="ctr" defTabSz="914400">
              <a:buSzTx/>
              <a:buFontTx/>
              <a:buNone/>
            </a:pPr>
            <a:r>
              <a:rPr sz="4800" b="1" kern="1200" baseline="0" dirty="0">
                <a:solidFill>
                  <a:schemeClr val="bg2"/>
                </a:solidFill>
                <a:latin typeface="Times New Roman" panose="02020603050405020304" pitchFamily="18" charset="0"/>
                <a:ea typeface="黑体" panose="02010609060101010101" pitchFamily="2" charset="-122"/>
                <a:cs typeface="+mj-cs"/>
              </a:rPr>
              <a:t>第3章  基于Multisim的典型单元电路仿真分析</a:t>
            </a:r>
            <a:r>
              <a:rPr lang="en-US" altLang="zh-CN" sz="4800" b="1" kern="1200" baseline="0" dirty="0">
                <a:solidFill>
                  <a:schemeClr val="bg2"/>
                </a:solidFill>
                <a:latin typeface="Times New Roman" panose="02020603050405020304" pitchFamily="18" charset="0"/>
                <a:ea typeface="黑体" panose="02010609060101010101" pitchFamily="2" charset="-122"/>
                <a:cs typeface="+mj-cs"/>
              </a:rPr>
              <a:t> </a:t>
            </a:r>
            <a:endParaRPr lang="zh-CN" altLang="en-US" sz="4800" b="1" kern="1200" baseline="0" dirty="0">
              <a:solidFill>
                <a:schemeClr val="bg2"/>
              </a:solidFill>
              <a:latin typeface="Times New Roman" panose="02020603050405020304" pitchFamily="18" charset="0"/>
              <a:ea typeface="黑体" panose="02010609060101010101" pitchFamily="2" charset="-122"/>
              <a:cs typeface="+mj-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 name="文本框 101"/>
          <p:cNvSpPr txBox="1"/>
          <p:nvPr/>
        </p:nvSpPr>
        <p:spPr>
          <a:xfrm>
            <a:off x="635" y="45085"/>
            <a:ext cx="9140190" cy="614045"/>
          </a:xfrm>
          <a:prstGeom prst="rect">
            <a:avLst/>
          </a:prstGeom>
          <a:noFill/>
          <a:ln w="9525">
            <a:noFill/>
          </a:ln>
        </p:spPr>
        <p:txBody>
          <a:bodyPr wrap="square">
            <a:spAutoFit/>
          </a:bodyPr>
          <a:p>
            <a:r>
              <a:rPr lang="en-US" sz="3400">
                <a:latin typeface="Arial" panose="020B0604020202020204" pitchFamily="34" charset="0"/>
                <a:ea typeface="黑体" panose="02010609060101010101" pitchFamily="2" charset="-122"/>
              </a:rPr>
              <a:t>3.2 </a:t>
            </a:r>
            <a:r>
              <a:rPr lang="en-US" sz="3400">
                <a:latin typeface="Arial" panose="020B0604020202020204" pitchFamily="34" charset="0"/>
                <a:ea typeface="黑体" panose="02010609060101010101" pitchFamily="2" charset="-122"/>
                <a:cs typeface="Arial" panose="020B0604020202020204" pitchFamily="34" charset="0"/>
              </a:rPr>
              <a:t> </a:t>
            </a:r>
            <a:r>
              <a:rPr lang="zh-CN" sz="3400">
                <a:ea typeface="黑体" panose="02010609060101010101" pitchFamily="2" charset="-122"/>
              </a:rPr>
              <a:t>基于</a:t>
            </a:r>
            <a:r>
              <a:rPr lang="en-US" sz="3400">
                <a:latin typeface="Arial" panose="020B0604020202020204" pitchFamily="34" charset="0"/>
                <a:ea typeface="黑体" panose="02010609060101010101" pitchFamily="2" charset="-122"/>
              </a:rPr>
              <a:t>Multisim</a:t>
            </a:r>
            <a:r>
              <a:rPr lang="zh-CN" sz="3400">
                <a:ea typeface="黑体" panose="02010609060101010101" pitchFamily="2" charset="-122"/>
              </a:rPr>
              <a:t>的混联直流电路的仿真分析</a:t>
            </a:r>
            <a:endParaRPr lang="zh-CN" altLang="en-US" sz="3400">
              <a:ea typeface="黑体" panose="02010609060101010101" pitchFamily="2" charset="-122"/>
            </a:endParaRPr>
          </a:p>
        </p:txBody>
      </p:sp>
      <p:sp>
        <p:nvSpPr>
          <p:cNvPr id="2" name="文本框 1"/>
          <p:cNvSpPr txBox="1"/>
          <p:nvPr/>
        </p:nvSpPr>
        <p:spPr>
          <a:xfrm>
            <a:off x="611505" y="1412875"/>
            <a:ext cx="8263255" cy="2524760"/>
          </a:xfrm>
          <a:prstGeom prst="rect">
            <a:avLst/>
          </a:prstGeom>
          <a:noFill/>
          <a:ln w="9525">
            <a:noFill/>
          </a:ln>
        </p:spPr>
        <p:txBody>
          <a:bodyPr>
            <a:noAutofit/>
          </a:bodyPr>
          <a:p>
            <a:pPr indent="269875"/>
            <a:r>
              <a:rPr lang="en-US" sz="1800">
                <a:latin typeface="Arial" panose="020B0604020202020204" pitchFamily="34" charset="0"/>
                <a:ea typeface="黑体" panose="02010609060101010101" pitchFamily="2" charset="-122"/>
              </a:rPr>
              <a:t>    </a:t>
            </a:r>
            <a:r>
              <a:rPr sz="1800">
                <a:latin typeface="Arial" panose="020B0604020202020204" pitchFamily="34" charset="0"/>
                <a:ea typeface="黑体" panose="02010609060101010101" pitchFamily="2" charset="-122"/>
              </a:rPr>
              <a:t>在直流电路中，当出现多个电压源、电流源及多个电阻的混联时，直流电路的分析将变得相对复杂，通常采用电路定理列写电压、电流方程并依据其求解的方式实现对电路的分析，当电路复杂到一定程度时，就需借助计算机进行辅助运算。利用Multisim的直流/交流工作点分析功能，可以快速地解决这一问题。</a:t>
            </a:r>
            <a:endParaRPr sz="1800">
              <a:latin typeface="Arial" panose="020B0604020202020204" pitchFamily="34" charset="0"/>
              <a:ea typeface="黑体" panose="02010609060101010101" pitchFamily="2" charset="-122"/>
            </a:endParaRPr>
          </a:p>
          <a:p>
            <a:pPr indent="269875"/>
            <a:r>
              <a:rPr lang="en-US" sz="1800">
                <a:latin typeface="Arial" panose="020B0604020202020204" pitchFamily="34" charset="0"/>
                <a:ea typeface="黑体" panose="02010609060101010101" pitchFamily="2" charset="-122"/>
              </a:rPr>
              <a:t>   </a:t>
            </a:r>
            <a:r>
              <a:rPr sz="1800">
                <a:latin typeface="Arial" panose="020B0604020202020204" pitchFamily="34" charset="0"/>
                <a:ea typeface="黑体" panose="02010609060101010101" pitchFamily="2" charset="-122"/>
              </a:rPr>
              <a:t>本节通过Multisim的原理图编辑器绘制了4网孔的混联直流电路的原理图，运用Multisim的仿真工具分析混联直流电路的静态工作点的电流和电压，提高学生对复杂电路的静态工作点的分析能力，从而提高学生使用现代工具的能力和电路分析能力。</a:t>
            </a:r>
            <a:endParaRPr sz="1800">
              <a:latin typeface="Arial" panose="020B0604020202020204" pitchFamily="34" charset="0"/>
              <a:ea typeface="黑体" panose="02010609060101010101" pitchFamily="2"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 name="文本框 101"/>
          <p:cNvSpPr txBox="1"/>
          <p:nvPr/>
        </p:nvSpPr>
        <p:spPr>
          <a:xfrm>
            <a:off x="635" y="45085"/>
            <a:ext cx="9140190" cy="614045"/>
          </a:xfrm>
          <a:prstGeom prst="rect">
            <a:avLst/>
          </a:prstGeom>
          <a:noFill/>
          <a:ln w="9525">
            <a:noFill/>
          </a:ln>
        </p:spPr>
        <p:txBody>
          <a:bodyPr wrap="square">
            <a:spAutoFit/>
          </a:bodyPr>
          <a:p>
            <a:r>
              <a:rPr lang="en-US" sz="3400">
                <a:latin typeface="Arial" panose="020B0604020202020204" pitchFamily="34" charset="0"/>
                <a:ea typeface="黑体" panose="02010609060101010101" pitchFamily="2" charset="-122"/>
              </a:rPr>
              <a:t>3.2 </a:t>
            </a:r>
            <a:r>
              <a:rPr lang="en-US" sz="3400">
                <a:latin typeface="Arial" panose="020B0604020202020204" pitchFamily="34" charset="0"/>
                <a:ea typeface="黑体" panose="02010609060101010101" pitchFamily="2" charset="-122"/>
                <a:cs typeface="Arial" panose="020B0604020202020204" pitchFamily="34" charset="0"/>
              </a:rPr>
              <a:t> </a:t>
            </a:r>
            <a:r>
              <a:rPr lang="zh-CN" sz="3400">
                <a:ea typeface="黑体" panose="02010609060101010101" pitchFamily="2" charset="-122"/>
              </a:rPr>
              <a:t>基于</a:t>
            </a:r>
            <a:r>
              <a:rPr lang="en-US" sz="3400">
                <a:latin typeface="Arial" panose="020B0604020202020204" pitchFamily="34" charset="0"/>
                <a:ea typeface="黑体" panose="02010609060101010101" pitchFamily="2" charset="-122"/>
              </a:rPr>
              <a:t>Multisim</a:t>
            </a:r>
            <a:r>
              <a:rPr lang="zh-CN" sz="3400">
                <a:ea typeface="黑体" panose="02010609060101010101" pitchFamily="2" charset="-122"/>
              </a:rPr>
              <a:t>的混联直流电路的仿真分析</a:t>
            </a:r>
            <a:endParaRPr lang="zh-CN" altLang="en-US" sz="3400">
              <a:ea typeface="黑体" panose="02010609060101010101" pitchFamily="2" charset="-122"/>
            </a:endParaRPr>
          </a:p>
        </p:txBody>
      </p:sp>
      <p:sp>
        <p:nvSpPr>
          <p:cNvPr id="2" name="文本框 1"/>
          <p:cNvSpPr txBox="1"/>
          <p:nvPr/>
        </p:nvSpPr>
        <p:spPr>
          <a:xfrm>
            <a:off x="611505" y="1052830"/>
            <a:ext cx="5080000" cy="368300"/>
          </a:xfrm>
          <a:prstGeom prst="rect">
            <a:avLst/>
          </a:prstGeom>
          <a:noFill/>
          <a:ln w="9525">
            <a:noFill/>
          </a:ln>
        </p:spPr>
        <p:txBody>
          <a:bodyPr>
            <a:spAutoFit/>
          </a:bodyPr>
          <a:p>
            <a:pPr indent="269875"/>
            <a:r>
              <a:rPr lang="en-US" sz="1800">
                <a:latin typeface="Arial" panose="020B0604020202020204" pitchFamily="34" charset="0"/>
                <a:ea typeface="黑体" panose="02010609060101010101" pitchFamily="2" charset="-122"/>
              </a:rPr>
              <a:t>1</a:t>
            </a:r>
            <a:r>
              <a:rPr lang="zh-CN" sz="1800">
                <a:ea typeface="黑体" panose="02010609060101010101" pitchFamily="2" charset="-122"/>
              </a:rPr>
              <a:t>．复杂混联直流电路的仿真原理图设计</a:t>
            </a:r>
            <a:endParaRPr lang="zh-CN" altLang="en-US" sz="1800">
              <a:ea typeface="黑体" panose="02010609060101010101" pitchFamily="2" charset="-122"/>
            </a:endParaRPr>
          </a:p>
        </p:txBody>
      </p:sp>
      <p:pic>
        <p:nvPicPr>
          <p:cNvPr id="3" name="图片 -2147482342"/>
          <p:cNvPicPr>
            <a:picLocks noChangeAspect="1"/>
          </p:cNvPicPr>
          <p:nvPr>
            <p:custDataLst>
              <p:tags r:id="rId1"/>
            </p:custDataLst>
          </p:nvPr>
        </p:nvPicPr>
        <p:blipFill>
          <a:blip r:embed="rId2"/>
          <a:stretch>
            <a:fillRect/>
          </a:stretch>
        </p:blipFill>
        <p:spPr>
          <a:xfrm>
            <a:off x="755650" y="1557020"/>
            <a:ext cx="8054340" cy="4253230"/>
          </a:xfrm>
          <a:prstGeom prst="rect">
            <a:avLst/>
          </a:prstGeom>
          <a:noFill/>
          <a:ln w="9525">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 name="文本框 101"/>
          <p:cNvSpPr txBox="1"/>
          <p:nvPr/>
        </p:nvSpPr>
        <p:spPr>
          <a:xfrm>
            <a:off x="635" y="45085"/>
            <a:ext cx="9140190" cy="614045"/>
          </a:xfrm>
          <a:prstGeom prst="rect">
            <a:avLst/>
          </a:prstGeom>
          <a:noFill/>
          <a:ln w="9525">
            <a:noFill/>
          </a:ln>
        </p:spPr>
        <p:txBody>
          <a:bodyPr wrap="square">
            <a:spAutoFit/>
          </a:bodyPr>
          <a:p>
            <a:r>
              <a:rPr lang="en-US" sz="3400">
                <a:latin typeface="Arial" panose="020B0604020202020204" pitchFamily="34" charset="0"/>
                <a:ea typeface="黑体" panose="02010609060101010101" pitchFamily="2" charset="-122"/>
              </a:rPr>
              <a:t>3.2 </a:t>
            </a:r>
            <a:r>
              <a:rPr lang="en-US" sz="3400">
                <a:latin typeface="Arial" panose="020B0604020202020204" pitchFamily="34" charset="0"/>
                <a:ea typeface="黑体" panose="02010609060101010101" pitchFamily="2" charset="-122"/>
                <a:cs typeface="Arial" panose="020B0604020202020204" pitchFamily="34" charset="0"/>
              </a:rPr>
              <a:t> </a:t>
            </a:r>
            <a:r>
              <a:rPr lang="zh-CN" sz="3400">
                <a:ea typeface="黑体" panose="02010609060101010101" pitchFamily="2" charset="-122"/>
              </a:rPr>
              <a:t>基于</a:t>
            </a:r>
            <a:r>
              <a:rPr lang="en-US" sz="3400">
                <a:latin typeface="Arial" panose="020B0604020202020204" pitchFamily="34" charset="0"/>
                <a:ea typeface="黑体" panose="02010609060101010101" pitchFamily="2" charset="-122"/>
              </a:rPr>
              <a:t>Multisim</a:t>
            </a:r>
            <a:r>
              <a:rPr lang="zh-CN" sz="3400">
                <a:ea typeface="黑体" panose="02010609060101010101" pitchFamily="2" charset="-122"/>
              </a:rPr>
              <a:t>的混联直流电路的仿真分析</a:t>
            </a:r>
            <a:endParaRPr lang="zh-CN" altLang="en-US" sz="3400">
              <a:ea typeface="黑体" panose="02010609060101010101" pitchFamily="2" charset="-122"/>
            </a:endParaRPr>
          </a:p>
        </p:txBody>
      </p:sp>
      <p:sp>
        <p:nvSpPr>
          <p:cNvPr id="2" name="文本框 1"/>
          <p:cNvSpPr txBox="1"/>
          <p:nvPr/>
        </p:nvSpPr>
        <p:spPr>
          <a:xfrm>
            <a:off x="1908175" y="1125220"/>
            <a:ext cx="5080000" cy="368300"/>
          </a:xfrm>
          <a:prstGeom prst="rect">
            <a:avLst/>
          </a:prstGeom>
          <a:noFill/>
          <a:ln w="9525">
            <a:noFill/>
          </a:ln>
        </p:spPr>
        <p:txBody>
          <a:bodyPr>
            <a:spAutoFit/>
          </a:bodyPr>
          <a:p>
            <a:pPr algn="ctr"/>
            <a:r>
              <a:rPr lang="zh-CN" sz="1800">
                <a:ea typeface="黑体" panose="02010609060101010101" pitchFamily="2" charset="-122"/>
              </a:rPr>
              <a:t>表</a:t>
            </a:r>
            <a:r>
              <a:rPr lang="en-US" sz="1800">
                <a:latin typeface="Arial" panose="020B0604020202020204" pitchFamily="34" charset="0"/>
                <a:ea typeface="黑体" panose="02010609060101010101" pitchFamily="2" charset="-122"/>
                <a:cs typeface="宋体" panose="02010600030101010101" pitchFamily="2" charset="-122"/>
              </a:rPr>
              <a:t>3-2  </a:t>
            </a:r>
            <a:r>
              <a:rPr lang="zh-CN" sz="1800">
                <a:ea typeface="黑体" panose="02010609060101010101" pitchFamily="2" charset="-122"/>
              </a:rPr>
              <a:t>混联直流电路</a:t>
            </a:r>
            <a:r>
              <a:rPr lang="zh-CN" sz="1800">
                <a:latin typeface="Arial" panose="020B0604020202020204" pitchFamily="34" charset="0"/>
                <a:ea typeface="黑体" panose="02010609060101010101" pitchFamily="2" charset="-122"/>
              </a:rPr>
              <a:t>的</a:t>
            </a:r>
            <a:r>
              <a:rPr lang="zh-CN" sz="1800">
                <a:ea typeface="黑体" panose="02010609060101010101" pitchFamily="2" charset="-122"/>
              </a:rPr>
              <a:t>元器件信息</a:t>
            </a:r>
            <a:endParaRPr lang="zh-CN" altLang="en-US" sz="1800">
              <a:ea typeface="黑体" panose="02010609060101010101" pitchFamily="2" charset="-122"/>
            </a:endParaRPr>
          </a:p>
        </p:txBody>
      </p:sp>
      <p:graphicFrame>
        <p:nvGraphicFramePr>
          <p:cNvPr id="3" name="表格 2"/>
          <p:cNvGraphicFramePr/>
          <p:nvPr>
            <p:custDataLst>
              <p:tags r:id="rId1"/>
            </p:custDataLst>
          </p:nvPr>
        </p:nvGraphicFramePr>
        <p:xfrm>
          <a:off x="560705" y="1679575"/>
          <a:ext cx="8519795" cy="5008245"/>
        </p:xfrm>
        <a:graphic>
          <a:graphicData uri="http://schemas.openxmlformats.org/drawingml/2006/table">
            <a:tbl>
              <a:tblPr/>
              <a:tblGrid>
                <a:gridCol w="1915160"/>
                <a:gridCol w="1386205"/>
                <a:gridCol w="2386965"/>
                <a:gridCol w="1414145"/>
                <a:gridCol w="1417320"/>
              </a:tblGrid>
              <a:tr h="920115">
                <a:tc>
                  <a:txBody>
                    <a:bodyPr/>
                    <a:p>
                      <a:pPr algn="ctr">
                        <a:buNone/>
                      </a:pPr>
                      <a:r>
                        <a:rPr lang="en-US" sz="2000">
                          <a:latin typeface="黑体" panose="02010609060101010101" pitchFamily="2" charset="-122"/>
                          <a:ea typeface="黑体" panose="02010609060101010101" pitchFamily="2" charset="-122"/>
                          <a:cs typeface="黑体" panose="02010609060101010101" pitchFamily="2" charset="-122"/>
                        </a:rPr>
                        <a:t>元器件（</a:t>
                      </a:r>
                      <a:r>
                        <a:rPr lang="en-US" sz="2000">
                          <a:latin typeface="Arial" panose="020B0604020202020204" pitchFamily="34" charset="0"/>
                          <a:cs typeface="Arial" panose="020B0604020202020204" pitchFamily="34" charset="0"/>
                        </a:rPr>
                        <a:t>Component</a:t>
                      </a:r>
                      <a:r>
                        <a:rPr lang="en-US" sz="2000">
                          <a:latin typeface="黑体" panose="02010609060101010101" pitchFamily="2" charset="-122"/>
                          <a:ea typeface="黑体" panose="02010609060101010101" pitchFamily="2" charset="-122"/>
                          <a:cs typeface="黑体" panose="02010609060101010101" pitchFamily="2" charset="-122"/>
                        </a:rPr>
                        <a:t>）</a:t>
                      </a:r>
                      <a:endParaRPr lang="en-US" altLang="en-US" sz="2000">
                        <a:latin typeface="黑体" panose="02010609060101010101" pitchFamily="2" charset="-122"/>
                        <a:ea typeface="黑体" panose="02010609060101010101" pitchFamily="2" charset="-122"/>
                        <a:cs typeface="黑体" panose="0201060906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2000">
                          <a:latin typeface="黑体" panose="02010609060101010101" pitchFamily="2" charset="-122"/>
                          <a:ea typeface="黑体" panose="02010609060101010101" pitchFamily="2" charset="-122"/>
                          <a:cs typeface="黑体" panose="02010609060101010101" pitchFamily="2" charset="-122"/>
                        </a:rPr>
                        <a:t>元器件库</a:t>
                      </a:r>
                      <a:endParaRPr lang="en-US" altLang="en-US" sz="2000">
                        <a:latin typeface="黑体" panose="02010609060101010101" pitchFamily="2" charset="-122"/>
                        <a:ea typeface="黑体" panose="02010609060101010101" pitchFamily="2" charset="-122"/>
                        <a:cs typeface="黑体" panose="0201060906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2000">
                          <a:latin typeface="黑体" panose="02010609060101010101" pitchFamily="2" charset="-122"/>
                          <a:ea typeface="黑体" panose="02010609060101010101" pitchFamily="2" charset="-122"/>
                          <a:cs typeface="黑体" panose="02010609060101010101" pitchFamily="2" charset="-122"/>
                        </a:rPr>
                        <a:t>子库</a:t>
                      </a:r>
                      <a:endParaRPr lang="en-US" altLang="en-US" sz="2000">
                        <a:latin typeface="黑体" panose="02010609060101010101" pitchFamily="2" charset="-122"/>
                        <a:ea typeface="黑体" panose="02010609060101010101" pitchFamily="2" charset="-122"/>
                        <a:cs typeface="黑体" panose="0201060906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2000">
                          <a:latin typeface="黑体" panose="02010609060101010101" pitchFamily="2" charset="-122"/>
                          <a:ea typeface="黑体" panose="02010609060101010101" pitchFamily="2" charset="-122"/>
                          <a:cs typeface="黑体" panose="02010609060101010101" pitchFamily="2" charset="-122"/>
                        </a:rPr>
                        <a:t>元器件编号</a:t>
                      </a:r>
                      <a:endParaRPr lang="en-US" altLang="en-US" sz="2000">
                        <a:latin typeface="黑体" panose="02010609060101010101" pitchFamily="2" charset="-122"/>
                        <a:ea typeface="黑体" panose="02010609060101010101" pitchFamily="2" charset="-122"/>
                        <a:cs typeface="黑体" panose="0201060906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2000">
                          <a:latin typeface="黑体" panose="02010609060101010101" pitchFamily="2" charset="-122"/>
                          <a:ea typeface="黑体" panose="02010609060101010101" pitchFamily="2" charset="-122"/>
                          <a:cs typeface="黑体" panose="02010609060101010101" pitchFamily="2" charset="-122"/>
                        </a:rPr>
                        <a:t>标称值</a:t>
                      </a:r>
                      <a:endParaRPr lang="en-US" altLang="en-US" sz="2000">
                        <a:latin typeface="黑体" panose="02010609060101010101" pitchFamily="2" charset="-122"/>
                        <a:ea typeface="黑体" panose="02010609060101010101" pitchFamily="2" charset="-122"/>
                        <a:cs typeface="黑体" panose="0201060906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14045">
                <a:tc>
                  <a:txBody>
                    <a:bodyPr/>
                    <a:p>
                      <a:pPr algn="ctr">
                        <a:buNone/>
                      </a:pPr>
                      <a:r>
                        <a:rPr lang="en-US" sz="2000">
                          <a:latin typeface="Times New Roman" panose="02020603050405020304" pitchFamily="18" charset="0"/>
                          <a:cs typeface="Times New Roman" panose="02020603050405020304" pitchFamily="18" charset="0"/>
                        </a:rPr>
                        <a:t>DC_POWER</a:t>
                      </a:r>
                      <a:endParaRPr lang="en-US" altLang="en-US" sz="20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2000">
                          <a:latin typeface="Times New Roman" panose="02020603050405020304" pitchFamily="18" charset="0"/>
                          <a:cs typeface="Times New Roman" panose="02020603050405020304" pitchFamily="18" charset="0"/>
                        </a:rPr>
                        <a:t>Sources</a:t>
                      </a:r>
                      <a:endParaRPr lang="en-US" altLang="en-US" sz="20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2000">
                          <a:latin typeface="Times New Roman" panose="02020603050405020304" pitchFamily="18" charset="0"/>
                          <a:cs typeface="Times New Roman" panose="02020603050405020304" pitchFamily="18" charset="0"/>
                        </a:rPr>
                        <a:t>POWER_SOURCES</a:t>
                      </a:r>
                      <a:endParaRPr lang="en-US" altLang="en-US" sz="20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2000">
                          <a:latin typeface="Times New Roman" panose="02020603050405020304" pitchFamily="18" charset="0"/>
                          <a:cs typeface="Times New Roman" panose="02020603050405020304" pitchFamily="18" charset="0"/>
                        </a:rPr>
                        <a:t>V1（电压源）</a:t>
                      </a:r>
                      <a:endParaRPr lang="en-US" altLang="en-US" sz="20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2000">
                          <a:latin typeface="Times New Roman" panose="02020603050405020304" pitchFamily="18" charset="0"/>
                          <a:cs typeface="Times New Roman" panose="02020603050405020304" pitchFamily="18" charset="0"/>
                        </a:rPr>
                        <a:t>1</a:t>
                      </a:r>
                      <a:r>
                        <a:rPr lang="en-US" sz="2000">
                          <a:latin typeface="宋体" panose="02010600030101010101" pitchFamily="2" charset="-122"/>
                          <a:ea typeface="宋体" panose="02010600030101010101" pitchFamily="2" charset="-122"/>
                          <a:cs typeface="宋体" panose="02010600030101010101" pitchFamily="2" charset="-122"/>
                        </a:rPr>
                        <a:t>2</a:t>
                      </a:r>
                      <a:r>
                        <a:rPr lang="en-US" sz="2000">
                          <a:latin typeface="Times New Roman" panose="02020603050405020304" pitchFamily="18" charset="0"/>
                          <a:cs typeface="Times New Roman" panose="02020603050405020304" pitchFamily="18" charset="0"/>
                        </a:rPr>
                        <a:t>V</a:t>
                      </a:r>
                      <a:endParaRPr lang="en-US" altLang="en-US" sz="20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13410">
                <a:tc>
                  <a:txBody>
                    <a:bodyPr/>
                    <a:p>
                      <a:pPr algn="ctr">
                        <a:buNone/>
                      </a:pPr>
                      <a:r>
                        <a:rPr lang="en-US" sz="2000">
                          <a:latin typeface="Times New Roman" panose="02020603050405020304" pitchFamily="18" charset="0"/>
                          <a:cs typeface="Times New Roman" panose="02020603050405020304" pitchFamily="18" charset="0"/>
                        </a:rPr>
                        <a:t>DC_POWER</a:t>
                      </a:r>
                      <a:endParaRPr lang="en-US" altLang="en-US" sz="20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2000">
                          <a:latin typeface="Times New Roman" panose="02020603050405020304" pitchFamily="18" charset="0"/>
                          <a:cs typeface="Times New Roman" panose="02020603050405020304" pitchFamily="18" charset="0"/>
                        </a:rPr>
                        <a:t>Sources</a:t>
                      </a:r>
                      <a:endParaRPr lang="en-US" altLang="en-US" sz="20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2000">
                          <a:latin typeface="Times New Roman" panose="02020603050405020304" pitchFamily="18" charset="0"/>
                          <a:cs typeface="Times New Roman" panose="02020603050405020304" pitchFamily="18" charset="0"/>
                        </a:rPr>
                        <a:t>POWER_SOURCES</a:t>
                      </a:r>
                      <a:endParaRPr lang="en-US" altLang="en-US" sz="20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2000">
                          <a:latin typeface="Times New Roman" panose="02020603050405020304" pitchFamily="18" charset="0"/>
                          <a:cs typeface="Times New Roman" panose="02020603050405020304" pitchFamily="18" charset="0"/>
                        </a:rPr>
                        <a:t>V2（电压源）</a:t>
                      </a:r>
                      <a:endParaRPr lang="en-US" altLang="en-US" sz="20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2000">
                          <a:latin typeface="Times New Roman" panose="02020603050405020304" pitchFamily="18" charset="0"/>
                          <a:cs typeface="Times New Roman" panose="02020603050405020304" pitchFamily="18" charset="0"/>
                        </a:rPr>
                        <a:t>2</a:t>
                      </a:r>
                      <a:r>
                        <a:rPr lang="en-US" sz="2000">
                          <a:latin typeface="宋体" panose="02010600030101010101" pitchFamily="2" charset="-122"/>
                          <a:ea typeface="宋体" panose="02010600030101010101" pitchFamily="2" charset="-122"/>
                          <a:cs typeface="宋体" panose="02010600030101010101" pitchFamily="2" charset="-122"/>
                        </a:rPr>
                        <a:t>4</a:t>
                      </a:r>
                      <a:r>
                        <a:rPr lang="en-US" sz="2000">
                          <a:latin typeface="Times New Roman" panose="02020603050405020304" pitchFamily="18" charset="0"/>
                          <a:cs typeface="Times New Roman" panose="02020603050405020304" pitchFamily="18" charset="0"/>
                        </a:rPr>
                        <a:t>V</a:t>
                      </a:r>
                      <a:endParaRPr lang="en-US" altLang="en-US" sz="20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13410">
                <a:tc>
                  <a:txBody>
                    <a:bodyPr/>
                    <a:p>
                      <a:pPr algn="ctr">
                        <a:buNone/>
                      </a:pPr>
                      <a:r>
                        <a:rPr lang="en-US" sz="2000">
                          <a:latin typeface="Times New Roman" panose="02020603050405020304" pitchFamily="18" charset="0"/>
                          <a:cs typeface="Times New Roman" panose="02020603050405020304" pitchFamily="18" charset="0"/>
                        </a:rPr>
                        <a:t>DC_CURRENT</a:t>
                      </a:r>
                      <a:endParaRPr lang="en-US" altLang="en-US" sz="20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2000">
                          <a:latin typeface="Times New Roman" panose="02020603050405020304" pitchFamily="18" charset="0"/>
                          <a:cs typeface="Times New Roman" panose="02020603050405020304" pitchFamily="18" charset="0"/>
                        </a:rPr>
                        <a:t>Sources</a:t>
                      </a:r>
                      <a:endParaRPr lang="en-US" altLang="en-US" sz="20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2000">
                          <a:latin typeface="Times New Roman" panose="02020603050405020304" pitchFamily="18" charset="0"/>
                          <a:cs typeface="Times New Roman" panose="02020603050405020304" pitchFamily="18" charset="0"/>
                        </a:rPr>
                        <a:t>SIGNAL_CURRENT_SOURCES</a:t>
                      </a:r>
                      <a:endParaRPr lang="en-US" altLang="en-US" sz="20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2000">
                          <a:latin typeface="Times New Roman" panose="02020603050405020304" pitchFamily="18" charset="0"/>
                          <a:cs typeface="Times New Roman" panose="02020603050405020304" pitchFamily="18" charset="0"/>
                        </a:rPr>
                        <a:t>I1（电流源）</a:t>
                      </a:r>
                      <a:endParaRPr lang="en-US" altLang="en-US" sz="20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2000">
                          <a:latin typeface="Times New Roman" panose="02020603050405020304" pitchFamily="18" charset="0"/>
                          <a:cs typeface="Times New Roman" panose="02020603050405020304" pitchFamily="18" charset="0"/>
                        </a:rPr>
                        <a:t>2A</a:t>
                      </a:r>
                      <a:endParaRPr lang="en-US" altLang="en-US" sz="20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09905">
                <a:tc>
                  <a:txBody>
                    <a:bodyPr/>
                    <a:p>
                      <a:pPr algn="ctr">
                        <a:buNone/>
                      </a:pPr>
                      <a:r>
                        <a:rPr lang="en-US" sz="2000">
                          <a:latin typeface="Times New Roman" panose="02020603050405020304" pitchFamily="18" charset="0"/>
                          <a:cs typeface="Times New Roman" panose="02020603050405020304" pitchFamily="18" charset="0"/>
                        </a:rPr>
                        <a:t>GROUND</a:t>
                      </a:r>
                      <a:endParaRPr lang="en-US" altLang="en-US" sz="20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2000">
                          <a:latin typeface="Times New Roman" panose="02020603050405020304" pitchFamily="18" charset="0"/>
                          <a:cs typeface="Times New Roman" panose="02020603050405020304" pitchFamily="18" charset="0"/>
                        </a:rPr>
                        <a:t>Sources</a:t>
                      </a:r>
                      <a:endParaRPr lang="en-US" altLang="en-US" sz="20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2000">
                          <a:latin typeface="Times New Roman" panose="02020603050405020304" pitchFamily="18" charset="0"/>
                          <a:cs typeface="Times New Roman" panose="02020603050405020304" pitchFamily="18" charset="0"/>
                        </a:rPr>
                        <a:t>POWER_SOURCES</a:t>
                      </a:r>
                      <a:endParaRPr lang="en-US" altLang="en-US" sz="20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2000">
                          <a:latin typeface="宋体" panose="02010600030101010101" pitchFamily="2" charset="-122"/>
                          <a:ea typeface="宋体" panose="02010600030101010101" pitchFamily="2" charset="-122"/>
                          <a:cs typeface="宋体" panose="02010600030101010101" pitchFamily="2" charset="-122"/>
                        </a:rPr>
                        <a:t>—</a:t>
                      </a:r>
                      <a:endParaRPr lang="en-US" altLang="en-US" sz="20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2000">
                          <a:latin typeface="宋体" panose="02010600030101010101" pitchFamily="2" charset="-122"/>
                          <a:ea typeface="宋体" panose="02010600030101010101" pitchFamily="2" charset="-122"/>
                          <a:cs typeface="宋体" panose="02010600030101010101" pitchFamily="2" charset="-122"/>
                        </a:rPr>
                        <a:t>—</a:t>
                      </a:r>
                      <a:endParaRPr lang="en-US" altLang="en-US" sz="20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13410">
                <a:tc>
                  <a:txBody>
                    <a:bodyPr/>
                    <a:p>
                      <a:pPr algn="ctr">
                        <a:buNone/>
                      </a:pPr>
                      <a:r>
                        <a:rPr lang="en-US" sz="2000">
                          <a:latin typeface="Times New Roman" panose="02020603050405020304" pitchFamily="18" charset="0"/>
                          <a:cs typeface="Times New Roman" panose="02020603050405020304" pitchFamily="18" charset="0"/>
                        </a:rPr>
                        <a:t>5Ω</a:t>
                      </a:r>
                      <a:endParaRPr lang="en-US" altLang="en-US" sz="20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2000">
                          <a:latin typeface="Times New Roman" panose="02020603050405020304" pitchFamily="18" charset="0"/>
                          <a:cs typeface="Times New Roman" panose="02020603050405020304" pitchFamily="18" charset="0"/>
                        </a:rPr>
                        <a:t>Basic</a:t>
                      </a:r>
                      <a:endParaRPr lang="en-US" altLang="en-US" sz="20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2000">
                          <a:latin typeface="Times New Roman" panose="02020603050405020304" pitchFamily="18" charset="0"/>
                          <a:cs typeface="Times New Roman" panose="02020603050405020304" pitchFamily="18" charset="0"/>
                        </a:rPr>
                        <a:t>RESISTOR</a:t>
                      </a:r>
                      <a:endParaRPr lang="en-US" altLang="en-US" sz="20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2000">
                          <a:latin typeface="Times New Roman" panose="02020603050405020304" pitchFamily="18" charset="0"/>
                          <a:cs typeface="Times New Roman" panose="02020603050405020304" pitchFamily="18" charset="0"/>
                        </a:rPr>
                        <a:t>R1</a:t>
                      </a:r>
                      <a:r>
                        <a:rPr lang="en-US" sz="2000">
                          <a:latin typeface="宋体" panose="02010600030101010101" pitchFamily="2" charset="-122"/>
                          <a:ea typeface="宋体" panose="02010600030101010101" pitchFamily="2" charset="-122"/>
                          <a:cs typeface="宋体" panose="02010600030101010101" pitchFamily="2" charset="-122"/>
                        </a:rPr>
                        <a:t>、</a:t>
                      </a:r>
                      <a:r>
                        <a:rPr lang="en-US" sz="2000">
                          <a:latin typeface="Times New Roman" panose="02020603050405020304" pitchFamily="18" charset="0"/>
                          <a:cs typeface="Times New Roman" panose="02020603050405020304" pitchFamily="18" charset="0"/>
                        </a:rPr>
                        <a:t>R4（电阻）</a:t>
                      </a:r>
                      <a:endParaRPr lang="en-US" altLang="en-US" sz="20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2000">
                          <a:latin typeface="Times New Roman" panose="02020603050405020304" pitchFamily="18" charset="0"/>
                          <a:cs typeface="Times New Roman" panose="02020603050405020304" pitchFamily="18" charset="0"/>
                        </a:rPr>
                        <a:t>5Ω</a:t>
                      </a:r>
                      <a:endParaRPr lang="en-US" altLang="en-US" sz="20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14045">
                <a:tc>
                  <a:txBody>
                    <a:bodyPr/>
                    <a:p>
                      <a:pPr algn="ctr">
                        <a:buNone/>
                      </a:pPr>
                      <a:r>
                        <a:rPr lang="en-US" sz="2000">
                          <a:latin typeface="Times New Roman" panose="02020603050405020304" pitchFamily="18" charset="0"/>
                          <a:cs typeface="Times New Roman" panose="02020603050405020304" pitchFamily="18" charset="0"/>
                        </a:rPr>
                        <a:t>10Ω</a:t>
                      </a:r>
                      <a:endParaRPr lang="en-US" altLang="en-US" sz="20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2000">
                          <a:latin typeface="Times New Roman" panose="02020603050405020304" pitchFamily="18" charset="0"/>
                          <a:cs typeface="Times New Roman" panose="02020603050405020304" pitchFamily="18" charset="0"/>
                        </a:rPr>
                        <a:t>Basic</a:t>
                      </a:r>
                      <a:endParaRPr lang="en-US" altLang="en-US" sz="20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2000">
                          <a:latin typeface="Times New Roman" panose="02020603050405020304" pitchFamily="18" charset="0"/>
                          <a:cs typeface="Times New Roman" panose="02020603050405020304" pitchFamily="18" charset="0"/>
                        </a:rPr>
                        <a:t>RESISTOR</a:t>
                      </a:r>
                      <a:endParaRPr lang="en-US" altLang="en-US" sz="20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2000">
                          <a:latin typeface="Times New Roman" panose="02020603050405020304" pitchFamily="18" charset="0"/>
                          <a:cs typeface="Times New Roman" panose="02020603050405020304" pitchFamily="18" charset="0"/>
                        </a:rPr>
                        <a:t>R2</a:t>
                      </a:r>
                      <a:r>
                        <a:rPr lang="en-US" sz="2000">
                          <a:latin typeface="宋体" panose="02010600030101010101" pitchFamily="2" charset="-122"/>
                          <a:ea typeface="宋体" panose="02010600030101010101" pitchFamily="2" charset="-122"/>
                          <a:cs typeface="宋体" panose="02010600030101010101" pitchFamily="2" charset="-122"/>
                        </a:rPr>
                        <a:t>、</a:t>
                      </a:r>
                      <a:r>
                        <a:rPr lang="en-US" sz="2000">
                          <a:latin typeface="Times New Roman" panose="02020603050405020304" pitchFamily="18" charset="0"/>
                          <a:cs typeface="Times New Roman" panose="02020603050405020304" pitchFamily="18" charset="0"/>
                        </a:rPr>
                        <a:t>R5（电阻）</a:t>
                      </a:r>
                      <a:endParaRPr lang="en-US" altLang="en-US" sz="20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2000">
                          <a:latin typeface="Times New Roman" panose="02020603050405020304" pitchFamily="18" charset="0"/>
                          <a:cs typeface="Times New Roman" panose="02020603050405020304" pitchFamily="18" charset="0"/>
                        </a:rPr>
                        <a:t>10Ω</a:t>
                      </a:r>
                      <a:endParaRPr lang="en-US" altLang="en-US" sz="20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09905">
                <a:tc>
                  <a:txBody>
                    <a:bodyPr/>
                    <a:p>
                      <a:pPr algn="ctr">
                        <a:buNone/>
                      </a:pPr>
                      <a:r>
                        <a:rPr lang="en-US" sz="2000">
                          <a:latin typeface="Times New Roman" panose="02020603050405020304" pitchFamily="18" charset="0"/>
                          <a:cs typeface="Times New Roman" panose="02020603050405020304" pitchFamily="18" charset="0"/>
                        </a:rPr>
                        <a:t>20Ω</a:t>
                      </a:r>
                      <a:endParaRPr lang="en-US" altLang="en-US" sz="20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2000">
                          <a:latin typeface="Times New Roman" panose="02020603050405020304" pitchFamily="18" charset="0"/>
                          <a:cs typeface="Times New Roman" panose="02020603050405020304" pitchFamily="18" charset="0"/>
                        </a:rPr>
                        <a:t>Basic</a:t>
                      </a:r>
                      <a:endParaRPr lang="en-US" altLang="en-US" sz="20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2000">
                          <a:latin typeface="Times New Roman" panose="02020603050405020304" pitchFamily="18" charset="0"/>
                          <a:cs typeface="Times New Roman" panose="02020603050405020304" pitchFamily="18" charset="0"/>
                        </a:rPr>
                        <a:t>RESISTOR</a:t>
                      </a:r>
                      <a:endParaRPr lang="en-US" altLang="en-US" sz="20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2000">
                          <a:latin typeface="Times New Roman" panose="02020603050405020304" pitchFamily="18" charset="0"/>
                          <a:cs typeface="Times New Roman" panose="02020603050405020304" pitchFamily="18" charset="0"/>
                        </a:rPr>
                        <a:t>R3（电阻）</a:t>
                      </a:r>
                      <a:endParaRPr lang="en-US" altLang="en-US" sz="20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2000">
                          <a:latin typeface="Times New Roman" panose="02020603050405020304" pitchFamily="18" charset="0"/>
                          <a:cs typeface="Times New Roman" panose="02020603050405020304" pitchFamily="18" charset="0"/>
                        </a:rPr>
                        <a:t>20Ω</a:t>
                      </a:r>
                      <a:endParaRPr lang="en-US" altLang="en-US" sz="20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 name="文本框 101"/>
          <p:cNvSpPr txBox="1"/>
          <p:nvPr/>
        </p:nvSpPr>
        <p:spPr>
          <a:xfrm>
            <a:off x="635" y="45085"/>
            <a:ext cx="9140190" cy="614045"/>
          </a:xfrm>
          <a:prstGeom prst="rect">
            <a:avLst/>
          </a:prstGeom>
          <a:noFill/>
          <a:ln w="9525">
            <a:noFill/>
          </a:ln>
        </p:spPr>
        <p:txBody>
          <a:bodyPr wrap="square">
            <a:spAutoFit/>
          </a:bodyPr>
          <a:p>
            <a:r>
              <a:rPr lang="en-US" sz="3400">
                <a:latin typeface="Arial" panose="020B0604020202020204" pitchFamily="34" charset="0"/>
                <a:ea typeface="黑体" panose="02010609060101010101" pitchFamily="2" charset="-122"/>
              </a:rPr>
              <a:t>3.2 </a:t>
            </a:r>
            <a:r>
              <a:rPr lang="en-US" sz="3400">
                <a:latin typeface="Arial" panose="020B0604020202020204" pitchFamily="34" charset="0"/>
                <a:ea typeface="黑体" panose="02010609060101010101" pitchFamily="2" charset="-122"/>
                <a:cs typeface="Arial" panose="020B0604020202020204" pitchFamily="34" charset="0"/>
              </a:rPr>
              <a:t> </a:t>
            </a:r>
            <a:r>
              <a:rPr lang="zh-CN" sz="3400">
                <a:ea typeface="黑体" panose="02010609060101010101" pitchFamily="2" charset="-122"/>
              </a:rPr>
              <a:t>基于</a:t>
            </a:r>
            <a:r>
              <a:rPr lang="en-US" sz="3400">
                <a:latin typeface="Arial" panose="020B0604020202020204" pitchFamily="34" charset="0"/>
                <a:ea typeface="黑体" panose="02010609060101010101" pitchFamily="2" charset="-122"/>
              </a:rPr>
              <a:t>Multisim</a:t>
            </a:r>
            <a:r>
              <a:rPr lang="zh-CN" sz="3400">
                <a:ea typeface="黑体" panose="02010609060101010101" pitchFamily="2" charset="-122"/>
              </a:rPr>
              <a:t>的混联直流电路的仿真分析</a:t>
            </a:r>
            <a:endParaRPr lang="zh-CN" altLang="en-US" sz="3400">
              <a:ea typeface="黑体" panose="02010609060101010101" pitchFamily="2" charset="-122"/>
            </a:endParaRPr>
          </a:p>
        </p:txBody>
      </p:sp>
      <p:sp>
        <p:nvSpPr>
          <p:cNvPr id="2" name="文本框 1"/>
          <p:cNvSpPr txBox="1"/>
          <p:nvPr/>
        </p:nvSpPr>
        <p:spPr>
          <a:xfrm>
            <a:off x="611505" y="981075"/>
            <a:ext cx="5080000" cy="368300"/>
          </a:xfrm>
          <a:prstGeom prst="rect">
            <a:avLst/>
          </a:prstGeom>
          <a:noFill/>
          <a:ln w="9525">
            <a:noFill/>
          </a:ln>
        </p:spPr>
        <p:txBody>
          <a:bodyPr>
            <a:spAutoFit/>
          </a:bodyPr>
          <a:p>
            <a:pPr indent="269875"/>
            <a:r>
              <a:rPr lang="en-US" sz="1800">
                <a:latin typeface="Arial" panose="020B0604020202020204" pitchFamily="34" charset="0"/>
                <a:ea typeface="黑体" panose="02010609060101010101" pitchFamily="2" charset="-122"/>
              </a:rPr>
              <a:t>2</a:t>
            </a:r>
            <a:r>
              <a:rPr lang="zh-CN" sz="1800">
                <a:ea typeface="黑体" panose="02010609060101010101" pitchFamily="2" charset="-122"/>
              </a:rPr>
              <a:t>．复杂混联直流电路静态工作点状态分析</a:t>
            </a:r>
            <a:endParaRPr lang="zh-CN" altLang="en-US" sz="1800">
              <a:ea typeface="黑体" panose="02010609060101010101" pitchFamily="2" charset="-122"/>
            </a:endParaRPr>
          </a:p>
        </p:txBody>
      </p:sp>
      <p:pic>
        <p:nvPicPr>
          <p:cNvPr id="-2147482593" name="图片 -2147482594" descr="3-19"/>
          <p:cNvPicPr>
            <a:picLocks noChangeAspect="1"/>
          </p:cNvPicPr>
          <p:nvPr>
            <p:custDataLst>
              <p:tags r:id="rId1"/>
            </p:custDataLst>
          </p:nvPr>
        </p:nvPicPr>
        <p:blipFill>
          <a:blip r:embed="rId2"/>
          <a:stretch>
            <a:fillRect/>
          </a:stretch>
        </p:blipFill>
        <p:spPr>
          <a:xfrm>
            <a:off x="6228080" y="909320"/>
            <a:ext cx="2876550" cy="2948940"/>
          </a:xfrm>
          <a:prstGeom prst="rect">
            <a:avLst/>
          </a:prstGeom>
          <a:noFill/>
          <a:ln w="9525">
            <a:noFill/>
          </a:ln>
        </p:spPr>
      </p:pic>
      <p:pic>
        <p:nvPicPr>
          <p:cNvPr id="-2147482496" name="图片 -2147482497"/>
          <p:cNvPicPr>
            <a:picLocks noChangeAspect="1"/>
          </p:cNvPicPr>
          <p:nvPr>
            <p:custDataLst>
              <p:tags r:id="rId3"/>
            </p:custDataLst>
          </p:nvPr>
        </p:nvPicPr>
        <p:blipFill>
          <a:blip r:embed="rId4"/>
          <a:stretch>
            <a:fillRect/>
          </a:stretch>
        </p:blipFill>
        <p:spPr>
          <a:xfrm>
            <a:off x="35560" y="1485265"/>
            <a:ext cx="6238875" cy="3382645"/>
          </a:xfrm>
          <a:prstGeom prst="rect">
            <a:avLst/>
          </a:prstGeom>
          <a:noFill/>
          <a:ln w="9525">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 name="文本框 101"/>
          <p:cNvSpPr txBox="1"/>
          <p:nvPr/>
        </p:nvSpPr>
        <p:spPr>
          <a:xfrm>
            <a:off x="210820" y="189230"/>
            <a:ext cx="8869045" cy="583565"/>
          </a:xfrm>
          <a:prstGeom prst="rect">
            <a:avLst/>
          </a:prstGeom>
          <a:noFill/>
          <a:ln w="9525">
            <a:noFill/>
          </a:ln>
        </p:spPr>
        <p:txBody>
          <a:bodyPr wrap="square">
            <a:spAutoFit/>
          </a:bodyPr>
          <a:p>
            <a:pPr indent="269875"/>
            <a:r>
              <a:rPr lang="en-US" sz="3200">
                <a:latin typeface="Arial" panose="020B0604020202020204" pitchFamily="34" charset="0"/>
                <a:ea typeface="黑体" panose="02010609060101010101" pitchFamily="2" charset="-122"/>
              </a:rPr>
              <a:t>3.3 </a:t>
            </a:r>
            <a:r>
              <a:rPr lang="en-US" sz="3200">
                <a:latin typeface="Arial" panose="020B0604020202020204" pitchFamily="34" charset="0"/>
                <a:ea typeface="黑体" panose="02010609060101010101" pitchFamily="2" charset="-122"/>
                <a:cs typeface="Arial" panose="020B0604020202020204" pitchFamily="34" charset="0"/>
              </a:rPr>
              <a:t> </a:t>
            </a:r>
            <a:r>
              <a:rPr lang="zh-CN" sz="3200">
                <a:ea typeface="黑体" panose="02010609060101010101" pitchFamily="2" charset="-122"/>
              </a:rPr>
              <a:t>基于</a:t>
            </a:r>
            <a:r>
              <a:rPr lang="en-US" sz="3200">
                <a:latin typeface="Arial" panose="020B0604020202020204" pitchFamily="34" charset="0"/>
                <a:ea typeface="黑体" panose="02010609060101010101" pitchFamily="2" charset="-122"/>
              </a:rPr>
              <a:t>Multisim</a:t>
            </a:r>
            <a:r>
              <a:rPr lang="zh-CN" sz="3200">
                <a:ea typeface="黑体" panose="02010609060101010101" pitchFamily="2" charset="-122"/>
              </a:rPr>
              <a:t>的串联谐振电路的仿真分析</a:t>
            </a:r>
            <a:endParaRPr lang="zh-CN" altLang="en-US" sz="3200">
              <a:ea typeface="黑体" panose="02010609060101010101" pitchFamily="2" charset="-122"/>
            </a:endParaRPr>
          </a:p>
        </p:txBody>
      </p:sp>
      <p:sp>
        <p:nvSpPr>
          <p:cNvPr id="2" name="文本框 1"/>
          <p:cNvSpPr txBox="1"/>
          <p:nvPr/>
        </p:nvSpPr>
        <p:spPr>
          <a:xfrm>
            <a:off x="810260" y="1485265"/>
            <a:ext cx="8000365" cy="3199765"/>
          </a:xfrm>
          <a:prstGeom prst="rect">
            <a:avLst/>
          </a:prstGeom>
          <a:noFill/>
        </p:spPr>
        <p:txBody>
          <a:bodyPr wrap="square" rtlCol="0" anchor="t">
            <a:noAutofit/>
          </a:bodyPr>
          <a:p>
            <a:pPr lvl="1" algn="just"/>
            <a:r>
              <a:rPr lang="zh-CN">
                <a:ea typeface="黑体" panose="02010609060101010101" pitchFamily="2" charset="-122"/>
                <a:sym typeface="+mn-ea"/>
              </a:rPr>
              <a:t>教学设计：</a:t>
            </a:r>
            <a:endParaRPr lang="zh-CN" altLang="en-US">
              <a:ea typeface="黑体" panose="02010609060101010101" pitchFamily="2" charset="-122"/>
            </a:endParaRPr>
          </a:p>
          <a:p>
            <a:pPr lvl="1" algn="just"/>
            <a:r>
              <a:rPr lang="zh-CN" altLang="en-US">
                <a:sym typeface="+mn-ea"/>
              </a:rPr>
              <a:t>（</a:t>
            </a:r>
            <a:r>
              <a:rPr lang="en-US" altLang="zh-CN">
                <a:sym typeface="+mn-ea"/>
              </a:rPr>
              <a:t>1</a:t>
            </a:r>
            <a:r>
              <a:rPr lang="zh-CN" altLang="en-US">
                <a:sym typeface="+mn-ea"/>
              </a:rPr>
              <a:t>）检测学生基于</a:t>
            </a:r>
            <a:r>
              <a:rPr lang="en-US" altLang="zh-CN">
                <a:sym typeface="+mn-ea"/>
              </a:rPr>
              <a:t>Multisim</a:t>
            </a:r>
            <a:r>
              <a:rPr lang="zh-CN" altLang="en-US">
                <a:sym typeface="+mn-ea"/>
              </a:rPr>
              <a:t>的串联谐振电路仿真分析结果。</a:t>
            </a:r>
            <a:endParaRPr lang="zh-CN" altLang="en-US"/>
          </a:p>
          <a:p>
            <a:pPr lvl="1" algn="just"/>
            <a:r>
              <a:rPr lang="zh-CN" altLang="en-US">
                <a:sym typeface="+mn-ea"/>
              </a:rPr>
              <a:t>（</a:t>
            </a:r>
            <a:r>
              <a:rPr lang="en-US" altLang="zh-CN">
                <a:sym typeface="+mn-ea"/>
              </a:rPr>
              <a:t>2</a:t>
            </a:r>
            <a:r>
              <a:rPr lang="zh-CN" altLang="en-US">
                <a:sym typeface="+mn-ea"/>
              </a:rPr>
              <a:t>）要求学生改变参数计算谐振的频率。</a:t>
            </a:r>
            <a:endParaRPr lang="zh-CN" altLang="en-US"/>
          </a:p>
          <a:p>
            <a:pPr lvl="1" algn="just"/>
            <a:r>
              <a:rPr lang="zh-CN" altLang="en-US">
                <a:sym typeface="+mn-ea"/>
              </a:rPr>
              <a:t>（</a:t>
            </a:r>
            <a:r>
              <a:rPr lang="en-US" altLang="zh-CN">
                <a:sym typeface="+mn-ea"/>
              </a:rPr>
              <a:t>3</a:t>
            </a:r>
            <a:r>
              <a:rPr lang="zh-CN" altLang="en-US">
                <a:sym typeface="+mn-ea"/>
              </a:rPr>
              <a:t>）询问学生对产生</a:t>
            </a:r>
            <a:r>
              <a:rPr lang="zh-CN" altLang="en-US">
                <a:sym typeface="+mn-ea"/>
              </a:rPr>
              <a:t>谐振的条件、幅频特性以及相频特性等基本概念。</a:t>
            </a:r>
            <a:endParaRPr lang="zh-CN" altLang="en-US">
              <a:sym typeface="+mn-ea"/>
            </a:endParaRPr>
          </a:p>
          <a:p>
            <a:pPr lvl="1" algn="just"/>
            <a:r>
              <a:rPr lang="zh-CN" altLang="en-US">
                <a:sym typeface="+mn-ea"/>
              </a:rPr>
              <a:t>（</a:t>
            </a:r>
            <a:r>
              <a:rPr lang="en-US" altLang="zh-CN">
                <a:sym typeface="+mn-ea"/>
              </a:rPr>
              <a:t>4</a:t>
            </a:r>
            <a:r>
              <a:rPr lang="zh-CN" altLang="en-US">
                <a:sym typeface="+mn-ea"/>
              </a:rPr>
              <a:t>）检测学生对虚拟仪器的使用情况。</a:t>
            </a:r>
            <a:endParaRPr lang="zh-CN" altLang="en-US">
              <a:sym typeface="+mn-ea"/>
            </a:endParaRPr>
          </a:p>
          <a:p>
            <a:pPr lvl="1" algn="just"/>
            <a:r>
              <a:rPr lang="zh-CN" altLang="en-US">
                <a:sym typeface="+mn-ea"/>
              </a:rPr>
              <a:t>（</a:t>
            </a:r>
            <a:r>
              <a:rPr lang="en-US" altLang="zh-CN">
                <a:sym typeface="+mn-ea"/>
              </a:rPr>
              <a:t>5</a:t>
            </a:r>
            <a:r>
              <a:rPr lang="zh-CN" altLang="en-US">
                <a:sym typeface="+mn-ea"/>
              </a:rPr>
              <a:t>）总结</a:t>
            </a:r>
            <a:r>
              <a:rPr lang="en-US" altLang="zh-CN">
                <a:sym typeface="+mn-ea"/>
              </a:rPr>
              <a:t>Multisim</a:t>
            </a:r>
            <a:r>
              <a:rPr lang="zh-CN" altLang="en-US">
                <a:sym typeface="+mn-ea"/>
              </a:rPr>
              <a:t>软件傅里叶分析方法的仿真步骤。</a:t>
            </a:r>
            <a:endParaRPr lang="zh-CN" altLang="en-US">
              <a:sym typeface="+mn-e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 name="文本框 101"/>
          <p:cNvSpPr txBox="1"/>
          <p:nvPr/>
        </p:nvSpPr>
        <p:spPr>
          <a:xfrm>
            <a:off x="210820" y="189230"/>
            <a:ext cx="8869045" cy="583565"/>
          </a:xfrm>
          <a:prstGeom prst="rect">
            <a:avLst/>
          </a:prstGeom>
          <a:noFill/>
          <a:ln w="9525">
            <a:noFill/>
          </a:ln>
        </p:spPr>
        <p:txBody>
          <a:bodyPr wrap="square">
            <a:spAutoFit/>
          </a:bodyPr>
          <a:p>
            <a:pPr indent="269875"/>
            <a:r>
              <a:rPr lang="en-US" sz="3200">
                <a:latin typeface="Arial" panose="020B0604020202020204" pitchFamily="34" charset="0"/>
                <a:ea typeface="黑体" panose="02010609060101010101" pitchFamily="2" charset="-122"/>
              </a:rPr>
              <a:t>3.3 </a:t>
            </a:r>
            <a:r>
              <a:rPr lang="en-US" sz="3200">
                <a:latin typeface="Arial" panose="020B0604020202020204" pitchFamily="34" charset="0"/>
                <a:ea typeface="黑体" panose="02010609060101010101" pitchFamily="2" charset="-122"/>
                <a:cs typeface="Arial" panose="020B0604020202020204" pitchFamily="34" charset="0"/>
              </a:rPr>
              <a:t> </a:t>
            </a:r>
            <a:r>
              <a:rPr lang="zh-CN" sz="3200">
                <a:ea typeface="黑体" panose="02010609060101010101" pitchFamily="2" charset="-122"/>
              </a:rPr>
              <a:t>基于</a:t>
            </a:r>
            <a:r>
              <a:rPr lang="en-US" sz="3200">
                <a:latin typeface="Arial" panose="020B0604020202020204" pitchFamily="34" charset="0"/>
                <a:ea typeface="黑体" panose="02010609060101010101" pitchFamily="2" charset="-122"/>
              </a:rPr>
              <a:t>Multisim</a:t>
            </a:r>
            <a:r>
              <a:rPr lang="zh-CN" sz="3200">
                <a:ea typeface="黑体" panose="02010609060101010101" pitchFamily="2" charset="-122"/>
              </a:rPr>
              <a:t>的串联谐振电路的仿真分析</a:t>
            </a:r>
            <a:endParaRPr lang="zh-CN" altLang="en-US" sz="3200">
              <a:ea typeface="黑体" panose="02010609060101010101" pitchFamily="2" charset="-122"/>
            </a:endParaRPr>
          </a:p>
        </p:txBody>
      </p:sp>
      <p:sp>
        <p:nvSpPr>
          <p:cNvPr id="2" name="文本框 1"/>
          <p:cNvSpPr txBox="1"/>
          <p:nvPr/>
        </p:nvSpPr>
        <p:spPr>
          <a:xfrm>
            <a:off x="683895" y="1052830"/>
            <a:ext cx="7999730" cy="3684905"/>
          </a:xfrm>
          <a:prstGeom prst="rect">
            <a:avLst/>
          </a:prstGeom>
          <a:noFill/>
          <a:ln w="9525">
            <a:noFill/>
          </a:ln>
        </p:spPr>
        <p:txBody>
          <a:bodyPr>
            <a:noAutofit/>
          </a:bodyPr>
          <a:p>
            <a:pPr indent="269875"/>
            <a:r>
              <a:rPr lang="en-US" sz="1800">
                <a:latin typeface="Arial" panose="020B0604020202020204" pitchFamily="34" charset="0"/>
                <a:ea typeface="黑体" panose="02010609060101010101" pitchFamily="2" charset="-122"/>
              </a:rPr>
              <a:t>  在电阻、电感及电容所组成的串联电路内，当容抗XC与感抗XL相等，即XC=XL时，电路中的电压u与电流i的相位相同，电路呈现电阻性，这种现象叫作串联谐振。</a:t>
            </a:r>
            <a:endParaRPr lang="en-US" sz="1800">
              <a:latin typeface="Arial" panose="020B0604020202020204" pitchFamily="34" charset="0"/>
              <a:ea typeface="黑体" panose="02010609060101010101" pitchFamily="2" charset="-122"/>
            </a:endParaRPr>
          </a:p>
          <a:p>
            <a:pPr indent="269875"/>
            <a:r>
              <a:rPr lang="en-US" sz="1800">
                <a:latin typeface="Arial" panose="020B0604020202020204" pitchFamily="34" charset="0"/>
                <a:ea typeface="黑体" panose="02010609060101010101" pitchFamily="2" charset="-122"/>
              </a:rPr>
              <a:t>  本节通过Multisim的原理图编辑器绘制基于电阻、电感及电容的串联谐振电路原理图，并运用Multisim中的虚拟波特分析仪工具分析串联谐振电路的谐振现象。读者通过分析串联谐振电路的幅频特性和相频特性，可掌握相关分析方法，从而提高使用现代工具的能力和电路分析能力。</a:t>
            </a:r>
            <a:endParaRPr lang="en-US" sz="1800">
              <a:latin typeface="Arial" panose="020B0604020202020204" pitchFamily="34" charset="0"/>
              <a:ea typeface="黑体" panose="02010609060101010101" pitchFamily="2" charset="-122"/>
            </a:endParaRPr>
          </a:p>
          <a:p>
            <a:pPr indent="269875"/>
            <a:r>
              <a:rPr lang="en-US" sz="1800">
                <a:latin typeface="Arial" panose="020B0604020202020204" pitchFamily="34" charset="0"/>
                <a:ea typeface="黑体" panose="02010609060101010101" pitchFamily="2" charset="-122"/>
              </a:rPr>
              <a:t>1</a:t>
            </a:r>
            <a:r>
              <a:rPr lang="zh-CN" sz="1800">
                <a:ea typeface="黑体" panose="02010609060101010101" pitchFamily="2" charset="-122"/>
              </a:rPr>
              <a:t>．串联谐振电路设计要求</a:t>
            </a:r>
            <a:endParaRPr lang="zh-CN" sz="1800">
              <a:ea typeface="黑体" panose="02010609060101010101" pitchFamily="2" charset="-122"/>
            </a:endParaRPr>
          </a:p>
          <a:p>
            <a:pPr indent="269875"/>
            <a:r>
              <a:rPr lang="en-US" altLang="zh-CN" sz="1800">
                <a:ea typeface="黑体" panose="02010609060101010101" pitchFamily="2" charset="-122"/>
              </a:rPr>
              <a:t>   </a:t>
            </a:r>
            <a:r>
              <a:rPr lang="zh-CN" altLang="en-US" sz="1800">
                <a:ea typeface="黑体" panose="02010609060101010101" pitchFamily="2" charset="-122"/>
              </a:rPr>
              <a:t>设计一个由电阻、电感及电容所组成的串联谐振电路，分析其串联谐振特性。</a:t>
            </a:r>
            <a:endParaRPr lang="zh-CN" altLang="en-US" sz="1800">
              <a:ea typeface="黑体" panose="02010609060101010101" pitchFamily="2"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 name="文本框 101"/>
          <p:cNvSpPr txBox="1"/>
          <p:nvPr/>
        </p:nvSpPr>
        <p:spPr>
          <a:xfrm>
            <a:off x="210820" y="189230"/>
            <a:ext cx="8869045" cy="583565"/>
          </a:xfrm>
          <a:prstGeom prst="rect">
            <a:avLst/>
          </a:prstGeom>
          <a:noFill/>
          <a:ln w="9525">
            <a:noFill/>
          </a:ln>
        </p:spPr>
        <p:txBody>
          <a:bodyPr wrap="square">
            <a:spAutoFit/>
          </a:bodyPr>
          <a:p>
            <a:pPr indent="269875"/>
            <a:r>
              <a:rPr lang="en-US" sz="3200">
                <a:latin typeface="Arial" panose="020B0604020202020204" pitchFamily="34" charset="0"/>
                <a:ea typeface="黑体" panose="02010609060101010101" pitchFamily="2" charset="-122"/>
              </a:rPr>
              <a:t>3.3 </a:t>
            </a:r>
            <a:r>
              <a:rPr lang="en-US" sz="3200">
                <a:latin typeface="Arial" panose="020B0604020202020204" pitchFamily="34" charset="0"/>
                <a:ea typeface="黑体" panose="02010609060101010101" pitchFamily="2" charset="-122"/>
                <a:cs typeface="Arial" panose="020B0604020202020204" pitchFamily="34" charset="0"/>
              </a:rPr>
              <a:t> </a:t>
            </a:r>
            <a:r>
              <a:rPr lang="zh-CN" sz="3200">
                <a:ea typeface="黑体" panose="02010609060101010101" pitchFamily="2" charset="-122"/>
              </a:rPr>
              <a:t>基于</a:t>
            </a:r>
            <a:r>
              <a:rPr lang="en-US" sz="3200">
                <a:latin typeface="Arial" panose="020B0604020202020204" pitchFamily="34" charset="0"/>
                <a:ea typeface="黑体" panose="02010609060101010101" pitchFamily="2" charset="-122"/>
              </a:rPr>
              <a:t>Multisim</a:t>
            </a:r>
            <a:r>
              <a:rPr lang="zh-CN" sz="3200">
                <a:ea typeface="黑体" panose="02010609060101010101" pitchFamily="2" charset="-122"/>
              </a:rPr>
              <a:t>的串联谐振电路的仿真分析</a:t>
            </a:r>
            <a:endParaRPr lang="zh-CN" altLang="en-US" sz="3200">
              <a:ea typeface="黑体" panose="02010609060101010101" pitchFamily="2" charset="-122"/>
            </a:endParaRPr>
          </a:p>
        </p:txBody>
      </p:sp>
      <p:sp>
        <p:nvSpPr>
          <p:cNvPr id="2" name="文本框 1"/>
          <p:cNvSpPr txBox="1"/>
          <p:nvPr/>
        </p:nvSpPr>
        <p:spPr>
          <a:xfrm>
            <a:off x="755650" y="1125220"/>
            <a:ext cx="5080000" cy="368300"/>
          </a:xfrm>
          <a:prstGeom prst="rect">
            <a:avLst/>
          </a:prstGeom>
          <a:noFill/>
          <a:ln w="9525">
            <a:noFill/>
          </a:ln>
        </p:spPr>
        <p:txBody>
          <a:bodyPr>
            <a:spAutoFit/>
          </a:bodyPr>
          <a:p>
            <a:pPr indent="269875"/>
            <a:r>
              <a:rPr lang="en-US" sz="1800">
                <a:latin typeface="Arial" panose="020B0604020202020204" pitchFamily="34" charset="0"/>
                <a:ea typeface="黑体" panose="02010609060101010101" pitchFamily="2" charset="-122"/>
              </a:rPr>
              <a:t>2</a:t>
            </a:r>
            <a:r>
              <a:rPr lang="zh-CN" sz="1800">
                <a:ea typeface="黑体" panose="02010609060101010101" pitchFamily="2" charset="-122"/>
              </a:rPr>
              <a:t>．串联谐振电路的仿真原理图设计</a:t>
            </a:r>
            <a:endParaRPr lang="zh-CN" altLang="en-US" sz="1800">
              <a:ea typeface="黑体" panose="02010609060101010101" pitchFamily="2" charset="-122"/>
            </a:endParaRPr>
          </a:p>
        </p:txBody>
      </p:sp>
      <p:pic>
        <p:nvPicPr>
          <p:cNvPr id="-2147482337" name="图片 -2147482338"/>
          <p:cNvPicPr>
            <a:picLocks noChangeAspect="1"/>
          </p:cNvPicPr>
          <p:nvPr>
            <p:custDataLst>
              <p:tags r:id="rId1"/>
            </p:custDataLst>
          </p:nvPr>
        </p:nvPicPr>
        <p:blipFill>
          <a:blip r:embed="rId2"/>
          <a:stretch>
            <a:fillRect/>
          </a:stretch>
        </p:blipFill>
        <p:spPr>
          <a:xfrm>
            <a:off x="1835785" y="1629410"/>
            <a:ext cx="5201920" cy="3939540"/>
          </a:xfrm>
          <a:prstGeom prst="rect">
            <a:avLst/>
          </a:prstGeom>
          <a:noFill/>
          <a:ln w="9525">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 name="文本框 101"/>
          <p:cNvSpPr txBox="1"/>
          <p:nvPr/>
        </p:nvSpPr>
        <p:spPr>
          <a:xfrm>
            <a:off x="210820" y="189230"/>
            <a:ext cx="8869045" cy="583565"/>
          </a:xfrm>
          <a:prstGeom prst="rect">
            <a:avLst/>
          </a:prstGeom>
          <a:noFill/>
          <a:ln w="9525">
            <a:noFill/>
          </a:ln>
        </p:spPr>
        <p:txBody>
          <a:bodyPr wrap="square">
            <a:spAutoFit/>
          </a:bodyPr>
          <a:p>
            <a:pPr indent="269875"/>
            <a:r>
              <a:rPr lang="en-US" sz="3200">
                <a:latin typeface="Arial" panose="020B0604020202020204" pitchFamily="34" charset="0"/>
                <a:ea typeface="黑体" panose="02010609060101010101" pitchFamily="2" charset="-122"/>
              </a:rPr>
              <a:t>3.3 </a:t>
            </a:r>
            <a:r>
              <a:rPr lang="en-US" sz="3200">
                <a:latin typeface="Arial" panose="020B0604020202020204" pitchFamily="34" charset="0"/>
                <a:ea typeface="黑体" panose="02010609060101010101" pitchFamily="2" charset="-122"/>
                <a:cs typeface="Arial" panose="020B0604020202020204" pitchFamily="34" charset="0"/>
              </a:rPr>
              <a:t> </a:t>
            </a:r>
            <a:r>
              <a:rPr lang="zh-CN" sz="3200">
                <a:ea typeface="黑体" panose="02010609060101010101" pitchFamily="2" charset="-122"/>
              </a:rPr>
              <a:t>基于</a:t>
            </a:r>
            <a:r>
              <a:rPr lang="en-US" sz="3200">
                <a:latin typeface="Arial" panose="020B0604020202020204" pitchFamily="34" charset="0"/>
                <a:ea typeface="黑体" panose="02010609060101010101" pitchFamily="2" charset="-122"/>
              </a:rPr>
              <a:t>Multisim</a:t>
            </a:r>
            <a:r>
              <a:rPr lang="zh-CN" sz="3200">
                <a:ea typeface="黑体" panose="02010609060101010101" pitchFamily="2" charset="-122"/>
              </a:rPr>
              <a:t>的串联谐振电路的仿真分析</a:t>
            </a:r>
            <a:endParaRPr lang="zh-CN" altLang="en-US" sz="3200">
              <a:ea typeface="黑体" panose="02010609060101010101" pitchFamily="2" charset="-122"/>
            </a:endParaRPr>
          </a:p>
        </p:txBody>
      </p:sp>
      <p:sp>
        <p:nvSpPr>
          <p:cNvPr id="2" name="文本框 1"/>
          <p:cNvSpPr txBox="1"/>
          <p:nvPr/>
        </p:nvSpPr>
        <p:spPr>
          <a:xfrm>
            <a:off x="2032000" y="1125220"/>
            <a:ext cx="5080000" cy="368300"/>
          </a:xfrm>
          <a:prstGeom prst="rect">
            <a:avLst/>
          </a:prstGeom>
          <a:noFill/>
          <a:ln w="9525">
            <a:noFill/>
          </a:ln>
        </p:spPr>
        <p:txBody>
          <a:bodyPr>
            <a:spAutoFit/>
          </a:bodyPr>
          <a:p>
            <a:pPr algn="ctr"/>
            <a:r>
              <a:rPr lang="zh-CN" sz="1800">
                <a:ea typeface="黑体" panose="02010609060101010101" pitchFamily="2" charset="-122"/>
              </a:rPr>
              <a:t>表</a:t>
            </a:r>
            <a:r>
              <a:rPr lang="en-US" sz="1800">
                <a:latin typeface="Arial" panose="020B0604020202020204" pitchFamily="34" charset="0"/>
                <a:ea typeface="黑体" panose="02010609060101010101" pitchFamily="2" charset="-122"/>
                <a:cs typeface="宋体" panose="02010600030101010101" pitchFamily="2" charset="-122"/>
              </a:rPr>
              <a:t>3-3  </a:t>
            </a:r>
            <a:r>
              <a:rPr lang="zh-CN" sz="1800">
                <a:ea typeface="黑体" panose="02010609060101010101" pitchFamily="2" charset="-122"/>
              </a:rPr>
              <a:t>串联谐振电路</a:t>
            </a:r>
            <a:r>
              <a:rPr lang="zh-CN" sz="1800">
                <a:latin typeface="Arial" panose="020B0604020202020204" pitchFamily="34" charset="0"/>
                <a:ea typeface="黑体" panose="02010609060101010101" pitchFamily="2" charset="-122"/>
              </a:rPr>
              <a:t>的</a:t>
            </a:r>
            <a:r>
              <a:rPr lang="zh-CN" sz="1800">
                <a:ea typeface="黑体" panose="02010609060101010101" pitchFamily="2" charset="-122"/>
              </a:rPr>
              <a:t>元器件信息</a:t>
            </a:r>
            <a:endParaRPr lang="zh-CN" altLang="en-US" sz="1800">
              <a:ea typeface="黑体" panose="02010609060101010101" pitchFamily="2" charset="-122"/>
            </a:endParaRPr>
          </a:p>
        </p:txBody>
      </p:sp>
      <p:graphicFrame>
        <p:nvGraphicFramePr>
          <p:cNvPr id="3" name="表格 2"/>
          <p:cNvGraphicFramePr/>
          <p:nvPr>
            <p:custDataLst>
              <p:tags r:id="rId1"/>
            </p:custDataLst>
          </p:nvPr>
        </p:nvGraphicFramePr>
        <p:xfrm>
          <a:off x="490220" y="1546860"/>
          <a:ext cx="8434705" cy="4132580"/>
        </p:xfrm>
        <a:graphic>
          <a:graphicData uri="http://schemas.openxmlformats.org/drawingml/2006/table">
            <a:tbl>
              <a:tblPr/>
              <a:tblGrid>
                <a:gridCol w="1981835"/>
                <a:gridCol w="1087120"/>
                <a:gridCol w="1701165"/>
                <a:gridCol w="1518285"/>
                <a:gridCol w="2146300"/>
              </a:tblGrid>
              <a:tr h="461645">
                <a:tc>
                  <a:txBody>
                    <a:bodyPr/>
                    <a:p>
                      <a:pPr algn="ctr">
                        <a:buNone/>
                      </a:pPr>
                      <a:r>
                        <a:rPr lang="en-US" sz="2000">
                          <a:latin typeface="黑体" panose="02010609060101010101" pitchFamily="2" charset="-122"/>
                          <a:ea typeface="黑体" panose="02010609060101010101" pitchFamily="2" charset="-122"/>
                          <a:cs typeface="黑体" panose="02010609060101010101" pitchFamily="2" charset="-122"/>
                        </a:rPr>
                        <a:t>名称（</a:t>
                      </a:r>
                      <a:r>
                        <a:rPr lang="en-US" sz="2000">
                          <a:latin typeface="Arial" panose="020B0604020202020204" pitchFamily="34" charset="0"/>
                          <a:cs typeface="Arial" panose="020B0604020202020204" pitchFamily="34" charset="0"/>
                        </a:rPr>
                        <a:t>Component</a:t>
                      </a:r>
                      <a:r>
                        <a:rPr lang="en-US" sz="2000">
                          <a:latin typeface="黑体" panose="02010609060101010101" pitchFamily="2" charset="-122"/>
                          <a:ea typeface="黑体" panose="02010609060101010101" pitchFamily="2" charset="-122"/>
                          <a:cs typeface="黑体" panose="02010609060101010101" pitchFamily="2" charset="-122"/>
                        </a:rPr>
                        <a:t>）</a:t>
                      </a:r>
                      <a:endParaRPr lang="en-US" altLang="en-US" sz="2000">
                        <a:latin typeface="黑体" panose="02010609060101010101" pitchFamily="2" charset="-122"/>
                        <a:ea typeface="黑体" panose="02010609060101010101" pitchFamily="2" charset="-122"/>
                        <a:cs typeface="黑体" panose="0201060906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2000">
                          <a:latin typeface="黑体" panose="02010609060101010101" pitchFamily="2" charset="-122"/>
                          <a:ea typeface="黑体" panose="02010609060101010101" pitchFamily="2" charset="-122"/>
                          <a:cs typeface="黑体" panose="02010609060101010101" pitchFamily="2" charset="-122"/>
                        </a:rPr>
                        <a:t>元器件库</a:t>
                      </a:r>
                      <a:endParaRPr lang="en-US" altLang="en-US" sz="2000">
                        <a:latin typeface="黑体" panose="02010609060101010101" pitchFamily="2" charset="-122"/>
                        <a:ea typeface="黑体" panose="02010609060101010101" pitchFamily="2" charset="-122"/>
                        <a:cs typeface="黑体" panose="0201060906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2000">
                          <a:latin typeface="黑体" panose="02010609060101010101" pitchFamily="2" charset="-122"/>
                          <a:ea typeface="黑体" panose="02010609060101010101" pitchFamily="2" charset="-122"/>
                          <a:cs typeface="黑体" panose="02010609060101010101" pitchFamily="2" charset="-122"/>
                        </a:rPr>
                        <a:t>子库</a:t>
                      </a:r>
                      <a:endParaRPr lang="en-US" altLang="en-US" sz="2000">
                        <a:latin typeface="黑体" panose="02010609060101010101" pitchFamily="2" charset="-122"/>
                        <a:ea typeface="黑体" panose="02010609060101010101" pitchFamily="2" charset="-122"/>
                        <a:cs typeface="黑体" panose="0201060906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2000">
                          <a:latin typeface="黑体" panose="02010609060101010101" pitchFamily="2" charset="-122"/>
                          <a:ea typeface="黑体" panose="02010609060101010101" pitchFamily="2" charset="-122"/>
                          <a:cs typeface="黑体" panose="02010609060101010101" pitchFamily="2" charset="-122"/>
                        </a:rPr>
                        <a:t>元器件编号</a:t>
                      </a:r>
                      <a:endParaRPr lang="en-US" altLang="en-US" sz="2000">
                        <a:latin typeface="黑体" panose="02010609060101010101" pitchFamily="2" charset="-122"/>
                        <a:ea typeface="黑体" panose="02010609060101010101" pitchFamily="2" charset="-122"/>
                        <a:cs typeface="黑体" panose="0201060906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2000">
                          <a:latin typeface="黑体" panose="02010609060101010101" pitchFamily="2" charset="-122"/>
                          <a:ea typeface="黑体" panose="02010609060101010101" pitchFamily="2" charset="-122"/>
                          <a:cs typeface="黑体" panose="02010609060101010101" pitchFamily="2" charset="-122"/>
                        </a:rPr>
                        <a:t>标称值</a:t>
                      </a:r>
                      <a:endParaRPr lang="en-US" altLang="en-US" sz="2000">
                        <a:latin typeface="黑体" panose="02010609060101010101" pitchFamily="2" charset="-122"/>
                        <a:ea typeface="黑体" panose="02010609060101010101" pitchFamily="2" charset="-122"/>
                        <a:cs typeface="黑体" panose="0201060906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921385">
                <a:tc>
                  <a:txBody>
                    <a:bodyPr/>
                    <a:p>
                      <a:pPr algn="ctr">
                        <a:buNone/>
                      </a:pPr>
                      <a:r>
                        <a:rPr lang="en-US" sz="2000">
                          <a:latin typeface="Times New Roman" panose="02020603050405020304" pitchFamily="18" charset="0"/>
                          <a:cs typeface="Times New Roman" panose="02020603050405020304" pitchFamily="18" charset="0"/>
                        </a:rPr>
                        <a:t>AC_POWER</a:t>
                      </a:r>
                      <a:endParaRPr lang="en-US" altLang="en-US" sz="20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2000">
                          <a:latin typeface="Times New Roman" panose="02020603050405020304" pitchFamily="18" charset="0"/>
                          <a:cs typeface="Times New Roman" panose="02020603050405020304" pitchFamily="18" charset="0"/>
                        </a:rPr>
                        <a:t>Sources</a:t>
                      </a:r>
                      <a:endParaRPr lang="en-US" altLang="en-US" sz="20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2000">
                          <a:latin typeface="Times New Roman" panose="02020603050405020304" pitchFamily="18" charset="0"/>
                          <a:cs typeface="Times New Roman" panose="02020603050405020304" pitchFamily="18" charset="0"/>
                        </a:rPr>
                        <a:t>POWER_SOURCES</a:t>
                      </a:r>
                      <a:endParaRPr lang="en-US" altLang="en-US" sz="20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2000">
                          <a:latin typeface="Times New Roman" panose="02020603050405020304" pitchFamily="18" charset="0"/>
                          <a:cs typeface="Times New Roman" panose="02020603050405020304" pitchFamily="18" charset="0"/>
                        </a:rPr>
                        <a:t>V1（交流电压源）</a:t>
                      </a:r>
                      <a:endParaRPr lang="en-US" altLang="en-US" sz="20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2000">
                          <a:latin typeface="Times New Roman" panose="02020603050405020304" pitchFamily="18" charset="0"/>
                          <a:cs typeface="Times New Roman" panose="02020603050405020304" pitchFamily="18" charset="0"/>
                        </a:rPr>
                        <a:t>有效值</a:t>
                      </a:r>
                      <a:r>
                        <a:rPr lang="en-US" sz="2000">
                          <a:latin typeface="宋体" panose="02010600030101010101" pitchFamily="2" charset="-122"/>
                          <a:ea typeface="宋体" panose="02010600030101010101" pitchFamily="2" charset="-122"/>
                          <a:cs typeface="宋体" panose="02010600030101010101" pitchFamily="2" charset="-122"/>
                        </a:rPr>
                        <a:t>（</a:t>
                      </a:r>
                      <a:r>
                        <a:rPr lang="en-US" sz="2000">
                          <a:latin typeface="Times New Roman" panose="02020603050405020304" pitchFamily="18" charset="0"/>
                          <a:cs typeface="Times New Roman" panose="02020603050405020304" pitchFamily="18" charset="0"/>
                        </a:rPr>
                        <a:t>RMS</a:t>
                      </a:r>
                      <a:r>
                        <a:rPr lang="en-US" sz="2000">
                          <a:latin typeface="宋体" panose="02010600030101010101" pitchFamily="2" charset="-122"/>
                          <a:ea typeface="宋体" panose="02010600030101010101" pitchFamily="2" charset="-122"/>
                          <a:cs typeface="宋体" panose="02010600030101010101" pitchFamily="2" charset="-122"/>
                        </a:rPr>
                        <a:t>）</a:t>
                      </a:r>
                      <a:r>
                        <a:rPr lang="en-US" sz="2000">
                          <a:latin typeface="Times New Roman" panose="02020603050405020304" pitchFamily="18" charset="0"/>
                          <a:cs typeface="Times New Roman" panose="02020603050405020304" pitchFamily="18" charset="0"/>
                        </a:rPr>
                        <a:t>=1V，频率为159Hz，相位</a:t>
                      </a:r>
                      <a:r>
                        <a:rPr lang="en-US" sz="2000">
                          <a:latin typeface="宋体" panose="02010600030101010101" pitchFamily="2" charset="-122"/>
                          <a:ea typeface="宋体" panose="02010600030101010101" pitchFamily="2" charset="-122"/>
                          <a:cs typeface="宋体" panose="02010600030101010101" pitchFamily="2" charset="-122"/>
                        </a:rPr>
                        <a:t>为</a:t>
                      </a:r>
                      <a:r>
                        <a:rPr lang="en-US" sz="2000">
                          <a:latin typeface="Times New Roman" panose="02020603050405020304" pitchFamily="18" charset="0"/>
                          <a:cs typeface="Times New Roman" panose="02020603050405020304" pitchFamily="18" charset="0"/>
                        </a:rPr>
                        <a:t>0</a:t>
                      </a:r>
                      <a:r>
                        <a:rPr lang="en-US" sz="2000" baseline="30000">
                          <a:latin typeface="Times New Roman" panose="02020603050405020304" pitchFamily="18" charset="0"/>
                          <a:cs typeface="Times New Roman" panose="02020603050405020304" pitchFamily="18" charset="0"/>
                        </a:rPr>
                        <a:t>o</a:t>
                      </a:r>
                      <a:endParaRPr lang="en-US" altLang="en-US" sz="20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60375">
                <a:tc>
                  <a:txBody>
                    <a:bodyPr/>
                    <a:p>
                      <a:pPr algn="ctr">
                        <a:buNone/>
                      </a:pPr>
                      <a:r>
                        <a:rPr lang="en-US" sz="2000">
                          <a:latin typeface="Times New Roman" panose="02020603050405020304" pitchFamily="18" charset="0"/>
                          <a:cs typeface="Times New Roman" panose="02020603050405020304" pitchFamily="18" charset="0"/>
                        </a:rPr>
                        <a:t>GROUND</a:t>
                      </a:r>
                      <a:endParaRPr lang="en-US" altLang="en-US" sz="20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2000">
                          <a:latin typeface="Times New Roman" panose="02020603050405020304" pitchFamily="18" charset="0"/>
                          <a:cs typeface="Times New Roman" panose="02020603050405020304" pitchFamily="18" charset="0"/>
                        </a:rPr>
                        <a:t>Sources</a:t>
                      </a:r>
                      <a:endParaRPr lang="en-US" altLang="en-US" sz="20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2000">
                          <a:latin typeface="Times New Roman" panose="02020603050405020304" pitchFamily="18" charset="0"/>
                          <a:cs typeface="Times New Roman" panose="02020603050405020304" pitchFamily="18" charset="0"/>
                        </a:rPr>
                        <a:t>POWER_SOURCES</a:t>
                      </a:r>
                      <a:endParaRPr lang="en-US" altLang="en-US" sz="20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2000">
                          <a:latin typeface="宋体" panose="02010600030101010101" pitchFamily="2" charset="-122"/>
                          <a:ea typeface="宋体" panose="02010600030101010101" pitchFamily="2" charset="-122"/>
                          <a:cs typeface="宋体" panose="02010600030101010101" pitchFamily="2" charset="-122"/>
                        </a:rPr>
                        <a:t>—</a:t>
                      </a:r>
                      <a:endParaRPr lang="en-US" altLang="en-US" sz="20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2000">
                          <a:latin typeface="宋体" panose="02010600030101010101" pitchFamily="2" charset="-122"/>
                          <a:ea typeface="宋体" panose="02010600030101010101" pitchFamily="2" charset="-122"/>
                          <a:cs typeface="宋体" panose="02010600030101010101" pitchFamily="2" charset="-122"/>
                        </a:rPr>
                        <a:t>—</a:t>
                      </a:r>
                      <a:endParaRPr lang="en-US" altLang="en-US" sz="20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61645">
                <a:tc>
                  <a:txBody>
                    <a:bodyPr/>
                    <a:p>
                      <a:pPr algn="ctr">
                        <a:buNone/>
                      </a:pPr>
                      <a:r>
                        <a:rPr lang="en-US" sz="2000">
                          <a:latin typeface="Times New Roman" panose="02020603050405020304" pitchFamily="18" charset="0"/>
                          <a:cs typeface="Times New Roman" panose="02020603050405020304" pitchFamily="18" charset="0"/>
                        </a:rPr>
                        <a:t>1H</a:t>
                      </a:r>
                      <a:endParaRPr lang="en-US" altLang="en-US" sz="20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2000">
                          <a:latin typeface="Times New Roman" panose="02020603050405020304" pitchFamily="18" charset="0"/>
                          <a:cs typeface="Times New Roman" panose="02020603050405020304" pitchFamily="18" charset="0"/>
                        </a:rPr>
                        <a:t>Basic</a:t>
                      </a:r>
                      <a:endParaRPr lang="en-US" altLang="en-US" sz="20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2000">
                          <a:latin typeface="Times New Roman" panose="02020603050405020304" pitchFamily="18" charset="0"/>
                          <a:cs typeface="Times New Roman" panose="02020603050405020304" pitchFamily="18" charset="0"/>
                        </a:rPr>
                        <a:t>INDUCTOR</a:t>
                      </a:r>
                      <a:endParaRPr lang="en-US" altLang="en-US" sz="20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2000">
                          <a:latin typeface="Times New Roman" panose="02020603050405020304" pitchFamily="18" charset="0"/>
                          <a:cs typeface="Times New Roman" panose="02020603050405020304" pitchFamily="18" charset="0"/>
                        </a:rPr>
                        <a:t>L1（电感）</a:t>
                      </a:r>
                      <a:endParaRPr lang="en-US" altLang="en-US" sz="20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2000">
                          <a:latin typeface="Times New Roman" panose="02020603050405020304" pitchFamily="18" charset="0"/>
                          <a:cs typeface="Times New Roman" panose="02020603050405020304" pitchFamily="18" charset="0"/>
                        </a:rPr>
                        <a:t>1H</a:t>
                      </a:r>
                      <a:endParaRPr lang="en-US" altLang="en-US" sz="20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60375">
                <a:tc>
                  <a:txBody>
                    <a:bodyPr/>
                    <a:p>
                      <a:pPr algn="ctr">
                        <a:buNone/>
                      </a:pPr>
                      <a:r>
                        <a:rPr lang="en-US" sz="2000">
                          <a:latin typeface="Times New Roman" panose="02020603050405020304" pitchFamily="18" charset="0"/>
                          <a:cs typeface="Times New Roman" panose="02020603050405020304" pitchFamily="18" charset="0"/>
                        </a:rPr>
                        <a:t>1μF</a:t>
                      </a:r>
                      <a:endParaRPr lang="en-US" altLang="en-US" sz="20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2000">
                          <a:latin typeface="Times New Roman" panose="02020603050405020304" pitchFamily="18" charset="0"/>
                          <a:cs typeface="Times New Roman" panose="02020603050405020304" pitchFamily="18" charset="0"/>
                        </a:rPr>
                        <a:t>Basic</a:t>
                      </a:r>
                      <a:endParaRPr lang="en-US" altLang="en-US" sz="20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2000">
                          <a:latin typeface="Times New Roman" panose="02020603050405020304" pitchFamily="18" charset="0"/>
                          <a:cs typeface="Times New Roman" panose="02020603050405020304" pitchFamily="18" charset="0"/>
                        </a:rPr>
                        <a:t>CAPACITOR</a:t>
                      </a:r>
                      <a:endParaRPr lang="en-US" altLang="en-US" sz="20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2000">
                          <a:latin typeface="Times New Roman" panose="02020603050405020304" pitchFamily="18" charset="0"/>
                          <a:cs typeface="Times New Roman" panose="02020603050405020304" pitchFamily="18" charset="0"/>
                        </a:rPr>
                        <a:t>C1（电容）</a:t>
                      </a:r>
                      <a:endParaRPr lang="en-US" altLang="en-US" sz="20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2000">
                          <a:latin typeface="Times New Roman" panose="02020603050405020304" pitchFamily="18" charset="0"/>
                          <a:cs typeface="Times New Roman" panose="02020603050405020304" pitchFamily="18" charset="0"/>
                        </a:rPr>
                        <a:t>1μF</a:t>
                      </a:r>
                      <a:endParaRPr lang="en-US" altLang="en-US" sz="20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61010">
                <a:tc>
                  <a:txBody>
                    <a:bodyPr/>
                    <a:p>
                      <a:pPr algn="ctr">
                        <a:buNone/>
                      </a:pPr>
                      <a:r>
                        <a:rPr lang="en-US" sz="2000">
                          <a:latin typeface="Times New Roman" panose="02020603050405020304" pitchFamily="18" charset="0"/>
                          <a:cs typeface="Times New Roman" panose="02020603050405020304" pitchFamily="18" charset="0"/>
                        </a:rPr>
                        <a:t>1kΩ</a:t>
                      </a:r>
                      <a:endParaRPr lang="en-US" altLang="en-US" sz="20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2000">
                          <a:latin typeface="Times New Roman" panose="02020603050405020304" pitchFamily="18" charset="0"/>
                          <a:cs typeface="Times New Roman" panose="02020603050405020304" pitchFamily="18" charset="0"/>
                        </a:rPr>
                        <a:t>Basic</a:t>
                      </a:r>
                      <a:endParaRPr lang="en-US" altLang="en-US" sz="20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2000">
                          <a:latin typeface="Times New Roman" panose="02020603050405020304" pitchFamily="18" charset="0"/>
                          <a:cs typeface="Times New Roman" panose="02020603050405020304" pitchFamily="18" charset="0"/>
                        </a:rPr>
                        <a:t>POTENTIOMETER</a:t>
                      </a:r>
                      <a:endParaRPr lang="en-US" altLang="en-US" sz="20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2000">
                          <a:latin typeface="Times New Roman" panose="02020603050405020304" pitchFamily="18" charset="0"/>
                          <a:cs typeface="Times New Roman" panose="02020603050405020304" pitchFamily="18" charset="0"/>
                        </a:rPr>
                        <a:t>R1（可变电阻）</a:t>
                      </a:r>
                      <a:endParaRPr lang="en-US" altLang="en-US" sz="20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2000">
                          <a:latin typeface="Times New Roman" panose="02020603050405020304" pitchFamily="18" charset="0"/>
                          <a:cs typeface="Times New Roman" panose="02020603050405020304" pitchFamily="18" charset="0"/>
                        </a:rPr>
                        <a:t>1kΩ</a:t>
                      </a:r>
                      <a:endParaRPr lang="en-US" altLang="en-US" sz="20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60375">
                <a:tc>
                  <a:txBody>
                    <a:bodyPr/>
                    <a:p>
                      <a:pPr algn="ctr">
                        <a:buNone/>
                      </a:pPr>
                      <a:r>
                        <a:rPr lang="en-US" sz="2000">
                          <a:latin typeface="Times New Roman" panose="02020603050405020304" pitchFamily="18" charset="0"/>
                          <a:cs typeface="Times New Roman" panose="02020603050405020304" pitchFamily="18" charset="0"/>
                        </a:rPr>
                        <a:t>Bode Plotter</a:t>
                      </a:r>
                      <a:endParaRPr lang="en-US" altLang="en-US" sz="20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gridSpan="4">
                  <a:txBody>
                    <a:bodyPr/>
                    <a:p>
                      <a:pPr>
                        <a:buNone/>
                      </a:pPr>
                      <a:r>
                        <a:rPr lang="en-US" sz="2000">
                          <a:latin typeface="宋体" panose="02010600030101010101" pitchFamily="2" charset="-122"/>
                          <a:ea typeface="宋体" panose="02010600030101010101" pitchFamily="2" charset="-122"/>
                          <a:cs typeface="宋体" panose="02010600030101010101" pitchFamily="2" charset="-122"/>
                        </a:rPr>
                        <a:t>虚拟</a:t>
                      </a:r>
                      <a:r>
                        <a:rPr lang="en-US" sz="2000">
                          <a:latin typeface="Times New Roman" panose="02020603050405020304" pitchFamily="18" charset="0"/>
                          <a:cs typeface="Times New Roman" panose="02020603050405020304" pitchFamily="18" charset="0"/>
                        </a:rPr>
                        <a:t>波特分析仪位于仪器</a:t>
                      </a:r>
                      <a:r>
                        <a:rPr lang="en-US" sz="2000">
                          <a:latin typeface="宋体" panose="02010600030101010101" pitchFamily="2" charset="-122"/>
                          <a:ea typeface="宋体" panose="02010600030101010101" pitchFamily="2" charset="-122"/>
                          <a:cs typeface="宋体" panose="02010600030101010101" pitchFamily="2" charset="-122"/>
                        </a:rPr>
                        <a:t>栏</a:t>
                      </a:r>
                      <a:r>
                        <a:rPr lang="en-US" sz="2000">
                          <a:latin typeface="Times New Roman" panose="02020603050405020304" pitchFamily="18" charset="0"/>
                          <a:cs typeface="Times New Roman" panose="02020603050405020304" pitchFamily="18" charset="0"/>
                        </a:rPr>
                        <a:t>中，编号</a:t>
                      </a:r>
                      <a:r>
                        <a:rPr lang="en-US" sz="2000">
                          <a:latin typeface="宋体" panose="02010600030101010101" pitchFamily="2" charset="-122"/>
                          <a:ea typeface="宋体" panose="02010600030101010101" pitchFamily="2" charset="-122"/>
                          <a:cs typeface="宋体" panose="02010600030101010101" pitchFamily="2" charset="-122"/>
                        </a:rPr>
                        <a:t>为</a:t>
                      </a:r>
                      <a:r>
                        <a:rPr lang="en-US" sz="2000">
                          <a:latin typeface="Times New Roman" panose="02020603050405020304" pitchFamily="18" charset="0"/>
                          <a:cs typeface="Times New Roman" panose="02020603050405020304" pitchFamily="18" charset="0"/>
                        </a:rPr>
                        <a:t>XBP1</a:t>
                      </a:r>
                      <a:endParaRPr lang="en-US" altLang="en-US" sz="20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 name="文本框 101"/>
          <p:cNvSpPr txBox="1"/>
          <p:nvPr/>
        </p:nvSpPr>
        <p:spPr>
          <a:xfrm>
            <a:off x="210820" y="189230"/>
            <a:ext cx="8869045" cy="583565"/>
          </a:xfrm>
          <a:prstGeom prst="rect">
            <a:avLst/>
          </a:prstGeom>
          <a:noFill/>
          <a:ln w="9525">
            <a:noFill/>
          </a:ln>
        </p:spPr>
        <p:txBody>
          <a:bodyPr wrap="square">
            <a:spAutoFit/>
          </a:bodyPr>
          <a:p>
            <a:pPr indent="269875"/>
            <a:r>
              <a:rPr lang="en-US" sz="3200">
                <a:latin typeface="Arial" panose="020B0604020202020204" pitchFamily="34" charset="0"/>
                <a:ea typeface="黑体" panose="02010609060101010101" pitchFamily="2" charset="-122"/>
              </a:rPr>
              <a:t>3.3 </a:t>
            </a:r>
            <a:r>
              <a:rPr lang="en-US" sz="3200">
                <a:latin typeface="Arial" panose="020B0604020202020204" pitchFamily="34" charset="0"/>
                <a:ea typeface="黑体" panose="02010609060101010101" pitchFamily="2" charset="-122"/>
                <a:cs typeface="Arial" panose="020B0604020202020204" pitchFamily="34" charset="0"/>
              </a:rPr>
              <a:t> </a:t>
            </a:r>
            <a:r>
              <a:rPr lang="zh-CN" sz="3200">
                <a:ea typeface="黑体" panose="02010609060101010101" pitchFamily="2" charset="-122"/>
              </a:rPr>
              <a:t>基于</a:t>
            </a:r>
            <a:r>
              <a:rPr lang="en-US" sz="3200">
                <a:latin typeface="Arial" panose="020B0604020202020204" pitchFamily="34" charset="0"/>
                <a:ea typeface="黑体" panose="02010609060101010101" pitchFamily="2" charset="-122"/>
              </a:rPr>
              <a:t>Multisim</a:t>
            </a:r>
            <a:r>
              <a:rPr lang="zh-CN" sz="3200">
                <a:ea typeface="黑体" panose="02010609060101010101" pitchFamily="2" charset="-122"/>
              </a:rPr>
              <a:t>的串联谐振电路的仿真分析</a:t>
            </a:r>
            <a:endParaRPr lang="zh-CN" altLang="en-US" sz="3200">
              <a:ea typeface="黑体" panose="02010609060101010101" pitchFamily="2" charset="-122"/>
            </a:endParaRPr>
          </a:p>
        </p:txBody>
      </p:sp>
      <p:sp>
        <p:nvSpPr>
          <p:cNvPr id="2" name="文本框 1"/>
          <p:cNvSpPr txBox="1"/>
          <p:nvPr/>
        </p:nvSpPr>
        <p:spPr>
          <a:xfrm>
            <a:off x="467995" y="981075"/>
            <a:ext cx="5080000" cy="368300"/>
          </a:xfrm>
          <a:prstGeom prst="rect">
            <a:avLst/>
          </a:prstGeom>
          <a:noFill/>
          <a:ln w="9525">
            <a:noFill/>
          </a:ln>
        </p:spPr>
        <p:txBody>
          <a:bodyPr>
            <a:spAutoFit/>
          </a:bodyPr>
          <a:p>
            <a:pPr indent="269875"/>
            <a:r>
              <a:rPr lang="en-US" sz="1800">
                <a:latin typeface="Arial" panose="020B0604020202020204" pitchFamily="34" charset="0"/>
                <a:ea typeface="黑体" panose="02010609060101010101" pitchFamily="2" charset="-122"/>
              </a:rPr>
              <a:t>3</a:t>
            </a:r>
            <a:r>
              <a:rPr lang="zh-CN" sz="1800">
                <a:ea typeface="黑体" panose="02010609060101010101" pitchFamily="2" charset="-122"/>
              </a:rPr>
              <a:t>．串联谐振电路仿真分析</a:t>
            </a:r>
            <a:endParaRPr lang="zh-CN" altLang="en-US" sz="1800">
              <a:ea typeface="黑体" panose="02010609060101010101" pitchFamily="2" charset="-122"/>
            </a:endParaRPr>
          </a:p>
        </p:txBody>
      </p:sp>
      <p:sp>
        <p:nvSpPr>
          <p:cNvPr id="3" name="文本框 2"/>
          <p:cNvSpPr txBox="1"/>
          <p:nvPr/>
        </p:nvSpPr>
        <p:spPr>
          <a:xfrm>
            <a:off x="611505" y="1412875"/>
            <a:ext cx="5080000" cy="368300"/>
          </a:xfrm>
          <a:prstGeom prst="rect">
            <a:avLst/>
          </a:prstGeom>
          <a:noFill/>
          <a:ln w="9525">
            <a:noFill/>
          </a:ln>
        </p:spPr>
        <p:txBody>
          <a:bodyPr>
            <a:spAutoFit/>
          </a:bodyPr>
          <a:p>
            <a:pPr indent="269875"/>
            <a:r>
              <a:rPr lang="en-US" sz="1800">
                <a:latin typeface="Times New Roman" panose="02020603050405020304" pitchFamily="18" charset="0"/>
                <a:cs typeface="楷体_GB2312" charset="0"/>
              </a:rPr>
              <a:t>1</a:t>
            </a:r>
            <a:r>
              <a:rPr lang="zh-CN" sz="1800">
                <a:cs typeface="楷体_GB2312" charset="0"/>
              </a:rPr>
              <a:t>）串联谐振电路的幅频和相频特性曲线分析</a:t>
            </a:r>
            <a:endParaRPr lang="zh-CN" altLang="en-US" sz="1800">
              <a:cs typeface="楷体_GB2312" charset="0"/>
            </a:endParaRPr>
          </a:p>
        </p:txBody>
      </p:sp>
      <p:pic>
        <p:nvPicPr>
          <p:cNvPr id="4" name="图片 3"/>
          <p:cNvPicPr>
            <a:picLocks noChangeAspect="1"/>
          </p:cNvPicPr>
          <p:nvPr>
            <p:custDataLst>
              <p:tags r:id="rId1"/>
            </p:custDataLst>
          </p:nvPr>
        </p:nvPicPr>
        <p:blipFill>
          <a:blip r:embed="rId2"/>
          <a:stretch>
            <a:fillRect/>
          </a:stretch>
        </p:blipFill>
        <p:spPr>
          <a:xfrm>
            <a:off x="8890" y="1781175"/>
            <a:ext cx="9207500" cy="308102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 name="文本框 101"/>
          <p:cNvSpPr txBox="1"/>
          <p:nvPr/>
        </p:nvSpPr>
        <p:spPr>
          <a:xfrm>
            <a:off x="210820" y="189230"/>
            <a:ext cx="8869045" cy="583565"/>
          </a:xfrm>
          <a:prstGeom prst="rect">
            <a:avLst/>
          </a:prstGeom>
          <a:noFill/>
          <a:ln w="9525">
            <a:noFill/>
          </a:ln>
        </p:spPr>
        <p:txBody>
          <a:bodyPr wrap="square">
            <a:spAutoFit/>
          </a:bodyPr>
          <a:p>
            <a:pPr indent="269875"/>
            <a:r>
              <a:rPr lang="en-US" sz="3200">
                <a:latin typeface="Arial" panose="020B0604020202020204" pitchFamily="34" charset="0"/>
                <a:ea typeface="黑体" panose="02010609060101010101" pitchFamily="2" charset="-122"/>
              </a:rPr>
              <a:t>3.3 </a:t>
            </a:r>
            <a:r>
              <a:rPr lang="en-US" sz="3200">
                <a:latin typeface="Arial" panose="020B0604020202020204" pitchFamily="34" charset="0"/>
                <a:ea typeface="黑体" panose="02010609060101010101" pitchFamily="2" charset="-122"/>
                <a:cs typeface="Arial" panose="020B0604020202020204" pitchFamily="34" charset="0"/>
              </a:rPr>
              <a:t> </a:t>
            </a:r>
            <a:r>
              <a:rPr lang="zh-CN" sz="3200">
                <a:ea typeface="黑体" panose="02010609060101010101" pitchFamily="2" charset="-122"/>
              </a:rPr>
              <a:t>基于</a:t>
            </a:r>
            <a:r>
              <a:rPr lang="en-US" sz="3200">
                <a:latin typeface="Arial" panose="020B0604020202020204" pitchFamily="34" charset="0"/>
                <a:ea typeface="黑体" panose="02010609060101010101" pitchFamily="2" charset="-122"/>
              </a:rPr>
              <a:t>Multisim</a:t>
            </a:r>
            <a:r>
              <a:rPr lang="zh-CN" sz="3200">
                <a:ea typeface="黑体" panose="02010609060101010101" pitchFamily="2" charset="-122"/>
              </a:rPr>
              <a:t>的串联谐振电路的仿真分析</a:t>
            </a:r>
            <a:endParaRPr lang="zh-CN" altLang="en-US" sz="3200">
              <a:ea typeface="黑体" panose="02010609060101010101" pitchFamily="2" charset="-122"/>
            </a:endParaRPr>
          </a:p>
        </p:txBody>
      </p:sp>
      <p:sp>
        <p:nvSpPr>
          <p:cNvPr id="2" name="文本框 1"/>
          <p:cNvSpPr txBox="1"/>
          <p:nvPr/>
        </p:nvSpPr>
        <p:spPr>
          <a:xfrm>
            <a:off x="467995" y="981075"/>
            <a:ext cx="5080000" cy="368300"/>
          </a:xfrm>
          <a:prstGeom prst="rect">
            <a:avLst/>
          </a:prstGeom>
          <a:noFill/>
          <a:ln w="9525">
            <a:noFill/>
          </a:ln>
        </p:spPr>
        <p:txBody>
          <a:bodyPr>
            <a:spAutoFit/>
          </a:bodyPr>
          <a:p>
            <a:pPr indent="269875"/>
            <a:r>
              <a:rPr lang="en-US" sz="1800">
                <a:latin typeface="Arial" panose="020B0604020202020204" pitchFamily="34" charset="0"/>
                <a:ea typeface="黑体" panose="02010609060101010101" pitchFamily="2" charset="-122"/>
              </a:rPr>
              <a:t>3</a:t>
            </a:r>
            <a:r>
              <a:rPr lang="zh-CN" sz="1800">
                <a:ea typeface="黑体" panose="02010609060101010101" pitchFamily="2" charset="-122"/>
              </a:rPr>
              <a:t>．串联谐振电路仿真分析</a:t>
            </a:r>
            <a:endParaRPr lang="zh-CN" altLang="en-US" sz="1800">
              <a:ea typeface="黑体" panose="02010609060101010101" pitchFamily="2" charset="-122"/>
            </a:endParaRPr>
          </a:p>
        </p:txBody>
      </p:sp>
      <p:sp>
        <p:nvSpPr>
          <p:cNvPr id="3" name="文本框 2"/>
          <p:cNvSpPr txBox="1"/>
          <p:nvPr/>
        </p:nvSpPr>
        <p:spPr>
          <a:xfrm>
            <a:off x="611505" y="1412875"/>
            <a:ext cx="5080000" cy="368300"/>
          </a:xfrm>
          <a:prstGeom prst="rect">
            <a:avLst/>
          </a:prstGeom>
          <a:noFill/>
          <a:ln w="9525">
            <a:noFill/>
          </a:ln>
        </p:spPr>
        <p:txBody>
          <a:bodyPr>
            <a:spAutoFit/>
          </a:bodyPr>
          <a:p>
            <a:pPr indent="269875"/>
            <a:r>
              <a:rPr sz="1800">
                <a:cs typeface="楷体_GB2312" charset="0"/>
              </a:rPr>
              <a:t>2）串联谐振电路的傅里叶分析</a:t>
            </a:r>
            <a:endParaRPr sz="1800">
              <a:cs typeface="楷体_GB2312" charset="0"/>
            </a:endParaRPr>
          </a:p>
        </p:txBody>
      </p:sp>
      <p:pic>
        <p:nvPicPr>
          <p:cNvPr id="5" name="图片 4"/>
          <p:cNvPicPr>
            <a:picLocks noChangeAspect="1"/>
          </p:cNvPicPr>
          <p:nvPr>
            <p:custDataLst>
              <p:tags r:id="rId1"/>
            </p:custDataLst>
          </p:nvPr>
        </p:nvPicPr>
        <p:blipFill>
          <a:blip r:embed="rId2"/>
          <a:stretch>
            <a:fillRect/>
          </a:stretch>
        </p:blipFill>
        <p:spPr>
          <a:xfrm>
            <a:off x="1908175" y="1772920"/>
            <a:ext cx="5280660" cy="435102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1" name="标题 142337"/>
          <p:cNvSpPr>
            <a:spLocks noGrp="1"/>
          </p:cNvSpPr>
          <p:nvPr>
            <p:ph type="title"/>
          </p:nvPr>
        </p:nvSpPr>
        <p:spPr/>
        <p:txBody>
          <a:bodyPr anchor="ctr" anchorCtr="0"/>
          <a:p>
            <a:r>
              <a:rPr lang="zh-CN" altLang="en-US" b="1" dirty="0">
                <a:ea typeface="黑体" panose="02010609060101010101" pitchFamily="2" charset="-122"/>
              </a:rPr>
              <a:t>内容导航</a:t>
            </a:r>
            <a:endParaRPr lang="zh-CN" altLang="en-US" b="1" dirty="0">
              <a:ea typeface="黑体" panose="02010609060101010101" pitchFamily="2" charset="-122"/>
            </a:endParaRPr>
          </a:p>
        </p:txBody>
      </p:sp>
      <p:graphicFrame>
        <p:nvGraphicFramePr>
          <p:cNvPr id="3" name="表格 2"/>
          <p:cNvGraphicFramePr/>
          <p:nvPr>
            <p:custDataLst>
              <p:tags r:id="rId1"/>
            </p:custDataLst>
          </p:nvPr>
        </p:nvGraphicFramePr>
        <p:xfrm>
          <a:off x="861060" y="1158240"/>
          <a:ext cx="7968615" cy="5021580"/>
        </p:xfrm>
        <a:graphic>
          <a:graphicData uri="http://schemas.openxmlformats.org/drawingml/2006/table">
            <a:tbl>
              <a:tblPr/>
              <a:tblGrid>
                <a:gridCol w="2045335"/>
                <a:gridCol w="5923280"/>
              </a:tblGrid>
              <a:tr h="1307465">
                <a:tc>
                  <a:txBody>
                    <a:bodyPr/>
                    <a:p>
                      <a:pPr algn="ctr">
                        <a:buNone/>
                      </a:pPr>
                      <a:r>
                        <a:rPr lang="en-US" sz="2800">
                          <a:solidFill>
                            <a:srgbClr val="0000FF"/>
                          </a:solidFill>
                          <a:latin typeface="Times New Roman" panose="02020603050405020304" pitchFamily="18" charset="0"/>
                          <a:cs typeface="Times New Roman" panose="02020603050405020304" pitchFamily="18" charset="0"/>
                        </a:rPr>
                        <a:t>目标设置</a:t>
                      </a:r>
                      <a:endParaRPr lang="en-US" altLang="en-US" sz="280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2000">
                          <a:latin typeface="Times New Roman" panose="02020603050405020304" pitchFamily="18" charset="0"/>
                          <a:cs typeface="Times New Roman" panose="02020603050405020304" pitchFamily="18" charset="0"/>
                        </a:rPr>
                        <a:t>能够运用Multisim软件对</a:t>
                      </a:r>
                      <a:r>
                        <a:rPr lang="en-US" sz="2000">
                          <a:latin typeface="宋体" panose="02010600030101010101" pitchFamily="2" charset="-122"/>
                          <a:ea typeface="宋体" panose="02010600030101010101" pitchFamily="2" charset="-122"/>
                          <a:cs typeface="宋体" panose="02010600030101010101" pitchFamily="2" charset="-122"/>
                        </a:rPr>
                        <a:t>专业基础课中</a:t>
                      </a:r>
                      <a:r>
                        <a:rPr lang="en-US" sz="2000">
                          <a:latin typeface="Times New Roman" panose="02020603050405020304" pitchFamily="18" charset="0"/>
                          <a:cs typeface="Times New Roman" panose="02020603050405020304" pitchFamily="18" charset="0"/>
                        </a:rPr>
                        <a:t>典型单元电路的</a:t>
                      </a:r>
                      <a:r>
                        <a:rPr lang="en-US" sz="2000">
                          <a:latin typeface="宋体" panose="02010600030101010101" pitchFamily="2" charset="-122"/>
                          <a:ea typeface="宋体" panose="02010600030101010101" pitchFamily="2" charset="-122"/>
                          <a:cs typeface="宋体" panose="02010600030101010101" pitchFamily="2" charset="-122"/>
                        </a:rPr>
                        <a:t>功能</a:t>
                      </a:r>
                      <a:r>
                        <a:rPr lang="en-US" sz="2000">
                          <a:latin typeface="Times New Roman" panose="02020603050405020304" pitchFamily="18" charset="0"/>
                          <a:cs typeface="Times New Roman" panose="02020603050405020304" pitchFamily="18" charset="0"/>
                        </a:rPr>
                        <a:t>进行仿真，</a:t>
                      </a:r>
                      <a:r>
                        <a:rPr lang="en-US" sz="2000">
                          <a:latin typeface="宋体" panose="02010600030101010101" pitchFamily="2" charset="-122"/>
                          <a:ea typeface="宋体" panose="02010600030101010101" pitchFamily="2" charset="-122"/>
                          <a:cs typeface="宋体" panose="02010600030101010101" pitchFamily="2" charset="-122"/>
                        </a:rPr>
                        <a:t>能够</a:t>
                      </a:r>
                      <a:r>
                        <a:rPr lang="en-US" sz="2000">
                          <a:latin typeface="Times New Roman" panose="02020603050405020304" pitchFamily="18" charset="0"/>
                          <a:cs typeface="Times New Roman" panose="02020603050405020304" pitchFamily="18" charset="0"/>
                        </a:rPr>
                        <a:t>根据仿真结果分析各单元电路的工作原理及参数设置，能</a:t>
                      </a:r>
                      <a:r>
                        <a:rPr lang="en-US" sz="2000">
                          <a:latin typeface="宋体" panose="02010600030101010101" pitchFamily="2" charset="-122"/>
                          <a:ea typeface="宋体" panose="02010600030101010101" pitchFamily="2" charset="-122"/>
                          <a:cs typeface="宋体" panose="02010600030101010101" pitchFamily="2" charset="-122"/>
                        </a:rPr>
                        <a:t>够</a:t>
                      </a:r>
                      <a:r>
                        <a:rPr lang="en-US" sz="2000">
                          <a:latin typeface="Times New Roman" panose="02020603050405020304" pitchFamily="18" charset="0"/>
                          <a:cs typeface="Times New Roman" panose="02020603050405020304" pitchFamily="18" charset="0"/>
                        </a:rPr>
                        <a:t>运用Multisim中的虚拟仪器分析电路</a:t>
                      </a:r>
                      <a:r>
                        <a:rPr lang="en-US" sz="2000">
                          <a:latin typeface="宋体" panose="02010600030101010101" pitchFamily="2" charset="-122"/>
                          <a:ea typeface="宋体" panose="02010600030101010101" pitchFamily="2" charset="-122"/>
                          <a:cs typeface="宋体" panose="02010600030101010101" pitchFamily="2" charset="-122"/>
                        </a:rPr>
                        <a:t>中的各项</a:t>
                      </a:r>
                      <a:r>
                        <a:rPr lang="en-US" sz="2000">
                          <a:latin typeface="Times New Roman" panose="02020603050405020304" pitchFamily="18" charset="0"/>
                          <a:cs typeface="Times New Roman" panose="02020603050405020304" pitchFamily="18" charset="0"/>
                        </a:rPr>
                        <a:t>功能</a:t>
                      </a:r>
                      <a:r>
                        <a:rPr lang="en-US" sz="2000">
                          <a:latin typeface="宋体" panose="02010600030101010101" pitchFamily="2" charset="-122"/>
                          <a:ea typeface="宋体" panose="02010600030101010101" pitchFamily="2" charset="-122"/>
                          <a:cs typeface="宋体" panose="02010600030101010101" pitchFamily="2" charset="-122"/>
                        </a:rPr>
                        <a:t>指标</a:t>
                      </a:r>
                      <a:endParaRPr lang="en-US" altLang="en-US" sz="20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396365">
                <a:tc>
                  <a:txBody>
                    <a:bodyPr/>
                    <a:p>
                      <a:pPr algn="ctr">
                        <a:buNone/>
                      </a:pPr>
                      <a:r>
                        <a:rPr lang="en-US" sz="2800">
                          <a:solidFill>
                            <a:srgbClr val="0000FF"/>
                          </a:solidFill>
                          <a:latin typeface="Times New Roman" panose="02020603050405020304" pitchFamily="18" charset="0"/>
                          <a:cs typeface="Times New Roman" panose="02020603050405020304" pitchFamily="18" charset="0"/>
                        </a:rPr>
                        <a:t>内容设置</a:t>
                      </a:r>
                      <a:endParaRPr lang="en-US" altLang="en-US" sz="280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2000">
                          <a:latin typeface="Times New Roman" panose="02020603050405020304" pitchFamily="18" charset="0"/>
                          <a:cs typeface="Times New Roman" panose="02020603050405020304" pitchFamily="18" charset="0"/>
                        </a:rPr>
                        <a:t>直流稳压源、混联直流电路、串联谐振电路、单管共射放大电路、测量放大电路、电压−频率转换电路、有源滤波器电路、集成选频放大器、译码器构成的跑马灯、二十四进制计数器和基于51单片机的跑马灯控制等典型单元电路的原理图设计及仿真</a:t>
                      </a:r>
                      <a:endParaRPr lang="en-US" altLang="en-US" sz="20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930910">
                <a:tc>
                  <a:txBody>
                    <a:bodyPr/>
                    <a:p>
                      <a:pPr algn="ctr">
                        <a:buNone/>
                      </a:pPr>
                      <a:r>
                        <a:rPr lang="en-US" sz="2800">
                          <a:solidFill>
                            <a:srgbClr val="0000FF"/>
                          </a:solidFill>
                          <a:latin typeface="Times New Roman" panose="02020603050405020304" pitchFamily="18" charset="0"/>
                          <a:cs typeface="Times New Roman" panose="02020603050405020304" pitchFamily="18" charset="0"/>
                        </a:rPr>
                        <a:t>能力培养</a:t>
                      </a:r>
                      <a:endParaRPr lang="en-US" altLang="en-US" sz="280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2000">
                          <a:latin typeface="Times New Roman" panose="02020603050405020304" pitchFamily="18" charset="0"/>
                          <a:cs typeface="Times New Roman" panose="02020603050405020304" pitchFamily="18" charset="0"/>
                        </a:rPr>
                        <a:t>问题分析能力（工程教育认证12条标准的第2条），使用现代工具能力（工程教育认证12条标准的第5条）</a:t>
                      </a:r>
                      <a:endParaRPr lang="en-US" altLang="en-US" sz="20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386840">
                <a:tc>
                  <a:txBody>
                    <a:bodyPr/>
                    <a:p>
                      <a:pPr algn="ctr">
                        <a:buNone/>
                      </a:pPr>
                      <a:r>
                        <a:rPr lang="en-US" sz="2800">
                          <a:solidFill>
                            <a:srgbClr val="0000FF"/>
                          </a:solidFill>
                          <a:latin typeface="Times New Roman" panose="02020603050405020304" pitchFamily="18" charset="0"/>
                          <a:cs typeface="Times New Roman" panose="02020603050405020304" pitchFamily="18" charset="0"/>
                        </a:rPr>
                        <a:t>本章特色</a:t>
                      </a:r>
                      <a:endParaRPr lang="en-US" altLang="en-US" sz="280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2000">
                          <a:latin typeface="Times New Roman" panose="02020603050405020304" pitchFamily="18" charset="0"/>
                          <a:cs typeface="Times New Roman" panose="02020603050405020304" pitchFamily="18" charset="0"/>
                        </a:rPr>
                        <a:t>通过典</a:t>
                      </a:r>
                      <a:r>
                        <a:rPr lang="en-US" sz="2000">
                          <a:latin typeface="宋体" panose="02010600030101010101" pitchFamily="2" charset="-122"/>
                          <a:ea typeface="宋体" panose="02010600030101010101" pitchFamily="2" charset="-122"/>
                          <a:cs typeface="宋体" panose="02010600030101010101" pitchFamily="2" charset="-122"/>
                        </a:rPr>
                        <a:t>型</a:t>
                      </a:r>
                      <a:r>
                        <a:rPr lang="en-US" sz="2000">
                          <a:latin typeface="Times New Roman" panose="02020603050405020304" pitchFamily="18" charset="0"/>
                          <a:cs typeface="Times New Roman" panose="02020603050405020304" pitchFamily="18" charset="0"/>
                        </a:rPr>
                        <a:t>的单元电路设计案例</a:t>
                      </a:r>
                      <a:r>
                        <a:rPr lang="en-US" sz="2000">
                          <a:latin typeface="宋体" panose="02010600030101010101" pitchFamily="2" charset="-122"/>
                          <a:ea typeface="宋体" panose="02010600030101010101" pitchFamily="2" charset="-122"/>
                          <a:cs typeface="宋体" panose="02010600030101010101" pitchFamily="2" charset="-122"/>
                        </a:rPr>
                        <a:t>分析，</a:t>
                      </a:r>
                      <a:r>
                        <a:rPr lang="en-US" sz="2000">
                          <a:latin typeface="Times New Roman" panose="02020603050405020304" pitchFamily="18" charset="0"/>
                          <a:cs typeface="Times New Roman" panose="02020603050405020304" pitchFamily="18" charset="0"/>
                        </a:rPr>
                        <a:t>学习电路设计的分析方法和Multisim软件的使用方法，提高学生的电路设计能力和软件操作能力</a:t>
                      </a:r>
                      <a:endParaRPr lang="en-US" altLang="en-US" sz="20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 name="文本框 101"/>
          <p:cNvSpPr txBox="1"/>
          <p:nvPr/>
        </p:nvSpPr>
        <p:spPr>
          <a:xfrm>
            <a:off x="-108585" y="189230"/>
            <a:ext cx="9376410" cy="583565"/>
          </a:xfrm>
          <a:prstGeom prst="rect">
            <a:avLst/>
          </a:prstGeom>
          <a:noFill/>
          <a:ln w="9525">
            <a:noFill/>
          </a:ln>
        </p:spPr>
        <p:txBody>
          <a:bodyPr wrap="square">
            <a:spAutoFit/>
          </a:bodyPr>
          <a:p>
            <a:pPr indent="269875"/>
            <a:r>
              <a:rPr sz="3200">
                <a:latin typeface="Arial" panose="020B0604020202020204" pitchFamily="34" charset="0"/>
                <a:ea typeface="黑体" panose="02010609060101010101" pitchFamily="2" charset="-122"/>
              </a:rPr>
              <a:t>3.4  基于Multisim的单管共射放大电路的仿真分析</a:t>
            </a:r>
            <a:endParaRPr sz="3200">
              <a:latin typeface="Arial" panose="020B0604020202020204" pitchFamily="34" charset="0"/>
              <a:ea typeface="黑体" panose="02010609060101010101" pitchFamily="2" charset="-122"/>
            </a:endParaRPr>
          </a:p>
        </p:txBody>
      </p:sp>
      <p:sp>
        <p:nvSpPr>
          <p:cNvPr id="2" name="文本框 1"/>
          <p:cNvSpPr txBox="1"/>
          <p:nvPr/>
        </p:nvSpPr>
        <p:spPr>
          <a:xfrm>
            <a:off x="574040" y="1485265"/>
            <a:ext cx="8294370" cy="3415030"/>
          </a:xfrm>
          <a:prstGeom prst="rect">
            <a:avLst/>
          </a:prstGeom>
          <a:noFill/>
        </p:spPr>
        <p:txBody>
          <a:bodyPr wrap="square" rtlCol="0" anchor="t">
            <a:spAutoFit/>
          </a:bodyPr>
          <a:p>
            <a:pPr lvl="1" algn="just"/>
            <a:r>
              <a:rPr lang="zh-CN">
                <a:ea typeface="黑体" panose="02010609060101010101" pitchFamily="2" charset="-122"/>
                <a:sym typeface="+mn-ea"/>
              </a:rPr>
              <a:t>教学设计：</a:t>
            </a:r>
            <a:endParaRPr lang="zh-CN" altLang="en-US">
              <a:ea typeface="黑体" panose="02010609060101010101" pitchFamily="2" charset="-122"/>
            </a:endParaRPr>
          </a:p>
          <a:p>
            <a:pPr lvl="1" algn="just"/>
            <a:r>
              <a:rPr lang="zh-CN" altLang="en-US">
                <a:sym typeface="+mn-ea"/>
              </a:rPr>
              <a:t>（</a:t>
            </a:r>
            <a:r>
              <a:rPr lang="en-US" altLang="zh-CN">
                <a:sym typeface="+mn-ea"/>
              </a:rPr>
              <a:t>1</a:t>
            </a:r>
            <a:r>
              <a:rPr lang="zh-CN" altLang="en-US">
                <a:sym typeface="+mn-ea"/>
              </a:rPr>
              <a:t>）检测学生基于</a:t>
            </a:r>
            <a:r>
              <a:rPr lang="en-US" altLang="zh-CN">
                <a:sym typeface="+mn-ea"/>
              </a:rPr>
              <a:t>Multisim</a:t>
            </a:r>
            <a:r>
              <a:rPr lang="zh-CN" altLang="en-US">
                <a:sym typeface="+mn-ea"/>
              </a:rPr>
              <a:t>的单管共射放大电路的</a:t>
            </a:r>
            <a:r>
              <a:rPr lang="zh-CN" altLang="en-US">
                <a:sym typeface="+mn-ea"/>
              </a:rPr>
              <a:t>仿真分析结果。</a:t>
            </a:r>
            <a:endParaRPr lang="zh-CN" altLang="en-US"/>
          </a:p>
          <a:p>
            <a:pPr lvl="1" algn="just"/>
            <a:r>
              <a:rPr lang="zh-CN" altLang="en-US">
                <a:sym typeface="+mn-ea"/>
              </a:rPr>
              <a:t>（</a:t>
            </a:r>
            <a:r>
              <a:rPr lang="en-US" altLang="zh-CN">
                <a:sym typeface="+mn-ea"/>
              </a:rPr>
              <a:t>2</a:t>
            </a:r>
            <a:r>
              <a:rPr lang="zh-CN" altLang="en-US">
                <a:sym typeface="+mn-ea"/>
              </a:rPr>
              <a:t>）要求学生能计算出放大电路的输出电阻、输入电阻以及电路的电压放大倍数。</a:t>
            </a:r>
            <a:endParaRPr lang="zh-CN" altLang="en-US"/>
          </a:p>
          <a:p>
            <a:pPr lvl="1" algn="just"/>
            <a:r>
              <a:rPr lang="zh-CN" altLang="en-US">
                <a:sym typeface="+mn-ea"/>
              </a:rPr>
              <a:t>（</a:t>
            </a:r>
            <a:r>
              <a:rPr lang="en-US" altLang="zh-CN">
                <a:sym typeface="+mn-ea"/>
              </a:rPr>
              <a:t>3</a:t>
            </a:r>
            <a:r>
              <a:rPr lang="zh-CN" altLang="en-US">
                <a:sym typeface="+mn-ea"/>
              </a:rPr>
              <a:t>）要求学生掌握放大电路的动态分析方法。</a:t>
            </a:r>
            <a:endParaRPr lang="zh-CN" altLang="en-US">
              <a:sym typeface="+mn-ea"/>
            </a:endParaRPr>
          </a:p>
          <a:p>
            <a:pPr lvl="1" algn="just"/>
            <a:r>
              <a:rPr lang="zh-CN" altLang="en-US">
                <a:sym typeface="+mn-ea"/>
              </a:rPr>
              <a:t>（</a:t>
            </a:r>
            <a:r>
              <a:rPr lang="en-US" altLang="zh-CN">
                <a:sym typeface="+mn-ea"/>
              </a:rPr>
              <a:t>4</a:t>
            </a:r>
            <a:r>
              <a:rPr lang="zh-CN" altLang="en-US">
                <a:sym typeface="+mn-ea"/>
              </a:rPr>
              <a:t>）检测学生对虚拟仪器的使用情况。</a:t>
            </a:r>
            <a:endParaRPr lang="zh-CN" altLang="en-US">
              <a:sym typeface="+mn-ea"/>
            </a:endParaRPr>
          </a:p>
          <a:p>
            <a:pPr lvl="1" algn="just"/>
            <a:r>
              <a:rPr lang="zh-CN" altLang="en-US">
                <a:sym typeface="+mn-ea"/>
              </a:rPr>
              <a:t>（</a:t>
            </a:r>
            <a:r>
              <a:rPr lang="en-US" altLang="zh-CN">
                <a:sym typeface="+mn-ea"/>
              </a:rPr>
              <a:t>5</a:t>
            </a:r>
            <a:r>
              <a:rPr lang="zh-CN" altLang="en-US">
                <a:sym typeface="+mn-ea"/>
              </a:rPr>
              <a:t>）总结</a:t>
            </a:r>
            <a:r>
              <a:rPr lang="en-US" altLang="zh-CN">
                <a:sym typeface="+mn-ea"/>
              </a:rPr>
              <a:t>Multisim</a:t>
            </a:r>
            <a:r>
              <a:rPr lang="zh-CN" altLang="en-US">
                <a:sym typeface="+mn-ea"/>
              </a:rPr>
              <a:t>软件单管共射放大电路静态工作点仿真分析方法的步骤。</a:t>
            </a:r>
            <a:endParaRPr lang="zh-CN" altLang="en-US">
              <a:sym typeface="+mn-ea"/>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 name="文本框 101"/>
          <p:cNvSpPr txBox="1"/>
          <p:nvPr/>
        </p:nvSpPr>
        <p:spPr>
          <a:xfrm>
            <a:off x="-108585" y="189230"/>
            <a:ext cx="9376410" cy="583565"/>
          </a:xfrm>
          <a:prstGeom prst="rect">
            <a:avLst/>
          </a:prstGeom>
          <a:noFill/>
          <a:ln w="9525">
            <a:noFill/>
          </a:ln>
        </p:spPr>
        <p:txBody>
          <a:bodyPr wrap="square">
            <a:spAutoFit/>
          </a:bodyPr>
          <a:p>
            <a:pPr indent="269875"/>
            <a:r>
              <a:rPr sz="3200">
                <a:latin typeface="Arial" panose="020B0604020202020204" pitchFamily="34" charset="0"/>
                <a:ea typeface="黑体" panose="02010609060101010101" pitchFamily="2" charset="-122"/>
              </a:rPr>
              <a:t>3.4  基于Multisim的单管共射放大电路的仿真分析</a:t>
            </a:r>
            <a:endParaRPr sz="3200">
              <a:latin typeface="Arial" panose="020B0604020202020204" pitchFamily="34" charset="0"/>
              <a:ea typeface="黑体" panose="02010609060101010101" pitchFamily="2" charset="-122"/>
            </a:endParaRPr>
          </a:p>
        </p:txBody>
      </p:sp>
      <p:sp>
        <p:nvSpPr>
          <p:cNvPr id="2" name="文本框 1"/>
          <p:cNvSpPr txBox="1"/>
          <p:nvPr/>
        </p:nvSpPr>
        <p:spPr>
          <a:xfrm>
            <a:off x="467360" y="1269365"/>
            <a:ext cx="8294370" cy="4523105"/>
          </a:xfrm>
          <a:prstGeom prst="rect">
            <a:avLst/>
          </a:prstGeom>
          <a:noFill/>
        </p:spPr>
        <p:txBody>
          <a:bodyPr wrap="square" rtlCol="0" anchor="t">
            <a:spAutoFit/>
          </a:bodyPr>
          <a:p>
            <a:pPr lvl="1" algn="just"/>
            <a:r>
              <a:rPr lang="en-US" altLang="zh-CN">
                <a:ea typeface="黑体" panose="02010609060101010101" pitchFamily="2" charset="-122"/>
                <a:sym typeface="+mn-ea"/>
              </a:rPr>
              <a:t>       </a:t>
            </a:r>
            <a:r>
              <a:rPr lang="zh-CN">
                <a:ea typeface="黑体" panose="02010609060101010101" pitchFamily="2" charset="-122"/>
                <a:sym typeface="+mn-ea"/>
              </a:rPr>
              <a:t>单管共射放大电路是放大电路的基本形式，要在放大电路中对微弱信号进行不失真的放大，必须设置合适的静态工作点，并对电路的电压增益、输入电阻及输出电阻进行分析。</a:t>
            </a:r>
            <a:endParaRPr lang="zh-CN">
              <a:ea typeface="黑体" panose="02010609060101010101" pitchFamily="2" charset="-122"/>
              <a:sym typeface="+mn-ea"/>
            </a:endParaRPr>
          </a:p>
          <a:p>
            <a:pPr lvl="1" algn="just"/>
            <a:r>
              <a:rPr lang="en-US" altLang="zh-CN">
                <a:ea typeface="黑体" panose="02010609060101010101" pitchFamily="2" charset="-122"/>
                <a:sym typeface="+mn-ea"/>
              </a:rPr>
              <a:t>       </a:t>
            </a:r>
            <a:r>
              <a:rPr lang="zh-CN">
                <a:ea typeface="黑体" panose="02010609060101010101" pitchFamily="2" charset="-122"/>
                <a:sym typeface="+mn-ea"/>
              </a:rPr>
              <a:t>本节运用Multisim的原理图编辑器绘制基于2N2222晶体管共射放大电路的原理图，并通过Multisim的虚拟示波器、虚拟函数信号发生器、虚拟电流表和虚拟电压表等仿真工具分析单管共射放大电路的静态工作点与放大倍数，使学生掌握单管共射放大电路的静态工作点的集电极电流、电流放大倍数、电压放大倍数、输入电阻及输出电阻的计算方法，从而提高学生使用现代工具的能力和电路分析能力。</a:t>
            </a:r>
            <a:endParaRPr lang="zh-CN">
              <a:ea typeface="黑体" panose="02010609060101010101" pitchFamily="2" charset="-122"/>
              <a:sym typeface="+mn-e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 name="文本框 101"/>
          <p:cNvSpPr txBox="1"/>
          <p:nvPr/>
        </p:nvSpPr>
        <p:spPr>
          <a:xfrm>
            <a:off x="-108585" y="189230"/>
            <a:ext cx="9376410" cy="583565"/>
          </a:xfrm>
          <a:prstGeom prst="rect">
            <a:avLst/>
          </a:prstGeom>
          <a:noFill/>
          <a:ln w="9525">
            <a:noFill/>
          </a:ln>
        </p:spPr>
        <p:txBody>
          <a:bodyPr wrap="square">
            <a:spAutoFit/>
          </a:bodyPr>
          <a:p>
            <a:pPr indent="269875"/>
            <a:r>
              <a:rPr sz="3200">
                <a:latin typeface="Arial" panose="020B0604020202020204" pitchFamily="34" charset="0"/>
                <a:ea typeface="黑体" panose="02010609060101010101" pitchFamily="2" charset="-122"/>
              </a:rPr>
              <a:t>3.4  基于Multisim的单管共射放大电路的仿真分析</a:t>
            </a:r>
            <a:endParaRPr sz="3200">
              <a:latin typeface="Arial" panose="020B0604020202020204" pitchFamily="34" charset="0"/>
              <a:ea typeface="黑体" panose="02010609060101010101" pitchFamily="2" charset="-122"/>
            </a:endParaRPr>
          </a:p>
        </p:txBody>
      </p:sp>
      <p:sp>
        <p:nvSpPr>
          <p:cNvPr id="2" name="文本框 1"/>
          <p:cNvSpPr txBox="1"/>
          <p:nvPr/>
        </p:nvSpPr>
        <p:spPr>
          <a:xfrm>
            <a:off x="611505" y="1052830"/>
            <a:ext cx="8294370" cy="460375"/>
          </a:xfrm>
          <a:prstGeom prst="rect">
            <a:avLst/>
          </a:prstGeom>
          <a:noFill/>
        </p:spPr>
        <p:txBody>
          <a:bodyPr wrap="square" rtlCol="0" anchor="t">
            <a:spAutoFit/>
          </a:bodyPr>
          <a:p>
            <a:pPr lvl="1" algn="just"/>
            <a:r>
              <a:rPr lang="zh-CN">
                <a:ea typeface="黑体" panose="02010609060101010101" pitchFamily="2" charset="-122"/>
                <a:sym typeface="+mn-ea"/>
              </a:rPr>
              <a:t>1.单管共射放大电路原理图设计</a:t>
            </a:r>
            <a:endParaRPr lang="zh-CN">
              <a:ea typeface="黑体" panose="02010609060101010101" pitchFamily="2" charset="-122"/>
              <a:sym typeface="+mn-ea"/>
            </a:endParaRPr>
          </a:p>
        </p:txBody>
      </p:sp>
      <p:pic>
        <p:nvPicPr>
          <p:cNvPr id="-2147482335" name="图片 -2147482336"/>
          <p:cNvPicPr>
            <a:picLocks noChangeAspect="1"/>
          </p:cNvPicPr>
          <p:nvPr>
            <p:custDataLst>
              <p:tags r:id="rId1"/>
            </p:custDataLst>
          </p:nvPr>
        </p:nvPicPr>
        <p:blipFill>
          <a:blip r:embed="rId2"/>
          <a:stretch>
            <a:fillRect/>
          </a:stretch>
        </p:blipFill>
        <p:spPr>
          <a:xfrm>
            <a:off x="1475740" y="1557020"/>
            <a:ext cx="4972685" cy="4328160"/>
          </a:xfrm>
          <a:prstGeom prst="rect">
            <a:avLst/>
          </a:prstGeom>
          <a:noFill/>
          <a:ln w="9525">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 name="文本框 101"/>
          <p:cNvSpPr txBox="1"/>
          <p:nvPr/>
        </p:nvSpPr>
        <p:spPr>
          <a:xfrm>
            <a:off x="-108585" y="189230"/>
            <a:ext cx="9376410" cy="583565"/>
          </a:xfrm>
          <a:prstGeom prst="rect">
            <a:avLst/>
          </a:prstGeom>
          <a:noFill/>
          <a:ln w="9525">
            <a:noFill/>
          </a:ln>
        </p:spPr>
        <p:txBody>
          <a:bodyPr wrap="square">
            <a:spAutoFit/>
          </a:bodyPr>
          <a:p>
            <a:pPr indent="269875"/>
            <a:r>
              <a:rPr sz="3200">
                <a:latin typeface="Arial" panose="020B0604020202020204" pitchFamily="34" charset="0"/>
                <a:ea typeface="黑体" panose="02010609060101010101" pitchFamily="2" charset="-122"/>
              </a:rPr>
              <a:t>3.4  基于Multisim的单管共射放大电路的仿真分析</a:t>
            </a:r>
            <a:endParaRPr sz="3200">
              <a:latin typeface="Arial" panose="020B0604020202020204" pitchFamily="34" charset="0"/>
              <a:ea typeface="黑体" panose="02010609060101010101" pitchFamily="2" charset="-122"/>
            </a:endParaRPr>
          </a:p>
        </p:txBody>
      </p:sp>
      <p:sp>
        <p:nvSpPr>
          <p:cNvPr id="2" name="文本框 1"/>
          <p:cNvSpPr txBox="1"/>
          <p:nvPr/>
        </p:nvSpPr>
        <p:spPr>
          <a:xfrm>
            <a:off x="849630" y="1196975"/>
            <a:ext cx="8294370" cy="460375"/>
          </a:xfrm>
          <a:prstGeom prst="rect">
            <a:avLst/>
          </a:prstGeom>
          <a:noFill/>
        </p:spPr>
        <p:txBody>
          <a:bodyPr wrap="square" rtlCol="0" anchor="t">
            <a:spAutoFit/>
          </a:bodyPr>
          <a:p>
            <a:pPr lvl="1" algn="just"/>
            <a:r>
              <a:rPr lang="zh-CN">
                <a:ea typeface="黑体" panose="02010609060101010101" pitchFamily="2" charset="-122"/>
                <a:sym typeface="+mn-ea"/>
              </a:rPr>
              <a:t>表3-4  单管共射放大电路的元器件信息</a:t>
            </a:r>
            <a:endParaRPr lang="zh-CN">
              <a:ea typeface="黑体" panose="02010609060101010101" pitchFamily="2" charset="-122"/>
              <a:sym typeface="+mn-ea"/>
            </a:endParaRPr>
          </a:p>
        </p:txBody>
      </p:sp>
      <p:graphicFrame>
        <p:nvGraphicFramePr>
          <p:cNvPr id="3" name="表格 2"/>
          <p:cNvGraphicFramePr/>
          <p:nvPr>
            <p:custDataLst>
              <p:tags r:id="rId1"/>
            </p:custDataLst>
          </p:nvPr>
        </p:nvGraphicFramePr>
        <p:xfrm>
          <a:off x="168910" y="1698625"/>
          <a:ext cx="8933815" cy="5209540"/>
        </p:xfrm>
        <a:graphic>
          <a:graphicData uri="http://schemas.openxmlformats.org/drawingml/2006/table">
            <a:tbl>
              <a:tblPr/>
              <a:tblGrid>
                <a:gridCol w="1880870"/>
                <a:gridCol w="1216660"/>
                <a:gridCol w="2030730"/>
                <a:gridCol w="1755775"/>
                <a:gridCol w="2049780"/>
              </a:tblGrid>
              <a:tr h="356235">
                <a:tc>
                  <a:txBody>
                    <a:bodyPr/>
                    <a:p>
                      <a:pPr algn="ctr">
                        <a:buNone/>
                      </a:pPr>
                      <a:r>
                        <a:rPr lang="en-US" sz="1800">
                          <a:latin typeface="黑体" panose="02010609060101010101" pitchFamily="2" charset="-122"/>
                          <a:ea typeface="黑体" panose="02010609060101010101" pitchFamily="2" charset="-122"/>
                          <a:cs typeface="黑体" panose="02010609060101010101" pitchFamily="2" charset="-122"/>
                        </a:rPr>
                        <a:t>元器件</a:t>
                      </a:r>
                      <a:r>
                        <a:rPr lang="en-US" sz="1800">
                          <a:latin typeface="Arial" panose="020B0604020202020204" pitchFamily="34" charset="0"/>
                          <a:cs typeface="Arial" panose="020B0604020202020204" pitchFamily="34" charset="0"/>
                        </a:rPr>
                        <a:t>（Component）</a:t>
                      </a:r>
                      <a:endParaRPr lang="en-US" altLang="en-US" sz="1800">
                        <a:latin typeface="黑体" panose="02010609060101010101" pitchFamily="2" charset="-122"/>
                        <a:ea typeface="黑体" panose="02010609060101010101" pitchFamily="2" charset="-122"/>
                        <a:cs typeface="黑体" panose="0201060906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800">
                          <a:latin typeface="黑体" panose="02010609060101010101" pitchFamily="2" charset="-122"/>
                          <a:ea typeface="黑体" panose="02010609060101010101" pitchFamily="2" charset="-122"/>
                          <a:cs typeface="黑体" panose="02010609060101010101" pitchFamily="2" charset="-122"/>
                        </a:rPr>
                        <a:t>元器件库</a:t>
                      </a:r>
                      <a:endParaRPr lang="en-US" altLang="en-US" sz="1800">
                        <a:latin typeface="黑体" panose="02010609060101010101" pitchFamily="2" charset="-122"/>
                        <a:ea typeface="黑体" panose="02010609060101010101" pitchFamily="2" charset="-122"/>
                        <a:cs typeface="黑体" panose="0201060906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800">
                          <a:latin typeface="黑体" panose="02010609060101010101" pitchFamily="2" charset="-122"/>
                          <a:ea typeface="黑体" panose="02010609060101010101" pitchFamily="2" charset="-122"/>
                          <a:cs typeface="黑体" panose="02010609060101010101" pitchFamily="2" charset="-122"/>
                        </a:rPr>
                        <a:t>子库</a:t>
                      </a:r>
                      <a:endParaRPr lang="en-US" altLang="en-US" sz="1800">
                        <a:latin typeface="黑体" panose="02010609060101010101" pitchFamily="2" charset="-122"/>
                        <a:ea typeface="黑体" panose="02010609060101010101" pitchFamily="2" charset="-122"/>
                        <a:cs typeface="黑体" panose="0201060906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800">
                          <a:latin typeface="黑体" panose="02010609060101010101" pitchFamily="2" charset="-122"/>
                          <a:ea typeface="黑体" panose="02010609060101010101" pitchFamily="2" charset="-122"/>
                          <a:cs typeface="黑体" panose="02010609060101010101" pitchFamily="2" charset="-122"/>
                        </a:rPr>
                        <a:t>元器件编号</a:t>
                      </a:r>
                      <a:endParaRPr lang="en-US" altLang="en-US" sz="1800">
                        <a:latin typeface="黑体" panose="02010609060101010101" pitchFamily="2" charset="-122"/>
                        <a:ea typeface="黑体" panose="02010609060101010101" pitchFamily="2" charset="-122"/>
                        <a:cs typeface="黑体" panose="0201060906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800">
                          <a:latin typeface="黑体" panose="02010609060101010101" pitchFamily="2" charset="-122"/>
                          <a:ea typeface="黑体" panose="02010609060101010101" pitchFamily="2" charset="-122"/>
                          <a:cs typeface="黑体" panose="02010609060101010101" pitchFamily="2" charset="-122"/>
                        </a:rPr>
                        <a:t>标称值</a:t>
                      </a:r>
                      <a:endParaRPr lang="en-US" altLang="en-US" sz="1800">
                        <a:latin typeface="黑体" panose="02010609060101010101" pitchFamily="2" charset="-122"/>
                        <a:ea typeface="黑体" panose="02010609060101010101" pitchFamily="2" charset="-122"/>
                        <a:cs typeface="黑体" panose="0201060906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56235">
                <a:tc>
                  <a:txBody>
                    <a:bodyPr/>
                    <a:p>
                      <a:pPr algn="ctr">
                        <a:buNone/>
                      </a:pPr>
                      <a:r>
                        <a:rPr lang="en-US" sz="1800">
                          <a:latin typeface="Times New Roman" panose="02020603050405020304" pitchFamily="18" charset="0"/>
                          <a:cs typeface="Times New Roman" panose="02020603050405020304" pitchFamily="18" charset="0"/>
                        </a:rPr>
                        <a:t>VCC</a:t>
                      </a:r>
                      <a:endParaRPr lang="en-US" altLang="en-US" sz="18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800">
                          <a:latin typeface="Times New Roman" panose="02020603050405020304" pitchFamily="18" charset="0"/>
                          <a:cs typeface="Times New Roman" panose="02020603050405020304" pitchFamily="18" charset="0"/>
                        </a:rPr>
                        <a:t>Sources</a:t>
                      </a:r>
                      <a:endParaRPr lang="en-US" altLang="en-US" sz="18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800">
                          <a:latin typeface="Times New Roman" panose="02020603050405020304" pitchFamily="18" charset="0"/>
                          <a:cs typeface="Times New Roman" panose="02020603050405020304" pitchFamily="18" charset="0"/>
                        </a:rPr>
                        <a:t>POWER_SOURCES</a:t>
                      </a:r>
                      <a:endParaRPr lang="en-US" altLang="en-US" sz="18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800">
                          <a:latin typeface="Times New Roman" panose="02020603050405020304" pitchFamily="18" charset="0"/>
                          <a:cs typeface="Times New Roman" panose="02020603050405020304" pitchFamily="18" charset="0"/>
                        </a:rPr>
                        <a:t>VCC</a:t>
                      </a:r>
                      <a:endParaRPr lang="en-US" altLang="en-US" sz="18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800">
                          <a:latin typeface="Times New Roman" panose="02020603050405020304" pitchFamily="18" charset="0"/>
                          <a:cs typeface="Times New Roman" panose="02020603050405020304" pitchFamily="18" charset="0"/>
                        </a:rPr>
                        <a:t>12V</a:t>
                      </a:r>
                      <a:endParaRPr lang="en-US" altLang="en-US" sz="18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56235">
                <a:tc>
                  <a:txBody>
                    <a:bodyPr/>
                    <a:p>
                      <a:pPr algn="ctr">
                        <a:buNone/>
                      </a:pPr>
                      <a:r>
                        <a:rPr lang="en-US" sz="1800">
                          <a:latin typeface="Times New Roman" panose="02020603050405020304" pitchFamily="18" charset="0"/>
                          <a:cs typeface="Times New Roman" panose="02020603050405020304" pitchFamily="18" charset="0"/>
                        </a:rPr>
                        <a:t>GROUND</a:t>
                      </a:r>
                      <a:endParaRPr lang="en-US" altLang="en-US" sz="18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800">
                          <a:latin typeface="Times New Roman" panose="02020603050405020304" pitchFamily="18" charset="0"/>
                          <a:cs typeface="Times New Roman" panose="02020603050405020304" pitchFamily="18" charset="0"/>
                        </a:rPr>
                        <a:t>Sources</a:t>
                      </a:r>
                      <a:endParaRPr lang="en-US" altLang="en-US" sz="18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800">
                          <a:latin typeface="Times New Roman" panose="02020603050405020304" pitchFamily="18" charset="0"/>
                          <a:cs typeface="Times New Roman" panose="02020603050405020304" pitchFamily="18" charset="0"/>
                        </a:rPr>
                        <a:t>POWER_SOURCES</a:t>
                      </a:r>
                      <a:endParaRPr lang="en-US" altLang="en-US" sz="18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800">
                          <a:latin typeface="宋体" panose="02010600030101010101" pitchFamily="2" charset="-122"/>
                          <a:ea typeface="宋体" panose="02010600030101010101" pitchFamily="2" charset="-122"/>
                          <a:cs typeface="宋体" panose="02010600030101010101" pitchFamily="2" charset="-122"/>
                        </a:rPr>
                        <a:t>—</a:t>
                      </a:r>
                      <a:endParaRPr lang="en-US" altLang="en-US" sz="18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800">
                          <a:latin typeface="宋体" panose="02010600030101010101" pitchFamily="2" charset="-122"/>
                          <a:ea typeface="宋体" panose="02010600030101010101" pitchFamily="2" charset="-122"/>
                          <a:cs typeface="宋体" panose="02010600030101010101" pitchFamily="2" charset="-122"/>
                        </a:rPr>
                        <a:t>—</a:t>
                      </a:r>
                      <a:endParaRPr lang="en-US" altLang="en-US" sz="18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81635">
                <a:tc>
                  <a:txBody>
                    <a:bodyPr/>
                    <a:p>
                      <a:pPr algn="ctr">
                        <a:buNone/>
                      </a:pPr>
                      <a:r>
                        <a:rPr lang="en-US" sz="1800">
                          <a:latin typeface="Times New Roman" panose="02020603050405020304" pitchFamily="18" charset="0"/>
                          <a:cs typeface="Times New Roman" panose="02020603050405020304" pitchFamily="18" charset="0"/>
                        </a:rPr>
                        <a:t>2N2222</a:t>
                      </a:r>
                      <a:endParaRPr lang="en-US" altLang="en-US" sz="18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800">
                          <a:latin typeface="Times New Roman" panose="02020603050405020304" pitchFamily="18" charset="0"/>
                          <a:cs typeface="Times New Roman" panose="02020603050405020304" pitchFamily="18" charset="0"/>
                        </a:rPr>
                        <a:t>Transistors</a:t>
                      </a:r>
                      <a:endParaRPr lang="en-US" altLang="en-US" sz="18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800">
                          <a:latin typeface="Times New Roman" panose="02020603050405020304" pitchFamily="18" charset="0"/>
                          <a:cs typeface="Times New Roman" panose="02020603050405020304" pitchFamily="18" charset="0"/>
                        </a:rPr>
                        <a:t>BJT_NPN</a:t>
                      </a:r>
                      <a:endParaRPr lang="en-US" altLang="en-US" sz="18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800">
                          <a:latin typeface="Times New Roman" panose="02020603050405020304" pitchFamily="18" charset="0"/>
                          <a:cs typeface="Times New Roman" panose="02020603050405020304" pitchFamily="18" charset="0"/>
                        </a:rPr>
                        <a:t>Q1（晶体管）</a:t>
                      </a:r>
                      <a:endParaRPr lang="en-US" altLang="en-US" sz="18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800">
                          <a:latin typeface="Times New Roman" panose="02020603050405020304" pitchFamily="18" charset="0"/>
                          <a:cs typeface="Times New Roman" panose="02020603050405020304" pitchFamily="18" charset="0"/>
                        </a:rPr>
                        <a:t>NPN</a:t>
                      </a:r>
                      <a:endParaRPr lang="en-US" altLang="en-US" sz="18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56235">
                <a:tc>
                  <a:txBody>
                    <a:bodyPr/>
                    <a:p>
                      <a:pPr algn="ctr">
                        <a:buNone/>
                      </a:pPr>
                      <a:r>
                        <a:rPr lang="en-US" sz="1800">
                          <a:latin typeface="Times New Roman" panose="02020603050405020304" pitchFamily="18" charset="0"/>
                          <a:cs typeface="Times New Roman" panose="02020603050405020304" pitchFamily="18" charset="0"/>
                        </a:rPr>
                        <a:t>10μF</a:t>
                      </a:r>
                      <a:endParaRPr lang="en-US" altLang="en-US" sz="18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800">
                          <a:latin typeface="Times New Roman" panose="02020603050405020304" pitchFamily="18" charset="0"/>
                          <a:cs typeface="Times New Roman" panose="02020603050405020304" pitchFamily="18" charset="0"/>
                        </a:rPr>
                        <a:t>Basic</a:t>
                      </a:r>
                      <a:endParaRPr lang="en-US" altLang="en-US" sz="18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800">
                          <a:latin typeface="Times New Roman" panose="02020603050405020304" pitchFamily="18" charset="0"/>
                          <a:cs typeface="Times New Roman" panose="02020603050405020304" pitchFamily="18" charset="0"/>
                        </a:rPr>
                        <a:t>CAP_ELECTROLIT</a:t>
                      </a:r>
                      <a:endParaRPr lang="en-US" altLang="en-US" sz="18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800">
                          <a:latin typeface="Times New Roman" panose="02020603050405020304" pitchFamily="18" charset="0"/>
                          <a:cs typeface="Times New Roman" panose="02020603050405020304" pitchFamily="18" charset="0"/>
                        </a:rPr>
                        <a:t>C1</a:t>
                      </a:r>
                      <a:r>
                        <a:rPr lang="en-US" sz="1800">
                          <a:latin typeface="宋体" panose="02010600030101010101" pitchFamily="2" charset="-122"/>
                          <a:ea typeface="宋体" panose="02010600030101010101" pitchFamily="2" charset="-122"/>
                          <a:cs typeface="宋体" panose="02010600030101010101" pitchFamily="2" charset="-122"/>
                        </a:rPr>
                        <a:t>～</a:t>
                      </a:r>
                      <a:r>
                        <a:rPr lang="en-US" sz="1800">
                          <a:latin typeface="Times New Roman" panose="02020603050405020304" pitchFamily="18" charset="0"/>
                          <a:cs typeface="Times New Roman" panose="02020603050405020304" pitchFamily="18" charset="0"/>
                        </a:rPr>
                        <a:t>C2（电解电容）</a:t>
                      </a:r>
                      <a:endParaRPr lang="en-US" altLang="en-US" sz="18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800">
                          <a:latin typeface="Times New Roman" panose="02020603050405020304" pitchFamily="18" charset="0"/>
                          <a:cs typeface="Times New Roman" panose="02020603050405020304" pitchFamily="18" charset="0"/>
                        </a:rPr>
                        <a:t>10μF</a:t>
                      </a:r>
                      <a:endParaRPr lang="en-US" altLang="en-US" sz="18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56235">
                <a:tc>
                  <a:txBody>
                    <a:bodyPr/>
                    <a:p>
                      <a:pPr algn="ctr">
                        <a:buNone/>
                      </a:pPr>
                      <a:r>
                        <a:rPr lang="en-US" sz="1800">
                          <a:latin typeface="Times New Roman" panose="02020603050405020304" pitchFamily="18" charset="0"/>
                          <a:cs typeface="Times New Roman" panose="02020603050405020304" pitchFamily="18" charset="0"/>
                        </a:rPr>
                        <a:t>47μF</a:t>
                      </a:r>
                      <a:endParaRPr lang="en-US" altLang="en-US" sz="18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800">
                          <a:latin typeface="Times New Roman" panose="02020603050405020304" pitchFamily="18" charset="0"/>
                          <a:cs typeface="Times New Roman" panose="02020603050405020304" pitchFamily="18" charset="0"/>
                        </a:rPr>
                        <a:t>Basic</a:t>
                      </a:r>
                      <a:endParaRPr lang="en-US" altLang="en-US" sz="18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800">
                          <a:latin typeface="Times New Roman" panose="02020603050405020304" pitchFamily="18" charset="0"/>
                          <a:cs typeface="Times New Roman" panose="02020603050405020304" pitchFamily="18" charset="0"/>
                        </a:rPr>
                        <a:t>CAP_ELECTROLIT</a:t>
                      </a:r>
                      <a:endParaRPr lang="en-US" altLang="en-US" sz="18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800">
                          <a:latin typeface="Times New Roman" panose="02020603050405020304" pitchFamily="18" charset="0"/>
                          <a:cs typeface="Times New Roman" panose="02020603050405020304" pitchFamily="18" charset="0"/>
                        </a:rPr>
                        <a:t>C3（电解电容）</a:t>
                      </a:r>
                      <a:endParaRPr lang="en-US" altLang="en-US" sz="18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800">
                          <a:latin typeface="Times New Roman" panose="02020603050405020304" pitchFamily="18" charset="0"/>
                          <a:cs typeface="Times New Roman" panose="02020603050405020304" pitchFamily="18" charset="0"/>
                        </a:rPr>
                        <a:t>47μF</a:t>
                      </a:r>
                      <a:endParaRPr lang="en-US" altLang="en-US" sz="18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13105">
                <a:tc>
                  <a:txBody>
                    <a:bodyPr/>
                    <a:p>
                      <a:pPr algn="ctr">
                        <a:buNone/>
                      </a:pPr>
                      <a:r>
                        <a:rPr lang="en-US" sz="1800">
                          <a:latin typeface="Times New Roman" panose="02020603050405020304" pitchFamily="18" charset="0"/>
                          <a:cs typeface="Times New Roman" panose="02020603050405020304" pitchFamily="18" charset="0"/>
                        </a:rPr>
                        <a:t>60kΩ/30kΩ/3kΩ/2kΩ/100Ω/10kΩ</a:t>
                      </a:r>
                      <a:endParaRPr lang="en-US" altLang="en-US" sz="18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800">
                          <a:latin typeface="Times New Roman" panose="02020603050405020304" pitchFamily="18" charset="0"/>
                          <a:cs typeface="Times New Roman" panose="02020603050405020304" pitchFamily="18" charset="0"/>
                        </a:rPr>
                        <a:t>Basic</a:t>
                      </a:r>
                      <a:endParaRPr lang="en-US" altLang="en-US" sz="18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800">
                          <a:latin typeface="Times New Roman" panose="02020603050405020304" pitchFamily="18" charset="0"/>
                          <a:cs typeface="Times New Roman" panose="02020603050405020304" pitchFamily="18" charset="0"/>
                        </a:rPr>
                        <a:t>RESISTOR</a:t>
                      </a:r>
                      <a:endParaRPr lang="en-US" altLang="en-US" sz="18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800">
                          <a:latin typeface="Times New Roman" panose="02020603050405020304" pitchFamily="18" charset="0"/>
                          <a:cs typeface="Times New Roman" panose="02020603050405020304" pitchFamily="18" charset="0"/>
                        </a:rPr>
                        <a:t>R1/R2/R3/R4/R5/R6（电阻）</a:t>
                      </a:r>
                      <a:endParaRPr lang="en-US" altLang="en-US" sz="18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800">
                          <a:latin typeface="Times New Roman" panose="02020603050405020304" pitchFamily="18" charset="0"/>
                          <a:cs typeface="Times New Roman" panose="02020603050405020304" pitchFamily="18" charset="0"/>
                        </a:rPr>
                        <a:t>60kΩ/30kΩ/3kΩ/2kΩ/100Ω/10kΩ</a:t>
                      </a:r>
                      <a:endParaRPr lang="en-US" altLang="en-US" sz="18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56235">
                <a:tc>
                  <a:txBody>
                    <a:bodyPr/>
                    <a:p>
                      <a:pPr algn="ctr">
                        <a:buNone/>
                      </a:pPr>
                      <a:r>
                        <a:rPr lang="en-US" sz="1800">
                          <a:latin typeface="Times New Roman" panose="02020603050405020304" pitchFamily="18" charset="0"/>
                          <a:cs typeface="Times New Roman" panose="02020603050405020304" pitchFamily="18" charset="0"/>
                        </a:rPr>
                        <a:t>Function generator</a:t>
                      </a:r>
                      <a:endParaRPr lang="en-US" altLang="en-US" sz="18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gridSpan="4">
                  <a:txBody>
                    <a:bodyPr/>
                    <a:p>
                      <a:pPr>
                        <a:buNone/>
                      </a:pPr>
                      <a:r>
                        <a:rPr lang="en-US" sz="1800">
                          <a:latin typeface="宋体" panose="02010600030101010101" pitchFamily="2" charset="-122"/>
                          <a:ea typeface="宋体" panose="02010600030101010101" pitchFamily="2" charset="-122"/>
                          <a:cs typeface="宋体" panose="02010600030101010101" pitchFamily="2" charset="-122"/>
                        </a:rPr>
                        <a:t>虚拟</a:t>
                      </a:r>
                      <a:r>
                        <a:rPr lang="en-US" sz="1800">
                          <a:latin typeface="Times New Roman" panose="02020603050405020304" pitchFamily="18" charset="0"/>
                          <a:cs typeface="Times New Roman" panose="02020603050405020304" pitchFamily="18" charset="0"/>
                        </a:rPr>
                        <a:t>函数信号发</a:t>
                      </a:r>
                      <a:r>
                        <a:rPr lang="en-US" sz="1800">
                          <a:latin typeface="宋体" panose="02010600030101010101" pitchFamily="2" charset="-122"/>
                          <a:ea typeface="宋体" panose="02010600030101010101" pitchFamily="2" charset="-122"/>
                          <a:cs typeface="宋体" panose="02010600030101010101" pitchFamily="2" charset="-122"/>
                        </a:rPr>
                        <a:t>生</a:t>
                      </a:r>
                      <a:r>
                        <a:rPr lang="en-US" sz="1800">
                          <a:latin typeface="Times New Roman" panose="02020603050405020304" pitchFamily="18" charset="0"/>
                          <a:cs typeface="Times New Roman" panose="02020603050405020304" pitchFamily="18" charset="0"/>
                        </a:rPr>
                        <a:t>器位于仪器</a:t>
                      </a:r>
                      <a:r>
                        <a:rPr lang="en-US" sz="1800">
                          <a:latin typeface="宋体" panose="02010600030101010101" pitchFamily="2" charset="-122"/>
                          <a:ea typeface="宋体" panose="02010600030101010101" pitchFamily="2" charset="-122"/>
                          <a:cs typeface="宋体" panose="02010600030101010101" pitchFamily="2" charset="-122"/>
                        </a:rPr>
                        <a:t>栏</a:t>
                      </a:r>
                      <a:r>
                        <a:rPr lang="en-US" sz="1800">
                          <a:latin typeface="Times New Roman" panose="02020603050405020304" pitchFamily="18" charset="0"/>
                          <a:cs typeface="Times New Roman" panose="02020603050405020304" pitchFamily="18" charset="0"/>
                        </a:rPr>
                        <a:t>中，编号为XFG1，双击其图标</a:t>
                      </a:r>
                      <a:r>
                        <a:rPr lang="en-US" sz="1800">
                          <a:latin typeface="宋体" panose="02010600030101010101" pitchFamily="2" charset="-122"/>
                          <a:ea typeface="宋体" panose="02010600030101010101" pitchFamily="2" charset="-122"/>
                          <a:cs typeface="宋体" panose="02010600030101010101" pitchFamily="2" charset="-122"/>
                        </a:rPr>
                        <a:t>，</a:t>
                      </a:r>
                      <a:r>
                        <a:rPr lang="en-US" sz="1800">
                          <a:latin typeface="Times New Roman" panose="02020603050405020304" pitchFamily="18" charset="0"/>
                          <a:cs typeface="Times New Roman" panose="02020603050405020304" pitchFamily="18" charset="0"/>
                        </a:rPr>
                        <a:t>设置为1kHz、5mV</a:t>
                      </a:r>
                      <a:r>
                        <a:rPr lang="en-US" sz="1800">
                          <a:latin typeface="宋体" panose="02010600030101010101" pitchFamily="2" charset="-122"/>
                          <a:ea typeface="宋体" panose="02010600030101010101" pitchFamily="2" charset="-122"/>
                          <a:cs typeface="宋体" panose="02010600030101010101" pitchFamily="2" charset="-122"/>
                        </a:rPr>
                        <a:t>的</a:t>
                      </a:r>
                      <a:r>
                        <a:rPr lang="en-US" sz="1800">
                          <a:latin typeface="Times New Roman" panose="02020603050405020304" pitchFamily="18" charset="0"/>
                          <a:cs typeface="Times New Roman" panose="02020603050405020304" pitchFamily="18" charset="0"/>
                        </a:rPr>
                        <a:t>正弦波</a:t>
                      </a:r>
                      <a:endParaRPr lang="en-US" altLang="en-US" sz="18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712470">
                <a:tc>
                  <a:txBody>
                    <a:bodyPr/>
                    <a:p>
                      <a:pPr algn="ctr">
                        <a:buNone/>
                      </a:pPr>
                      <a:r>
                        <a:rPr lang="en-US" sz="1800">
                          <a:latin typeface="Times New Roman" panose="02020603050405020304" pitchFamily="18" charset="0"/>
                          <a:cs typeface="Times New Roman" panose="02020603050405020304" pitchFamily="18" charset="0"/>
                        </a:rPr>
                        <a:t>Oscilloscope</a:t>
                      </a:r>
                      <a:endParaRPr lang="en-US" altLang="en-US" sz="18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gridSpan="4">
                  <a:txBody>
                    <a:bodyPr/>
                    <a:p>
                      <a:pPr>
                        <a:buNone/>
                      </a:pPr>
                      <a:r>
                        <a:rPr lang="en-US" sz="1800">
                          <a:latin typeface="宋体" panose="02010600030101010101" pitchFamily="2" charset="-122"/>
                          <a:ea typeface="宋体" panose="02010600030101010101" pitchFamily="2" charset="-122"/>
                          <a:cs typeface="宋体" panose="02010600030101010101" pitchFamily="2" charset="-122"/>
                        </a:rPr>
                        <a:t>虚拟</a:t>
                      </a:r>
                      <a:r>
                        <a:rPr lang="en-US" sz="1800">
                          <a:latin typeface="Times New Roman" panose="02020603050405020304" pitchFamily="18" charset="0"/>
                          <a:cs typeface="Times New Roman" panose="02020603050405020304" pitchFamily="18" charset="0"/>
                        </a:rPr>
                        <a:t>示波器位于仪器</a:t>
                      </a:r>
                      <a:r>
                        <a:rPr lang="en-US" sz="1800">
                          <a:latin typeface="宋体" panose="02010600030101010101" pitchFamily="2" charset="-122"/>
                          <a:ea typeface="宋体" panose="02010600030101010101" pitchFamily="2" charset="-122"/>
                          <a:cs typeface="宋体" panose="02010600030101010101" pitchFamily="2" charset="-122"/>
                        </a:rPr>
                        <a:t>栏</a:t>
                      </a:r>
                      <a:r>
                        <a:rPr lang="en-US" sz="1800">
                          <a:latin typeface="Times New Roman" panose="02020603050405020304" pitchFamily="18" charset="0"/>
                          <a:cs typeface="Times New Roman" panose="02020603050405020304" pitchFamily="18" charset="0"/>
                        </a:rPr>
                        <a:t>中，编号为XSC1，双击其图标</a:t>
                      </a:r>
                      <a:r>
                        <a:rPr lang="en-US" sz="1800">
                          <a:latin typeface="宋体" panose="02010600030101010101" pitchFamily="2" charset="-122"/>
                          <a:ea typeface="宋体" panose="02010600030101010101" pitchFamily="2" charset="-122"/>
                          <a:cs typeface="宋体" panose="02010600030101010101" pitchFamily="2" charset="-122"/>
                        </a:rPr>
                        <a:t>，</a:t>
                      </a:r>
                      <a:r>
                        <a:rPr lang="en-US" sz="1800">
                          <a:latin typeface="Times New Roman" panose="02020603050405020304" pitchFamily="18" charset="0"/>
                          <a:cs typeface="Times New Roman" panose="02020603050405020304" pitchFamily="18" charset="0"/>
                        </a:rPr>
                        <a:t>将时间扫描参数Timebase </a:t>
                      </a:r>
                      <a:r>
                        <a:rPr lang="en-US" sz="1800">
                          <a:latin typeface="宋体" panose="02010600030101010101" pitchFamily="2" charset="-122"/>
                          <a:ea typeface="宋体" panose="02010600030101010101" pitchFamily="2" charset="-122"/>
                          <a:cs typeface="宋体" panose="02010600030101010101" pitchFamily="2" charset="-122"/>
                        </a:rPr>
                        <a:t>的</a:t>
                      </a:r>
                      <a:r>
                        <a:rPr lang="en-US" sz="1800">
                          <a:latin typeface="Times New Roman" panose="02020603050405020304" pitchFamily="18" charset="0"/>
                          <a:cs typeface="Times New Roman" panose="02020603050405020304" pitchFamily="18" charset="0"/>
                        </a:rPr>
                        <a:t>量程Scale设为500μs/Div，</a:t>
                      </a:r>
                      <a:r>
                        <a:rPr lang="en-US" sz="1800">
                          <a:latin typeface="宋体" panose="02010600030101010101" pitchFamily="2" charset="-122"/>
                          <a:ea typeface="宋体" panose="02010600030101010101" pitchFamily="2" charset="-122"/>
                          <a:cs typeface="宋体" panose="02010600030101010101" pitchFamily="2" charset="-122"/>
                        </a:rPr>
                        <a:t>将</a:t>
                      </a:r>
                      <a:r>
                        <a:rPr lang="en-US" sz="1800">
                          <a:latin typeface="Times New Roman" panose="02020603050405020304" pitchFamily="18" charset="0"/>
                          <a:cs typeface="Times New Roman" panose="02020603050405020304" pitchFamily="18" charset="0"/>
                        </a:rPr>
                        <a:t>Channel A</a:t>
                      </a:r>
                      <a:r>
                        <a:rPr lang="en-US" sz="1800">
                          <a:latin typeface="宋体" panose="02010600030101010101" pitchFamily="2" charset="-122"/>
                          <a:ea typeface="宋体" panose="02010600030101010101" pitchFamily="2" charset="-122"/>
                          <a:cs typeface="宋体" panose="02010600030101010101" pitchFamily="2" charset="-122"/>
                        </a:rPr>
                        <a:t>的</a:t>
                      </a:r>
                      <a:r>
                        <a:rPr lang="en-US" sz="1800">
                          <a:latin typeface="Times New Roman" panose="02020603050405020304" pitchFamily="18" charset="0"/>
                          <a:cs typeface="Times New Roman" panose="02020603050405020304" pitchFamily="18" charset="0"/>
                        </a:rPr>
                        <a:t>量程Scale设置为10mV/Div</a:t>
                      </a:r>
                      <a:r>
                        <a:rPr lang="en-US" sz="1800">
                          <a:latin typeface="宋体" panose="02010600030101010101" pitchFamily="2" charset="-122"/>
                          <a:ea typeface="宋体" panose="02010600030101010101" pitchFamily="2" charset="-122"/>
                          <a:cs typeface="宋体" panose="02010600030101010101" pitchFamily="2" charset="-122"/>
                        </a:rPr>
                        <a:t>，将</a:t>
                      </a:r>
                      <a:r>
                        <a:rPr lang="en-US" sz="1800">
                          <a:latin typeface="Times New Roman" panose="02020603050405020304" pitchFamily="18" charset="0"/>
                          <a:cs typeface="Times New Roman" panose="02020603050405020304" pitchFamily="18" charset="0"/>
                        </a:rPr>
                        <a:t>Channel B</a:t>
                      </a:r>
                      <a:r>
                        <a:rPr lang="en-US" sz="1800">
                          <a:latin typeface="宋体" panose="02010600030101010101" pitchFamily="2" charset="-122"/>
                          <a:ea typeface="宋体" panose="02010600030101010101" pitchFamily="2" charset="-122"/>
                          <a:cs typeface="宋体" panose="02010600030101010101" pitchFamily="2" charset="-122"/>
                        </a:rPr>
                        <a:t>的</a:t>
                      </a:r>
                      <a:r>
                        <a:rPr lang="en-US" sz="1800">
                          <a:latin typeface="Times New Roman" panose="02020603050405020304" pitchFamily="18" charset="0"/>
                          <a:cs typeface="Times New Roman" panose="02020603050405020304" pitchFamily="18" charset="0"/>
                        </a:rPr>
                        <a:t>量程Scale设置为200mV/Div</a:t>
                      </a:r>
                      <a:endParaRPr lang="en-US" altLang="en-US" sz="18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 name="文本框 101"/>
          <p:cNvSpPr txBox="1"/>
          <p:nvPr/>
        </p:nvSpPr>
        <p:spPr>
          <a:xfrm>
            <a:off x="-108585" y="189230"/>
            <a:ext cx="9376410" cy="583565"/>
          </a:xfrm>
          <a:prstGeom prst="rect">
            <a:avLst/>
          </a:prstGeom>
          <a:noFill/>
          <a:ln w="9525">
            <a:noFill/>
          </a:ln>
        </p:spPr>
        <p:txBody>
          <a:bodyPr wrap="square">
            <a:spAutoFit/>
          </a:bodyPr>
          <a:p>
            <a:pPr indent="269875"/>
            <a:r>
              <a:rPr sz="3200">
                <a:latin typeface="Arial" panose="020B0604020202020204" pitchFamily="34" charset="0"/>
                <a:ea typeface="黑体" panose="02010609060101010101" pitchFamily="2" charset="-122"/>
              </a:rPr>
              <a:t>3.4  基于Multisim的单管共射放大电路的仿真分析</a:t>
            </a:r>
            <a:endParaRPr sz="3200">
              <a:latin typeface="Arial" panose="020B0604020202020204" pitchFamily="34" charset="0"/>
              <a:ea typeface="黑体" panose="02010609060101010101" pitchFamily="2" charset="-122"/>
            </a:endParaRPr>
          </a:p>
        </p:txBody>
      </p:sp>
      <p:sp>
        <p:nvSpPr>
          <p:cNvPr id="2" name="文本框 1"/>
          <p:cNvSpPr txBox="1"/>
          <p:nvPr/>
        </p:nvSpPr>
        <p:spPr>
          <a:xfrm>
            <a:off x="574040" y="1485265"/>
            <a:ext cx="8294370" cy="460375"/>
          </a:xfrm>
          <a:prstGeom prst="rect">
            <a:avLst/>
          </a:prstGeom>
          <a:noFill/>
        </p:spPr>
        <p:txBody>
          <a:bodyPr wrap="square" rtlCol="0" anchor="t">
            <a:spAutoFit/>
          </a:bodyPr>
          <a:p>
            <a:pPr lvl="1" algn="just"/>
            <a:r>
              <a:rPr lang="zh-CN">
                <a:ea typeface="黑体" panose="02010609060101010101" pitchFamily="2" charset="-122"/>
                <a:sym typeface="+mn-ea"/>
              </a:rPr>
              <a:t>2．单管共射放大电路静态工作点仿真分析</a:t>
            </a:r>
            <a:endParaRPr lang="zh-CN">
              <a:ea typeface="黑体" panose="02010609060101010101" pitchFamily="2" charset="-122"/>
              <a:sym typeface="+mn-ea"/>
            </a:endParaRPr>
          </a:p>
        </p:txBody>
      </p:sp>
      <p:pic>
        <p:nvPicPr>
          <p:cNvPr id="-2147482482" name="图片 -2147482483"/>
          <p:cNvPicPr>
            <a:picLocks noChangeAspect="1"/>
          </p:cNvPicPr>
          <p:nvPr>
            <p:custDataLst>
              <p:tags r:id="rId1"/>
            </p:custDataLst>
          </p:nvPr>
        </p:nvPicPr>
        <p:blipFill>
          <a:blip r:embed="rId2"/>
          <a:stretch>
            <a:fillRect/>
          </a:stretch>
        </p:blipFill>
        <p:spPr>
          <a:xfrm>
            <a:off x="107315" y="2061210"/>
            <a:ext cx="4170045" cy="3469640"/>
          </a:xfrm>
          <a:prstGeom prst="rect">
            <a:avLst/>
          </a:prstGeom>
          <a:noFill/>
          <a:ln w="9525">
            <a:noFill/>
          </a:ln>
        </p:spPr>
      </p:pic>
      <p:pic>
        <p:nvPicPr>
          <p:cNvPr id="-2147482479" name="图片 -2147482480"/>
          <p:cNvPicPr>
            <a:picLocks noChangeAspect="1"/>
          </p:cNvPicPr>
          <p:nvPr>
            <p:custDataLst>
              <p:tags r:id="rId3"/>
            </p:custDataLst>
          </p:nvPr>
        </p:nvPicPr>
        <p:blipFill>
          <a:blip r:embed="rId4"/>
          <a:stretch>
            <a:fillRect/>
          </a:stretch>
        </p:blipFill>
        <p:spPr>
          <a:xfrm>
            <a:off x="4572000" y="2086610"/>
            <a:ext cx="4213860" cy="3334385"/>
          </a:xfrm>
          <a:prstGeom prst="rect">
            <a:avLst/>
          </a:prstGeom>
          <a:noFill/>
          <a:ln w="9525">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 name="文本框 101"/>
          <p:cNvSpPr txBox="1"/>
          <p:nvPr/>
        </p:nvSpPr>
        <p:spPr>
          <a:xfrm>
            <a:off x="-108585" y="189230"/>
            <a:ext cx="9376410" cy="583565"/>
          </a:xfrm>
          <a:prstGeom prst="rect">
            <a:avLst/>
          </a:prstGeom>
          <a:noFill/>
          <a:ln w="9525">
            <a:noFill/>
          </a:ln>
        </p:spPr>
        <p:txBody>
          <a:bodyPr wrap="square">
            <a:spAutoFit/>
          </a:bodyPr>
          <a:p>
            <a:pPr indent="269875"/>
            <a:r>
              <a:rPr sz="3200">
                <a:latin typeface="Arial" panose="020B0604020202020204" pitchFamily="34" charset="0"/>
                <a:ea typeface="黑体" panose="02010609060101010101" pitchFamily="2" charset="-122"/>
              </a:rPr>
              <a:t>3.5  基于Multisim的测量放大电路的仿真分析</a:t>
            </a:r>
            <a:endParaRPr sz="3200">
              <a:latin typeface="Arial" panose="020B0604020202020204" pitchFamily="34" charset="0"/>
              <a:ea typeface="黑体" panose="02010609060101010101" pitchFamily="2" charset="-122"/>
            </a:endParaRPr>
          </a:p>
        </p:txBody>
      </p:sp>
      <p:sp>
        <p:nvSpPr>
          <p:cNvPr id="2" name="文本框 1"/>
          <p:cNvSpPr txBox="1"/>
          <p:nvPr/>
        </p:nvSpPr>
        <p:spPr>
          <a:xfrm>
            <a:off x="574040" y="1485265"/>
            <a:ext cx="8294370" cy="3046095"/>
          </a:xfrm>
          <a:prstGeom prst="rect">
            <a:avLst/>
          </a:prstGeom>
          <a:noFill/>
        </p:spPr>
        <p:txBody>
          <a:bodyPr wrap="square" rtlCol="0" anchor="t">
            <a:spAutoFit/>
          </a:bodyPr>
          <a:p>
            <a:pPr lvl="1" algn="just"/>
            <a:r>
              <a:rPr lang="zh-CN">
                <a:ea typeface="黑体" panose="02010609060101010101" pitchFamily="2" charset="-122"/>
                <a:sym typeface="+mn-ea"/>
              </a:rPr>
              <a:t>教学设计：</a:t>
            </a:r>
            <a:endParaRPr lang="zh-CN" altLang="en-US">
              <a:ea typeface="黑体" panose="02010609060101010101" pitchFamily="2" charset="-122"/>
            </a:endParaRPr>
          </a:p>
          <a:p>
            <a:pPr lvl="1" algn="just"/>
            <a:r>
              <a:rPr lang="zh-CN" altLang="en-US">
                <a:sym typeface="+mn-ea"/>
              </a:rPr>
              <a:t>（</a:t>
            </a:r>
            <a:r>
              <a:rPr lang="en-US" altLang="zh-CN">
                <a:sym typeface="+mn-ea"/>
              </a:rPr>
              <a:t>1</a:t>
            </a:r>
            <a:r>
              <a:rPr lang="zh-CN" altLang="en-US">
                <a:sym typeface="+mn-ea"/>
              </a:rPr>
              <a:t>）检测学生基于</a:t>
            </a:r>
            <a:r>
              <a:rPr lang="en-US" altLang="zh-CN">
                <a:sym typeface="+mn-ea"/>
              </a:rPr>
              <a:t>Multisim</a:t>
            </a:r>
            <a:r>
              <a:rPr lang="zh-CN" altLang="en-US">
                <a:sym typeface="+mn-ea"/>
              </a:rPr>
              <a:t>测量</a:t>
            </a:r>
            <a:r>
              <a:rPr lang="zh-CN" altLang="en-US">
                <a:sym typeface="+mn-ea"/>
              </a:rPr>
              <a:t>放大电路的</a:t>
            </a:r>
            <a:r>
              <a:rPr lang="zh-CN" altLang="en-US">
                <a:sym typeface="+mn-ea"/>
              </a:rPr>
              <a:t>仿真分析结果。</a:t>
            </a:r>
            <a:endParaRPr lang="zh-CN" altLang="en-US"/>
          </a:p>
          <a:p>
            <a:pPr lvl="1" algn="just"/>
            <a:r>
              <a:rPr lang="zh-CN" altLang="en-US">
                <a:sym typeface="+mn-ea"/>
              </a:rPr>
              <a:t>（</a:t>
            </a:r>
            <a:r>
              <a:rPr lang="en-US" altLang="zh-CN">
                <a:sym typeface="+mn-ea"/>
              </a:rPr>
              <a:t>2</a:t>
            </a:r>
            <a:r>
              <a:rPr lang="zh-CN" altLang="en-US">
                <a:sym typeface="+mn-ea"/>
              </a:rPr>
              <a:t>）要求学生能计算出</a:t>
            </a:r>
            <a:r>
              <a:rPr lang="zh-CN" altLang="en-US">
                <a:sym typeface="+mn-ea"/>
              </a:rPr>
              <a:t>测量放大电路</a:t>
            </a:r>
            <a:r>
              <a:rPr lang="zh-CN" altLang="en-US">
                <a:sym typeface="+mn-ea"/>
              </a:rPr>
              <a:t>电压放大倍数。</a:t>
            </a:r>
            <a:endParaRPr lang="zh-CN" altLang="en-US"/>
          </a:p>
          <a:p>
            <a:pPr lvl="1" algn="just"/>
            <a:r>
              <a:rPr lang="zh-CN" altLang="en-US">
                <a:sym typeface="+mn-ea"/>
              </a:rPr>
              <a:t>（</a:t>
            </a:r>
            <a:r>
              <a:rPr lang="en-US" altLang="zh-CN">
                <a:sym typeface="+mn-ea"/>
              </a:rPr>
              <a:t>3</a:t>
            </a:r>
            <a:r>
              <a:rPr lang="zh-CN" altLang="en-US">
                <a:sym typeface="+mn-ea"/>
              </a:rPr>
              <a:t>）要求学生掌握放大电路的动态分析方法。</a:t>
            </a:r>
            <a:endParaRPr lang="zh-CN" altLang="en-US">
              <a:sym typeface="+mn-ea"/>
            </a:endParaRPr>
          </a:p>
          <a:p>
            <a:pPr lvl="1" algn="just"/>
            <a:r>
              <a:rPr lang="zh-CN" altLang="en-US">
                <a:sym typeface="+mn-ea"/>
              </a:rPr>
              <a:t>（</a:t>
            </a:r>
            <a:r>
              <a:rPr lang="en-US" altLang="zh-CN">
                <a:sym typeface="+mn-ea"/>
              </a:rPr>
              <a:t>4</a:t>
            </a:r>
            <a:r>
              <a:rPr lang="zh-CN" altLang="en-US">
                <a:sym typeface="+mn-ea"/>
              </a:rPr>
              <a:t>）检测学生对虚拟仪器的使用情况。</a:t>
            </a:r>
            <a:endParaRPr lang="zh-CN" altLang="en-US">
              <a:sym typeface="+mn-ea"/>
            </a:endParaRPr>
          </a:p>
          <a:p>
            <a:pPr lvl="1" algn="just"/>
            <a:r>
              <a:rPr lang="zh-CN" altLang="en-US">
                <a:sym typeface="+mn-ea"/>
              </a:rPr>
              <a:t>（</a:t>
            </a:r>
            <a:r>
              <a:rPr lang="en-US" altLang="zh-CN">
                <a:sym typeface="+mn-ea"/>
              </a:rPr>
              <a:t>5</a:t>
            </a:r>
            <a:r>
              <a:rPr lang="zh-CN" altLang="en-US">
                <a:sym typeface="+mn-ea"/>
              </a:rPr>
              <a:t>）</a:t>
            </a:r>
            <a:r>
              <a:rPr lang="zh-CN">
                <a:sym typeface="+mn-ea"/>
              </a:rPr>
              <a:t>询问测量放大电路的中放大器的基本特性及相关概念</a:t>
            </a:r>
            <a:r>
              <a:rPr lang="zh-CN" altLang="en-US">
                <a:sym typeface="+mn-ea"/>
              </a:rPr>
              <a:t>。</a:t>
            </a:r>
            <a:endParaRPr lang="zh-CN" altLang="en-US">
              <a:sym typeface="+mn-ea"/>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 name="文本框 101"/>
          <p:cNvSpPr txBox="1"/>
          <p:nvPr/>
        </p:nvSpPr>
        <p:spPr>
          <a:xfrm>
            <a:off x="-108585" y="189230"/>
            <a:ext cx="9376410" cy="583565"/>
          </a:xfrm>
          <a:prstGeom prst="rect">
            <a:avLst/>
          </a:prstGeom>
          <a:noFill/>
          <a:ln w="9525">
            <a:noFill/>
          </a:ln>
        </p:spPr>
        <p:txBody>
          <a:bodyPr wrap="square">
            <a:spAutoFit/>
          </a:bodyPr>
          <a:p>
            <a:pPr indent="269875"/>
            <a:r>
              <a:rPr sz="3200">
                <a:latin typeface="Arial" panose="020B0604020202020204" pitchFamily="34" charset="0"/>
                <a:ea typeface="黑体" panose="02010609060101010101" pitchFamily="2" charset="-122"/>
              </a:rPr>
              <a:t>3.5  基于Multisim的测量放大电路的仿真分析</a:t>
            </a:r>
            <a:endParaRPr sz="3200">
              <a:latin typeface="Arial" panose="020B0604020202020204" pitchFamily="34" charset="0"/>
              <a:ea typeface="黑体" panose="02010609060101010101" pitchFamily="2" charset="-122"/>
            </a:endParaRPr>
          </a:p>
        </p:txBody>
      </p:sp>
      <p:sp>
        <p:nvSpPr>
          <p:cNvPr id="2" name="文本框 1"/>
          <p:cNvSpPr txBox="1"/>
          <p:nvPr/>
        </p:nvSpPr>
        <p:spPr>
          <a:xfrm>
            <a:off x="574040" y="1485265"/>
            <a:ext cx="8294370" cy="3415030"/>
          </a:xfrm>
          <a:prstGeom prst="rect">
            <a:avLst/>
          </a:prstGeom>
          <a:noFill/>
        </p:spPr>
        <p:txBody>
          <a:bodyPr wrap="square" rtlCol="0" anchor="t">
            <a:spAutoFit/>
          </a:bodyPr>
          <a:p>
            <a:pPr lvl="1" algn="just"/>
            <a:r>
              <a:rPr lang="en-US" altLang="zh-CN">
                <a:ea typeface="黑体" panose="02010609060101010101" pitchFamily="2" charset="-122"/>
                <a:sym typeface="+mn-ea"/>
              </a:rPr>
              <a:t>        </a:t>
            </a:r>
            <a:r>
              <a:rPr lang="zh-CN">
                <a:ea typeface="黑体" panose="02010609060101010101" pitchFamily="2" charset="-122"/>
                <a:sym typeface="+mn-ea"/>
              </a:rPr>
              <a:t>测量放大器又称为数据放大器或仪表放大器，常用于热电偶、应变电桥流量计、生物电测量及其他有较大共模干扰的缓慢变化微弱信号的测量。</a:t>
            </a:r>
            <a:endParaRPr lang="zh-CN">
              <a:ea typeface="黑体" panose="02010609060101010101" pitchFamily="2" charset="-122"/>
              <a:sym typeface="+mn-ea"/>
            </a:endParaRPr>
          </a:p>
          <a:p>
            <a:pPr lvl="1" algn="just"/>
            <a:r>
              <a:rPr lang="en-US" altLang="zh-CN">
                <a:ea typeface="黑体" panose="02010609060101010101" pitchFamily="2" charset="-122"/>
                <a:sym typeface="+mn-ea"/>
              </a:rPr>
              <a:t>       </a:t>
            </a:r>
            <a:r>
              <a:rPr lang="zh-CN">
                <a:ea typeface="黑体" panose="02010609060101010101" pitchFamily="2" charset="-122"/>
                <a:sym typeface="+mn-ea"/>
              </a:rPr>
              <a:t>本节运用Multisim的原理图编辑器绘制基于运算放大器的测量放大电路的原理图，并对其工作原理进行理论分析，然后通过Multisim的虚拟示波器和虚拟函数信号发生器验证测量放大电路的放大倍数，使学生掌握测量放大电路的设计方法及放大倍数的计算方法，从而提高学生使用现代工具的能力和电路分析能力。</a:t>
            </a:r>
            <a:endParaRPr lang="zh-CN">
              <a:ea typeface="黑体" panose="02010609060101010101" pitchFamily="2" charset="-122"/>
              <a:sym typeface="+mn-ea"/>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 name="文本框 101"/>
          <p:cNvSpPr txBox="1"/>
          <p:nvPr/>
        </p:nvSpPr>
        <p:spPr>
          <a:xfrm>
            <a:off x="-108585" y="189230"/>
            <a:ext cx="9376410" cy="583565"/>
          </a:xfrm>
          <a:prstGeom prst="rect">
            <a:avLst/>
          </a:prstGeom>
          <a:noFill/>
          <a:ln w="9525">
            <a:noFill/>
          </a:ln>
        </p:spPr>
        <p:txBody>
          <a:bodyPr wrap="square">
            <a:spAutoFit/>
          </a:bodyPr>
          <a:p>
            <a:pPr indent="269875"/>
            <a:r>
              <a:rPr sz="3200">
                <a:latin typeface="Arial" panose="020B0604020202020204" pitchFamily="34" charset="0"/>
                <a:ea typeface="黑体" panose="02010609060101010101" pitchFamily="2" charset="-122"/>
              </a:rPr>
              <a:t>3.5  基于Multisim的测量放大电路的仿真分析</a:t>
            </a:r>
            <a:endParaRPr sz="3200">
              <a:latin typeface="Arial" panose="020B0604020202020204" pitchFamily="34" charset="0"/>
              <a:ea typeface="黑体" panose="02010609060101010101" pitchFamily="2" charset="-122"/>
            </a:endParaRPr>
          </a:p>
        </p:txBody>
      </p:sp>
      <p:sp>
        <p:nvSpPr>
          <p:cNvPr id="2" name="文本框 1"/>
          <p:cNvSpPr txBox="1"/>
          <p:nvPr/>
        </p:nvSpPr>
        <p:spPr>
          <a:xfrm>
            <a:off x="539750" y="1125220"/>
            <a:ext cx="8294370" cy="460375"/>
          </a:xfrm>
          <a:prstGeom prst="rect">
            <a:avLst/>
          </a:prstGeom>
          <a:noFill/>
        </p:spPr>
        <p:txBody>
          <a:bodyPr wrap="square" rtlCol="0" anchor="t">
            <a:spAutoFit/>
          </a:bodyPr>
          <a:p>
            <a:pPr lvl="1" algn="just"/>
            <a:r>
              <a:rPr lang="zh-CN">
                <a:ea typeface="黑体" panose="02010609060101010101" pitchFamily="2" charset="-122"/>
                <a:sym typeface="+mn-ea"/>
              </a:rPr>
              <a:t>1．测量放大电路原理图设计</a:t>
            </a:r>
            <a:endParaRPr lang="zh-CN">
              <a:ea typeface="黑体" panose="02010609060101010101" pitchFamily="2" charset="-122"/>
              <a:sym typeface="+mn-ea"/>
            </a:endParaRPr>
          </a:p>
        </p:txBody>
      </p:sp>
      <p:pic>
        <p:nvPicPr>
          <p:cNvPr id="-2147482274" name="图片 -2147482275"/>
          <p:cNvPicPr>
            <a:picLocks noChangeAspect="1"/>
          </p:cNvPicPr>
          <p:nvPr>
            <p:custDataLst>
              <p:tags r:id="rId1"/>
            </p:custDataLst>
          </p:nvPr>
        </p:nvPicPr>
        <p:blipFill>
          <a:blip r:embed="rId2"/>
          <a:stretch>
            <a:fillRect/>
          </a:stretch>
        </p:blipFill>
        <p:spPr>
          <a:xfrm>
            <a:off x="755650" y="1629410"/>
            <a:ext cx="7631430" cy="4097655"/>
          </a:xfrm>
          <a:prstGeom prst="rect">
            <a:avLst/>
          </a:prstGeom>
          <a:noFill/>
          <a:ln w="9525">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 name="文本框 101"/>
          <p:cNvSpPr txBox="1"/>
          <p:nvPr/>
        </p:nvSpPr>
        <p:spPr>
          <a:xfrm>
            <a:off x="-108585" y="189230"/>
            <a:ext cx="9376410" cy="583565"/>
          </a:xfrm>
          <a:prstGeom prst="rect">
            <a:avLst/>
          </a:prstGeom>
          <a:noFill/>
          <a:ln w="9525">
            <a:noFill/>
          </a:ln>
        </p:spPr>
        <p:txBody>
          <a:bodyPr wrap="square">
            <a:spAutoFit/>
          </a:bodyPr>
          <a:p>
            <a:pPr indent="269875"/>
            <a:r>
              <a:rPr sz="3200">
                <a:latin typeface="Arial" panose="020B0604020202020204" pitchFamily="34" charset="0"/>
                <a:ea typeface="黑体" panose="02010609060101010101" pitchFamily="2" charset="-122"/>
              </a:rPr>
              <a:t>3.5  基于Multisim的测量放大电路的仿真分析</a:t>
            </a:r>
            <a:endParaRPr sz="3200">
              <a:latin typeface="Arial" panose="020B0604020202020204" pitchFamily="34" charset="0"/>
              <a:ea typeface="黑体" panose="02010609060101010101" pitchFamily="2" charset="-122"/>
            </a:endParaRPr>
          </a:p>
        </p:txBody>
      </p:sp>
      <p:sp>
        <p:nvSpPr>
          <p:cNvPr id="2" name="文本框 1"/>
          <p:cNvSpPr txBox="1"/>
          <p:nvPr/>
        </p:nvSpPr>
        <p:spPr>
          <a:xfrm>
            <a:off x="683895" y="1125220"/>
            <a:ext cx="8294370" cy="460375"/>
          </a:xfrm>
          <a:prstGeom prst="rect">
            <a:avLst/>
          </a:prstGeom>
          <a:noFill/>
        </p:spPr>
        <p:txBody>
          <a:bodyPr wrap="square" rtlCol="0" anchor="t">
            <a:spAutoFit/>
          </a:bodyPr>
          <a:p>
            <a:pPr lvl="1" algn="just"/>
            <a:r>
              <a:rPr lang="zh-CN">
                <a:ea typeface="黑体" panose="02010609060101010101" pitchFamily="2" charset="-122"/>
                <a:sym typeface="+mn-ea"/>
              </a:rPr>
              <a:t>表3-5  测量放大器电路元器件信息</a:t>
            </a:r>
            <a:endParaRPr lang="zh-CN">
              <a:ea typeface="黑体" panose="02010609060101010101" pitchFamily="2" charset="-122"/>
              <a:sym typeface="+mn-ea"/>
            </a:endParaRPr>
          </a:p>
        </p:txBody>
      </p:sp>
      <p:graphicFrame>
        <p:nvGraphicFramePr>
          <p:cNvPr id="3" name="表格 2"/>
          <p:cNvGraphicFramePr/>
          <p:nvPr>
            <p:custDataLst>
              <p:tags r:id="rId1"/>
            </p:custDataLst>
          </p:nvPr>
        </p:nvGraphicFramePr>
        <p:xfrm>
          <a:off x="664210" y="1629410"/>
          <a:ext cx="7971155" cy="3518535"/>
        </p:xfrm>
        <a:graphic>
          <a:graphicData uri="http://schemas.openxmlformats.org/drawingml/2006/table">
            <a:tbl>
              <a:tblPr/>
              <a:tblGrid>
                <a:gridCol w="2107565"/>
                <a:gridCol w="1049655"/>
                <a:gridCol w="1673225"/>
                <a:gridCol w="1793875"/>
                <a:gridCol w="1346835"/>
              </a:tblGrid>
              <a:tr h="440690">
                <a:tc>
                  <a:txBody>
                    <a:bodyPr/>
                    <a:p>
                      <a:pPr algn="ctr">
                        <a:buNone/>
                      </a:pPr>
                      <a:r>
                        <a:rPr lang="en-US" sz="2000">
                          <a:latin typeface="黑体" panose="02010609060101010101" pitchFamily="2" charset="-122"/>
                          <a:ea typeface="黑体" panose="02010609060101010101" pitchFamily="2" charset="-122"/>
                          <a:cs typeface="黑体" panose="02010609060101010101" pitchFamily="2" charset="-122"/>
                        </a:rPr>
                        <a:t>元器件（</a:t>
                      </a:r>
                      <a:r>
                        <a:rPr lang="en-US" sz="2000">
                          <a:latin typeface="Arial" panose="020B0604020202020204" pitchFamily="34" charset="0"/>
                          <a:cs typeface="Arial" panose="020B0604020202020204" pitchFamily="34" charset="0"/>
                        </a:rPr>
                        <a:t>Component</a:t>
                      </a:r>
                      <a:r>
                        <a:rPr lang="en-US" sz="2000">
                          <a:latin typeface="黑体" panose="02010609060101010101" pitchFamily="2" charset="-122"/>
                          <a:ea typeface="黑体" panose="02010609060101010101" pitchFamily="2" charset="-122"/>
                          <a:cs typeface="黑体" panose="02010609060101010101" pitchFamily="2" charset="-122"/>
                        </a:rPr>
                        <a:t>）</a:t>
                      </a:r>
                      <a:endParaRPr lang="en-US" altLang="en-US" sz="2000">
                        <a:latin typeface="黑体" panose="02010609060101010101" pitchFamily="2" charset="-122"/>
                        <a:ea typeface="黑体" panose="02010609060101010101" pitchFamily="2" charset="-122"/>
                        <a:cs typeface="黑体" panose="0201060906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2000">
                          <a:latin typeface="黑体" panose="02010609060101010101" pitchFamily="2" charset="-122"/>
                          <a:ea typeface="黑体" panose="02010609060101010101" pitchFamily="2" charset="-122"/>
                          <a:cs typeface="黑体" panose="02010609060101010101" pitchFamily="2" charset="-122"/>
                        </a:rPr>
                        <a:t>元器件库</a:t>
                      </a:r>
                      <a:endParaRPr lang="en-US" altLang="en-US" sz="2000">
                        <a:latin typeface="黑体" panose="02010609060101010101" pitchFamily="2" charset="-122"/>
                        <a:ea typeface="黑体" panose="02010609060101010101" pitchFamily="2" charset="-122"/>
                        <a:cs typeface="黑体" panose="0201060906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2000">
                          <a:latin typeface="黑体" panose="02010609060101010101" pitchFamily="2" charset="-122"/>
                          <a:ea typeface="黑体" panose="02010609060101010101" pitchFamily="2" charset="-122"/>
                          <a:cs typeface="黑体" panose="02010609060101010101" pitchFamily="2" charset="-122"/>
                        </a:rPr>
                        <a:t>子库</a:t>
                      </a:r>
                      <a:endParaRPr lang="en-US" altLang="en-US" sz="2000">
                        <a:latin typeface="黑体" panose="02010609060101010101" pitchFamily="2" charset="-122"/>
                        <a:ea typeface="黑体" panose="02010609060101010101" pitchFamily="2" charset="-122"/>
                        <a:cs typeface="黑体" panose="0201060906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2000">
                          <a:latin typeface="黑体" panose="02010609060101010101" pitchFamily="2" charset="-122"/>
                          <a:ea typeface="黑体" panose="02010609060101010101" pitchFamily="2" charset="-122"/>
                          <a:cs typeface="黑体" panose="02010609060101010101" pitchFamily="2" charset="-122"/>
                        </a:rPr>
                        <a:t>元器件编号</a:t>
                      </a:r>
                      <a:endParaRPr lang="en-US" altLang="en-US" sz="2000">
                        <a:latin typeface="黑体" panose="02010609060101010101" pitchFamily="2" charset="-122"/>
                        <a:ea typeface="黑体" panose="02010609060101010101" pitchFamily="2" charset="-122"/>
                        <a:cs typeface="黑体" panose="0201060906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2000">
                          <a:latin typeface="黑体" panose="02010609060101010101" pitchFamily="2" charset="-122"/>
                          <a:ea typeface="黑体" panose="02010609060101010101" pitchFamily="2" charset="-122"/>
                          <a:cs typeface="黑体" panose="02010609060101010101" pitchFamily="2" charset="-122"/>
                        </a:rPr>
                        <a:t>标称值</a:t>
                      </a:r>
                      <a:endParaRPr lang="en-US" altLang="en-US" sz="2000">
                        <a:latin typeface="黑体" panose="02010609060101010101" pitchFamily="2" charset="-122"/>
                        <a:ea typeface="黑体" panose="02010609060101010101" pitchFamily="2" charset="-122"/>
                        <a:cs typeface="黑体" panose="0201060906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883285">
                <a:tc>
                  <a:txBody>
                    <a:bodyPr/>
                    <a:p>
                      <a:pPr algn="ctr">
                        <a:buNone/>
                      </a:pPr>
                      <a:r>
                        <a:rPr lang="en-US" sz="2000">
                          <a:latin typeface="Times New Roman" panose="02020603050405020304" pitchFamily="18" charset="0"/>
                          <a:cs typeface="Times New Roman" panose="02020603050405020304" pitchFamily="18" charset="0"/>
                        </a:rPr>
                        <a:t>OPAMP_3T_VIRTUAL</a:t>
                      </a:r>
                      <a:endParaRPr lang="en-US" altLang="en-US" sz="20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2000">
                          <a:latin typeface="Times New Roman" panose="02020603050405020304" pitchFamily="18" charset="0"/>
                          <a:cs typeface="Times New Roman" panose="02020603050405020304" pitchFamily="18" charset="0"/>
                        </a:rPr>
                        <a:t>Analog</a:t>
                      </a:r>
                      <a:endParaRPr lang="en-US" altLang="en-US" sz="20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2000">
                          <a:latin typeface="Times New Roman" panose="02020603050405020304" pitchFamily="18" charset="0"/>
                          <a:cs typeface="Times New Roman" panose="02020603050405020304" pitchFamily="18" charset="0"/>
                        </a:rPr>
                        <a:t>ANALOG_VIRTUAL（虚拟模拟元器件库）</a:t>
                      </a:r>
                      <a:endParaRPr lang="en-US" altLang="en-US" sz="20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2000">
                          <a:latin typeface="Times New Roman" panose="02020603050405020304" pitchFamily="18" charset="0"/>
                          <a:cs typeface="Times New Roman" panose="02020603050405020304" pitchFamily="18" charset="0"/>
                        </a:rPr>
                        <a:t>A1</a:t>
                      </a:r>
                      <a:r>
                        <a:rPr lang="en-US" sz="2000">
                          <a:latin typeface="宋体" panose="02010600030101010101" pitchFamily="2" charset="-122"/>
                          <a:ea typeface="宋体" panose="02010600030101010101" pitchFamily="2" charset="-122"/>
                          <a:cs typeface="宋体" panose="02010600030101010101" pitchFamily="2" charset="-122"/>
                        </a:rPr>
                        <a:t>～</a:t>
                      </a:r>
                      <a:r>
                        <a:rPr lang="en-US" sz="2000">
                          <a:latin typeface="Times New Roman" panose="02020603050405020304" pitchFamily="18" charset="0"/>
                          <a:cs typeface="Times New Roman" panose="02020603050405020304" pitchFamily="18" charset="0"/>
                        </a:rPr>
                        <a:t>A3（运算放大器）</a:t>
                      </a:r>
                      <a:endParaRPr lang="en-US" altLang="en-US" sz="20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2000">
                          <a:latin typeface="Times New Roman" panose="02020603050405020304" pitchFamily="18" charset="0"/>
                          <a:cs typeface="Times New Roman" panose="02020603050405020304" pitchFamily="18" charset="0"/>
                        </a:rPr>
                        <a:t>理想放大器</a:t>
                      </a:r>
                      <a:endParaRPr lang="en-US" altLang="en-US" sz="20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40690">
                <a:tc>
                  <a:txBody>
                    <a:bodyPr/>
                    <a:p>
                      <a:pPr algn="ctr">
                        <a:buNone/>
                      </a:pPr>
                      <a:r>
                        <a:rPr lang="en-US" sz="2000">
                          <a:latin typeface="Times New Roman" panose="02020603050405020304" pitchFamily="18" charset="0"/>
                          <a:cs typeface="Times New Roman" panose="02020603050405020304" pitchFamily="18" charset="0"/>
                        </a:rPr>
                        <a:t>GROUND</a:t>
                      </a:r>
                      <a:endParaRPr lang="en-US" altLang="en-US" sz="20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2000">
                          <a:latin typeface="Times New Roman" panose="02020603050405020304" pitchFamily="18" charset="0"/>
                          <a:cs typeface="Times New Roman" panose="02020603050405020304" pitchFamily="18" charset="0"/>
                        </a:rPr>
                        <a:t>Sources</a:t>
                      </a:r>
                      <a:endParaRPr lang="en-US" altLang="en-US" sz="20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2000">
                          <a:latin typeface="Times New Roman" panose="02020603050405020304" pitchFamily="18" charset="0"/>
                          <a:cs typeface="Times New Roman" panose="02020603050405020304" pitchFamily="18" charset="0"/>
                        </a:rPr>
                        <a:t>POWER_SOURCES</a:t>
                      </a:r>
                      <a:endParaRPr lang="en-US" altLang="en-US" sz="20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2000">
                          <a:latin typeface="宋体" panose="02010600030101010101" pitchFamily="2" charset="-122"/>
                          <a:ea typeface="宋体" panose="02010600030101010101" pitchFamily="2" charset="-122"/>
                          <a:cs typeface="宋体" panose="02010600030101010101" pitchFamily="2" charset="-122"/>
                        </a:rPr>
                        <a:t>—</a:t>
                      </a:r>
                      <a:endParaRPr lang="en-US" altLang="en-US" sz="20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2000">
                          <a:latin typeface="宋体" panose="02010600030101010101" pitchFamily="2" charset="-122"/>
                          <a:ea typeface="宋体" panose="02010600030101010101" pitchFamily="2" charset="-122"/>
                          <a:cs typeface="宋体" panose="02010600030101010101" pitchFamily="2" charset="-122"/>
                        </a:rPr>
                        <a:t>—</a:t>
                      </a:r>
                      <a:endParaRPr lang="en-US" altLang="en-US" sz="20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82625">
                <a:tc>
                  <a:txBody>
                    <a:bodyPr/>
                    <a:p>
                      <a:pPr algn="ctr">
                        <a:buNone/>
                      </a:pPr>
                      <a:r>
                        <a:rPr lang="en-US" sz="2000">
                          <a:latin typeface="Times New Roman" panose="02020603050405020304" pitchFamily="18" charset="0"/>
                          <a:cs typeface="Times New Roman" panose="02020603050405020304" pitchFamily="18" charset="0"/>
                        </a:rPr>
                        <a:t>10kΩ</a:t>
                      </a:r>
                      <a:endParaRPr lang="en-US" altLang="en-US" sz="20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2000">
                          <a:latin typeface="Times New Roman" panose="02020603050405020304" pitchFamily="18" charset="0"/>
                          <a:cs typeface="Times New Roman" panose="02020603050405020304" pitchFamily="18" charset="0"/>
                        </a:rPr>
                        <a:t>Basic</a:t>
                      </a:r>
                      <a:endParaRPr lang="en-US" altLang="en-US" sz="20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2000">
                          <a:latin typeface="Times New Roman" panose="02020603050405020304" pitchFamily="18" charset="0"/>
                          <a:cs typeface="Times New Roman" panose="02020603050405020304" pitchFamily="18" charset="0"/>
                        </a:rPr>
                        <a:t>RESISTOR</a:t>
                      </a:r>
                      <a:endParaRPr lang="en-US" altLang="en-US" sz="20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2000">
                          <a:latin typeface="Times New Roman" panose="02020603050405020304" pitchFamily="18" charset="0"/>
                          <a:cs typeface="Times New Roman" panose="02020603050405020304" pitchFamily="18" charset="0"/>
                        </a:rPr>
                        <a:t>RG、R4、R6</a:t>
                      </a:r>
                      <a:endParaRPr lang="en-US" altLang="en-US" sz="20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2000">
                          <a:latin typeface="Times New Roman" panose="02020603050405020304" pitchFamily="18" charset="0"/>
                          <a:cs typeface="Times New Roman" panose="02020603050405020304" pitchFamily="18" charset="0"/>
                        </a:rPr>
                        <a:t>10</a:t>
                      </a:r>
                      <a:r>
                        <a:rPr lang="en-US" sz="2000">
                          <a:latin typeface="宋体" panose="02010600030101010101" pitchFamily="2" charset="-122"/>
                          <a:ea typeface="宋体" panose="02010600030101010101" pitchFamily="2" charset="-122"/>
                          <a:cs typeface="宋体" panose="02010600030101010101" pitchFamily="2" charset="-122"/>
                        </a:rPr>
                        <a:t>k</a:t>
                      </a:r>
                      <a:r>
                        <a:rPr lang="en-US" sz="2000">
                          <a:latin typeface="Times New Roman" panose="02020603050405020304" pitchFamily="18" charset="0"/>
                          <a:cs typeface="Times New Roman" panose="02020603050405020304" pitchFamily="18" charset="0"/>
                        </a:rPr>
                        <a:t>Ω</a:t>
                      </a:r>
                      <a:endParaRPr lang="en-US" altLang="en-US" sz="20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30555">
                <a:tc>
                  <a:txBody>
                    <a:bodyPr/>
                    <a:p>
                      <a:pPr algn="ctr">
                        <a:buNone/>
                      </a:pPr>
                      <a:r>
                        <a:rPr lang="en-US" sz="2000">
                          <a:latin typeface="Times New Roman" panose="02020603050405020304" pitchFamily="18" charset="0"/>
                          <a:cs typeface="Times New Roman" panose="02020603050405020304" pitchFamily="18" charset="0"/>
                        </a:rPr>
                        <a:t>100kΩ</a:t>
                      </a:r>
                      <a:endParaRPr lang="en-US" altLang="en-US" sz="20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2000">
                          <a:latin typeface="Times New Roman" panose="02020603050405020304" pitchFamily="18" charset="0"/>
                          <a:cs typeface="Times New Roman" panose="02020603050405020304" pitchFamily="18" charset="0"/>
                        </a:rPr>
                        <a:t>Basic</a:t>
                      </a:r>
                      <a:endParaRPr lang="en-US" altLang="en-US" sz="20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2000">
                          <a:latin typeface="Times New Roman" panose="02020603050405020304" pitchFamily="18" charset="0"/>
                          <a:cs typeface="Times New Roman" panose="02020603050405020304" pitchFamily="18" charset="0"/>
                        </a:rPr>
                        <a:t>RESISTOR</a:t>
                      </a:r>
                      <a:endParaRPr lang="en-US" altLang="en-US" sz="20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2000">
                          <a:latin typeface="Times New Roman" panose="02020603050405020304" pitchFamily="18" charset="0"/>
                          <a:cs typeface="Times New Roman" panose="02020603050405020304" pitchFamily="18" charset="0"/>
                        </a:rPr>
                        <a:t>R1、R2、R5、R7</a:t>
                      </a:r>
                      <a:endParaRPr lang="en-US" altLang="en-US" sz="20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2000">
                          <a:latin typeface="Times New Roman" panose="02020603050405020304" pitchFamily="18" charset="0"/>
                          <a:cs typeface="Times New Roman" panose="02020603050405020304" pitchFamily="18" charset="0"/>
                        </a:rPr>
                        <a:t>100kΩ</a:t>
                      </a:r>
                      <a:endParaRPr lang="en-US" altLang="en-US" sz="20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09600">
                <a:tc>
                  <a:txBody>
                    <a:bodyPr/>
                    <a:p>
                      <a:pPr algn="ctr">
                        <a:buNone/>
                      </a:pPr>
                      <a:r>
                        <a:rPr lang="en-US" sz="2000">
                          <a:latin typeface="Times New Roman" panose="02020603050405020304" pitchFamily="18" charset="0"/>
                          <a:cs typeface="Times New Roman" panose="02020603050405020304" pitchFamily="18" charset="0"/>
                        </a:rPr>
                        <a:t>Function generator</a:t>
                      </a:r>
                      <a:endParaRPr lang="en-US" altLang="en-US" sz="20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gridSpan="4">
                  <a:txBody>
                    <a:bodyPr/>
                    <a:p>
                      <a:pPr>
                        <a:buNone/>
                      </a:pPr>
                      <a:r>
                        <a:rPr lang="en-US" sz="2000">
                          <a:latin typeface="宋体" panose="02010600030101010101" pitchFamily="2" charset="-122"/>
                          <a:ea typeface="宋体" panose="02010600030101010101" pitchFamily="2" charset="-122"/>
                          <a:cs typeface="宋体" panose="02010600030101010101" pitchFamily="2" charset="-122"/>
                        </a:rPr>
                        <a:t>虚拟</a:t>
                      </a:r>
                      <a:r>
                        <a:rPr lang="en-US" sz="2000">
                          <a:latin typeface="Times New Roman" panose="02020603050405020304" pitchFamily="18" charset="0"/>
                          <a:cs typeface="Times New Roman" panose="02020603050405020304" pitchFamily="18" charset="0"/>
                        </a:rPr>
                        <a:t>函数信号发</a:t>
                      </a:r>
                      <a:r>
                        <a:rPr lang="en-US" sz="2000">
                          <a:latin typeface="宋体" panose="02010600030101010101" pitchFamily="2" charset="-122"/>
                          <a:ea typeface="宋体" panose="02010600030101010101" pitchFamily="2" charset="-122"/>
                          <a:cs typeface="宋体" panose="02010600030101010101" pitchFamily="2" charset="-122"/>
                        </a:rPr>
                        <a:t>生</a:t>
                      </a:r>
                      <a:r>
                        <a:rPr lang="en-US" sz="2000">
                          <a:latin typeface="Times New Roman" panose="02020603050405020304" pitchFamily="18" charset="0"/>
                          <a:cs typeface="Times New Roman" panose="02020603050405020304" pitchFamily="18" charset="0"/>
                        </a:rPr>
                        <a:t>器位于仪器</a:t>
                      </a:r>
                      <a:r>
                        <a:rPr lang="en-US" sz="2000">
                          <a:latin typeface="宋体" panose="02010600030101010101" pitchFamily="2" charset="-122"/>
                          <a:ea typeface="宋体" panose="02010600030101010101" pitchFamily="2" charset="-122"/>
                          <a:cs typeface="宋体" panose="02010600030101010101" pitchFamily="2" charset="-122"/>
                        </a:rPr>
                        <a:t>栏</a:t>
                      </a:r>
                      <a:r>
                        <a:rPr lang="en-US" sz="2000">
                          <a:latin typeface="Times New Roman" panose="02020603050405020304" pitchFamily="18" charset="0"/>
                          <a:cs typeface="Times New Roman" panose="02020603050405020304" pitchFamily="18" charset="0"/>
                        </a:rPr>
                        <a:t>中，编号为XFG1，双击其图标</a:t>
                      </a:r>
                      <a:r>
                        <a:rPr lang="en-US" sz="2000">
                          <a:latin typeface="宋体" panose="02010600030101010101" pitchFamily="2" charset="-122"/>
                          <a:ea typeface="宋体" panose="02010600030101010101" pitchFamily="2" charset="-122"/>
                          <a:cs typeface="宋体" panose="02010600030101010101" pitchFamily="2" charset="-122"/>
                        </a:rPr>
                        <a:t>，</a:t>
                      </a:r>
                      <a:r>
                        <a:rPr lang="en-US" sz="2000">
                          <a:latin typeface="Times New Roman" panose="02020603050405020304" pitchFamily="18" charset="0"/>
                          <a:cs typeface="Times New Roman" panose="02020603050405020304" pitchFamily="18" charset="0"/>
                        </a:rPr>
                        <a:t>设置为1kHz、5mV</a:t>
                      </a:r>
                      <a:r>
                        <a:rPr lang="en-US" sz="2000">
                          <a:latin typeface="宋体" panose="02010600030101010101" pitchFamily="2" charset="-122"/>
                          <a:ea typeface="宋体" panose="02010600030101010101" pitchFamily="2" charset="-122"/>
                          <a:cs typeface="宋体" panose="02010600030101010101" pitchFamily="2" charset="-122"/>
                        </a:rPr>
                        <a:t>的</a:t>
                      </a:r>
                      <a:r>
                        <a:rPr lang="en-US" sz="2000">
                          <a:latin typeface="Times New Roman" panose="02020603050405020304" pitchFamily="18" charset="0"/>
                          <a:cs typeface="Times New Roman" panose="02020603050405020304" pitchFamily="18" charset="0"/>
                        </a:rPr>
                        <a:t>正弦波</a:t>
                      </a:r>
                      <a:endParaRPr lang="en-US" altLang="en-US" sz="20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 name="文本框 101"/>
          <p:cNvSpPr txBox="1"/>
          <p:nvPr/>
        </p:nvSpPr>
        <p:spPr>
          <a:xfrm>
            <a:off x="-108585" y="189230"/>
            <a:ext cx="9376410" cy="583565"/>
          </a:xfrm>
          <a:prstGeom prst="rect">
            <a:avLst/>
          </a:prstGeom>
          <a:noFill/>
          <a:ln w="9525">
            <a:noFill/>
          </a:ln>
        </p:spPr>
        <p:txBody>
          <a:bodyPr wrap="square">
            <a:spAutoFit/>
          </a:bodyPr>
          <a:p>
            <a:pPr indent="269875"/>
            <a:r>
              <a:rPr sz="3200">
                <a:latin typeface="Arial" panose="020B0604020202020204" pitchFamily="34" charset="0"/>
                <a:ea typeface="黑体" panose="02010609060101010101" pitchFamily="2" charset="-122"/>
              </a:rPr>
              <a:t>3.5  基于Multisim的测量放大电路的仿真分析</a:t>
            </a:r>
            <a:endParaRPr sz="3200">
              <a:latin typeface="Arial" panose="020B0604020202020204" pitchFamily="34" charset="0"/>
              <a:ea typeface="黑体" panose="02010609060101010101" pitchFamily="2" charset="-122"/>
            </a:endParaRPr>
          </a:p>
        </p:txBody>
      </p:sp>
      <p:sp>
        <p:nvSpPr>
          <p:cNvPr id="2" name="文本框 1"/>
          <p:cNvSpPr txBox="1"/>
          <p:nvPr/>
        </p:nvSpPr>
        <p:spPr>
          <a:xfrm>
            <a:off x="611505" y="1196975"/>
            <a:ext cx="8294370" cy="460375"/>
          </a:xfrm>
          <a:prstGeom prst="rect">
            <a:avLst/>
          </a:prstGeom>
          <a:noFill/>
        </p:spPr>
        <p:txBody>
          <a:bodyPr wrap="square" rtlCol="0" anchor="t">
            <a:spAutoFit/>
          </a:bodyPr>
          <a:p>
            <a:pPr lvl="1" algn="just"/>
            <a:r>
              <a:rPr lang="zh-CN">
                <a:ea typeface="黑体" panose="02010609060101010101" pitchFamily="2" charset="-122"/>
                <a:sym typeface="+mn-ea"/>
              </a:rPr>
              <a:t>2、测量放大电路原理分析</a:t>
            </a:r>
            <a:endParaRPr lang="zh-CN">
              <a:ea typeface="黑体" panose="02010609060101010101" pitchFamily="2" charset="-122"/>
              <a:sym typeface="+mn-ea"/>
            </a:endParaRPr>
          </a:p>
        </p:txBody>
      </p:sp>
      <p:pic>
        <p:nvPicPr>
          <p:cNvPr id="-2147482462" name="图片 -2147482463"/>
          <p:cNvPicPr>
            <a:picLocks noChangeAspect="1"/>
          </p:cNvPicPr>
          <p:nvPr>
            <p:custDataLst>
              <p:tags r:id="rId1"/>
            </p:custDataLst>
          </p:nvPr>
        </p:nvPicPr>
        <p:blipFill>
          <a:blip r:embed="rId2"/>
          <a:stretch>
            <a:fillRect/>
          </a:stretch>
        </p:blipFill>
        <p:spPr>
          <a:xfrm>
            <a:off x="107315" y="1917065"/>
            <a:ext cx="1783715" cy="1947545"/>
          </a:xfrm>
          <a:prstGeom prst="rect">
            <a:avLst/>
          </a:prstGeom>
          <a:noFill/>
          <a:ln w="9525">
            <a:noFill/>
          </a:ln>
        </p:spPr>
      </p:pic>
      <p:pic>
        <p:nvPicPr>
          <p:cNvPr id="-2147482464" name="图片 -2147482465"/>
          <p:cNvPicPr>
            <a:picLocks noChangeAspect="1"/>
          </p:cNvPicPr>
          <p:nvPr>
            <p:custDataLst>
              <p:tags r:id="rId3"/>
            </p:custDataLst>
          </p:nvPr>
        </p:nvPicPr>
        <p:blipFill>
          <a:blip r:embed="rId4"/>
          <a:stretch>
            <a:fillRect/>
          </a:stretch>
        </p:blipFill>
        <p:spPr>
          <a:xfrm>
            <a:off x="2411730" y="1845310"/>
            <a:ext cx="5636260" cy="4532630"/>
          </a:xfrm>
          <a:prstGeom prst="rect">
            <a:avLst/>
          </a:prstGeom>
          <a:noFill/>
          <a:ln w="9525">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 name="文本框 101"/>
          <p:cNvSpPr txBox="1"/>
          <p:nvPr/>
        </p:nvSpPr>
        <p:spPr>
          <a:xfrm>
            <a:off x="899160" y="1052830"/>
            <a:ext cx="7544435" cy="460375"/>
          </a:xfrm>
          <a:prstGeom prst="rect">
            <a:avLst/>
          </a:prstGeom>
          <a:noFill/>
          <a:ln w="9525">
            <a:noFill/>
          </a:ln>
        </p:spPr>
        <p:txBody>
          <a:bodyPr wrap="square">
            <a:spAutoFit/>
          </a:bodyPr>
          <a:p>
            <a:pPr indent="269875"/>
            <a:r>
              <a:rPr lang="zh-CN" b="1">
                <a:ea typeface="黑体" panose="02010609060101010101" pitchFamily="2" charset="-122"/>
              </a:rPr>
              <a:t>基于能力形成性的教学设计</a:t>
            </a:r>
            <a:endParaRPr lang="zh-CN" altLang="en-US" b="1">
              <a:ea typeface="黑体" panose="02010609060101010101" pitchFamily="2" charset="-122"/>
            </a:endParaRPr>
          </a:p>
        </p:txBody>
      </p:sp>
      <p:sp>
        <p:nvSpPr>
          <p:cNvPr id="2" name="文本框 1"/>
          <p:cNvSpPr txBox="1"/>
          <p:nvPr/>
        </p:nvSpPr>
        <p:spPr>
          <a:xfrm>
            <a:off x="922020" y="1845310"/>
            <a:ext cx="7550150" cy="3415030"/>
          </a:xfrm>
          <a:prstGeom prst="rect">
            <a:avLst/>
          </a:prstGeom>
          <a:noFill/>
          <a:ln w="9525">
            <a:noFill/>
          </a:ln>
        </p:spPr>
        <p:txBody>
          <a:bodyPr wrap="square">
            <a:spAutoFit/>
          </a:bodyPr>
          <a:p>
            <a:pPr indent="269875" algn="just"/>
            <a:r>
              <a:rPr lang="zh-CN" sz="1800">
                <a:ea typeface="宋体" panose="02010600030101010101" pitchFamily="2" charset="-122"/>
              </a:rPr>
              <a:t>（</a:t>
            </a:r>
            <a:r>
              <a:rPr lang="en-US" sz="1800">
                <a:latin typeface="Times New Roman" panose="02020603050405020304" pitchFamily="18" charset="0"/>
              </a:rPr>
              <a:t>1</a:t>
            </a:r>
            <a:r>
              <a:rPr lang="zh-CN" sz="1800">
                <a:ea typeface="宋体" panose="02010600030101010101" pitchFamily="2" charset="-122"/>
              </a:rPr>
              <a:t>）检查学生设计的直流稳压源仿真原理图能否输出稳定的</a:t>
            </a:r>
            <a:r>
              <a:rPr lang="en-US" sz="1800">
                <a:latin typeface="Times New Roman" panose="02020603050405020304" pitchFamily="18" charset="0"/>
              </a:rPr>
              <a:t>±15V</a:t>
            </a:r>
            <a:r>
              <a:rPr lang="zh-CN" sz="1800">
                <a:ea typeface="宋体" panose="02010600030101010101" pitchFamily="2" charset="-122"/>
              </a:rPr>
              <a:t>直流电压。</a:t>
            </a:r>
            <a:endParaRPr lang="zh-CN" sz="1800">
              <a:ea typeface="宋体" panose="02010600030101010101" pitchFamily="2" charset="-122"/>
            </a:endParaRPr>
          </a:p>
          <a:p>
            <a:pPr indent="269875" algn="just"/>
            <a:endParaRPr lang="zh-CN" sz="1800">
              <a:ea typeface="宋体" panose="02010600030101010101" pitchFamily="2" charset="-122"/>
            </a:endParaRPr>
          </a:p>
          <a:p>
            <a:pPr indent="269875" algn="just"/>
            <a:r>
              <a:rPr lang="zh-CN" altLang="en-US" sz="1800">
                <a:ea typeface="宋体" panose="02010600030101010101" pitchFamily="2" charset="-122"/>
              </a:rPr>
              <a:t>（2）检查学生设计的直流稳压源的电压调整率是否不大于0.5%。</a:t>
            </a:r>
            <a:endParaRPr lang="zh-CN" altLang="en-US" sz="1800">
              <a:ea typeface="宋体" panose="02010600030101010101" pitchFamily="2" charset="-122"/>
            </a:endParaRPr>
          </a:p>
          <a:p>
            <a:pPr indent="269875" algn="just"/>
            <a:endParaRPr lang="zh-CN" altLang="en-US" sz="1800">
              <a:ea typeface="宋体" panose="02010600030101010101" pitchFamily="2" charset="-122"/>
            </a:endParaRPr>
          </a:p>
          <a:p>
            <a:pPr indent="269875" algn="just"/>
            <a:r>
              <a:rPr lang="zh-CN" altLang="en-US" sz="1800">
                <a:ea typeface="宋体" panose="02010600030101010101" pitchFamily="2" charset="-122"/>
              </a:rPr>
              <a:t>（3）检查学生设计的直流稳压源的电压负载调整率是否不大于2%。</a:t>
            </a:r>
            <a:endParaRPr lang="zh-CN" altLang="en-US" sz="1800">
              <a:ea typeface="宋体" panose="02010600030101010101" pitchFamily="2" charset="-122"/>
            </a:endParaRPr>
          </a:p>
          <a:p>
            <a:pPr indent="269875" algn="just"/>
            <a:endParaRPr lang="zh-CN" altLang="en-US" sz="1800">
              <a:ea typeface="宋体" panose="02010600030101010101" pitchFamily="2" charset="-122"/>
            </a:endParaRPr>
          </a:p>
          <a:p>
            <a:pPr indent="269875" algn="just"/>
            <a:r>
              <a:rPr lang="zh-CN" altLang="en-US" sz="1800">
                <a:ea typeface="宋体" panose="02010600030101010101" pitchFamily="2" charset="-122"/>
              </a:rPr>
              <a:t>（</a:t>
            </a:r>
            <a:r>
              <a:rPr lang="en-US" altLang="zh-CN" sz="1800">
                <a:ea typeface="宋体" panose="02010600030101010101" pitchFamily="2" charset="-122"/>
              </a:rPr>
              <a:t>4</a:t>
            </a:r>
            <a:r>
              <a:rPr lang="zh-CN" altLang="en-US" sz="1800">
                <a:ea typeface="宋体" panose="02010600030101010101" pitchFamily="2" charset="-122"/>
              </a:rPr>
              <a:t>）检测学生的创新设计，询问学生能否设计出</a:t>
            </a:r>
            <a:r>
              <a:rPr lang="en-US" sz="1800">
                <a:sym typeface="+mn-ea"/>
              </a:rPr>
              <a:t>±5V</a:t>
            </a:r>
            <a:r>
              <a:rPr lang="zh-CN" sz="1800">
                <a:sym typeface="+mn-ea"/>
              </a:rPr>
              <a:t>直流电压。能否修改变压器的线圈比，观察变压器</a:t>
            </a:r>
            <a:r>
              <a:rPr lang="en-US" altLang="zh-CN" sz="1800">
                <a:sym typeface="+mn-ea"/>
              </a:rPr>
              <a:t>T2</a:t>
            </a:r>
            <a:r>
              <a:rPr lang="zh-CN" altLang="en-US" sz="1800">
                <a:sym typeface="+mn-ea"/>
              </a:rPr>
              <a:t>输出电压值的变化以及对稳压器产生的影响。</a:t>
            </a:r>
            <a:endParaRPr lang="zh-CN" altLang="en-US" sz="1800">
              <a:sym typeface="+mn-ea"/>
            </a:endParaRPr>
          </a:p>
          <a:p>
            <a:pPr indent="269875" algn="just"/>
            <a:r>
              <a:rPr lang="zh-CN" altLang="en-US" sz="1800">
                <a:ea typeface="宋体" panose="02010600030101010101" pitchFamily="2" charset="-122"/>
                <a:sym typeface="+mn-ea"/>
              </a:rPr>
              <a:t>（</a:t>
            </a:r>
            <a:r>
              <a:rPr lang="en-US" altLang="zh-CN" sz="1800">
                <a:ea typeface="宋体" panose="02010600030101010101" pitchFamily="2" charset="-122"/>
                <a:sym typeface="+mn-ea"/>
              </a:rPr>
              <a:t>5</a:t>
            </a:r>
            <a:r>
              <a:rPr lang="zh-CN" altLang="en-US" sz="1800">
                <a:ea typeface="宋体" panose="02010600030101010101" pitchFamily="2" charset="-122"/>
                <a:sym typeface="+mn-ea"/>
              </a:rPr>
              <a:t>）检测学生对虚拟仪器的使用情况。</a:t>
            </a:r>
            <a:endParaRPr lang="zh-CN" altLang="en-US" sz="1800">
              <a:ea typeface="宋体" panose="02010600030101010101" pitchFamily="2" charset="-122"/>
              <a:sym typeface="+mn-ea"/>
            </a:endParaRPr>
          </a:p>
          <a:p>
            <a:pPr indent="269875" algn="just"/>
            <a:r>
              <a:rPr lang="zh-CN" altLang="en-US" sz="1800">
                <a:ea typeface="宋体" panose="02010600030101010101" pitchFamily="2" charset="-122"/>
                <a:sym typeface="+mn-ea"/>
              </a:rPr>
              <a:t>（</a:t>
            </a:r>
            <a:r>
              <a:rPr lang="en-US" altLang="zh-CN" sz="1800">
                <a:ea typeface="宋体" panose="02010600030101010101" pitchFamily="2" charset="-122"/>
                <a:sym typeface="+mn-ea"/>
              </a:rPr>
              <a:t>6</a:t>
            </a:r>
            <a:r>
              <a:rPr lang="zh-CN" altLang="en-US" sz="1800">
                <a:ea typeface="宋体" panose="02010600030101010101" pitchFamily="2" charset="-122"/>
                <a:sym typeface="+mn-ea"/>
              </a:rPr>
              <a:t>）总结</a:t>
            </a:r>
            <a:r>
              <a:rPr lang="en-US" altLang="zh-CN" sz="1800">
                <a:ea typeface="宋体" panose="02010600030101010101" pitchFamily="2" charset="-122"/>
                <a:sym typeface="+mn-ea"/>
              </a:rPr>
              <a:t>Multisim</a:t>
            </a:r>
            <a:r>
              <a:rPr lang="zh-CN" altLang="en-US" sz="1800">
                <a:ea typeface="宋体" panose="02010600030101010101" pitchFamily="2" charset="-122"/>
                <a:sym typeface="+mn-ea"/>
              </a:rPr>
              <a:t>软件的绘制仿真原理图的步骤。</a:t>
            </a:r>
            <a:endParaRPr lang="zh-CN" altLang="en-US" sz="1800">
              <a:ea typeface="宋体" panose="02010600030101010101" pitchFamily="2" charset="-122"/>
              <a:sym typeface="+mn-ea"/>
            </a:endParaRPr>
          </a:p>
        </p:txBody>
      </p:sp>
      <p:sp>
        <p:nvSpPr>
          <p:cNvPr id="6145" name="标题 147457"/>
          <p:cNvSpPr>
            <a:spLocks noGrp="1"/>
          </p:cNvSpPr>
          <p:nvPr>
            <p:custDataLst>
              <p:tags r:id="rId1"/>
            </p:custDataLst>
          </p:nvPr>
        </p:nvSpPr>
        <p:spPr>
          <a:xfrm>
            <a:off x="467360" y="116840"/>
            <a:ext cx="7772400" cy="998855"/>
          </a:xfrm>
          <a:prstGeom prst="rect">
            <a:avLst/>
          </a:prstGeom>
          <a:noFill/>
          <a:ln w="9525">
            <a:noFill/>
          </a:ln>
        </p:spPr>
        <p:txBody>
          <a:bodyPr anchor="ctr" anchorCtr="0"/>
          <a:lstStyle>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stStyle>
          <a:p>
            <a:r>
              <a:rPr lang="zh-CN" altLang="en-US" sz="2800" b="1" dirty="0">
                <a:ea typeface="黑体" panose="02010609060101010101" pitchFamily="2" charset="-122"/>
              </a:rPr>
              <a:t>3.1  基于Multisim的直流稳压源电路的仿真分析</a:t>
            </a:r>
            <a:endParaRPr lang="zh-CN" altLang="en-US" sz="2800" b="1" dirty="0">
              <a:ea typeface="黑体" panose="02010609060101010101" pitchFamily="2"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 name="文本框 101"/>
          <p:cNvSpPr txBox="1"/>
          <p:nvPr/>
        </p:nvSpPr>
        <p:spPr>
          <a:xfrm>
            <a:off x="-108585" y="189230"/>
            <a:ext cx="9376410" cy="553085"/>
          </a:xfrm>
          <a:prstGeom prst="rect">
            <a:avLst/>
          </a:prstGeom>
          <a:noFill/>
          <a:ln w="9525">
            <a:noFill/>
          </a:ln>
        </p:spPr>
        <p:txBody>
          <a:bodyPr wrap="square">
            <a:spAutoFit/>
          </a:bodyPr>
          <a:p>
            <a:pPr indent="269875"/>
            <a:r>
              <a:rPr sz="3000">
                <a:latin typeface="Arial" panose="020B0604020202020204" pitchFamily="34" charset="0"/>
                <a:ea typeface="黑体" panose="02010609060101010101" pitchFamily="2" charset="-122"/>
              </a:rPr>
              <a:t>3.6  基于Multisim的电压−频率转换电路的仿真分析</a:t>
            </a:r>
            <a:endParaRPr sz="3000">
              <a:latin typeface="Arial" panose="020B0604020202020204" pitchFamily="34" charset="0"/>
              <a:ea typeface="黑体" panose="02010609060101010101" pitchFamily="2" charset="-122"/>
            </a:endParaRPr>
          </a:p>
        </p:txBody>
      </p:sp>
      <p:sp>
        <p:nvSpPr>
          <p:cNvPr id="2" name="文本框 1"/>
          <p:cNvSpPr txBox="1"/>
          <p:nvPr/>
        </p:nvSpPr>
        <p:spPr>
          <a:xfrm>
            <a:off x="574040" y="1485265"/>
            <a:ext cx="8294370" cy="2306955"/>
          </a:xfrm>
          <a:prstGeom prst="rect">
            <a:avLst/>
          </a:prstGeom>
          <a:noFill/>
        </p:spPr>
        <p:txBody>
          <a:bodyPr wrap="square" rtlCol="0" anchor="t">
            <a:spAutoFit/>
          </a:bodyPr>
          <a:p>
            <a:pPr lvl="1" algn="just"/>
            <a:r>
              <a:rPr lang="zh-CN">
                <a:ea typeface="黑体" panose="02010609060101010101" pitchFamily="2" charset="-122"/>
                <a:sym typeface="+mn-ea"/>
              </a:rPr>
              <a:t>教学设计：</a:t>
            </a:r>
            <a:endParaRPr lang="zh-CN" altLang="en-US">
              <a:ea typeface="黑体" panose="02010609060101010101" pitchFamily="2" charset="-122"/>
            </a:endParaRPr>
          </a:p>
          <a:p>
            <a:pPr lvl="1" algn="just"/>
            <a:r>
              <a:rPr lang="zh-CN" altLang="en-US">
                <a:sym typeface="+mn-ea"/>
              </a:rPr>
              <a:t>（</a:t>
            </a:r>
            <a:r>
              <a:rPr lang="en-US" altLang="zh-CN">
                <a:sym typeface="+mn-ea"/>
              </a:rPr>
              <a:t>1</a:t>
            </a:r>
            <a:r>
              <a:rPr lang="zh-CN" altLang="en-US">
                <a:sym typeface="+mn-ea"/>
              </a:rPr>
              <a:t>）检测学生基于</a:t>
            </a:r>
            <a:r>
              <a:rPr lang="en-US" altLang="zh-CN">
                <a:sym typeface="+mn-ea"/>
              </a:rPr>
              <a:t>Multisim</a:t>
            </a:r>
            <a:r>
              <a:rPr lang="zh-CN" altLang="en-US">
                <a:sym typeface="+mn-ea"/>
              </a:rPr>
              <a:t>的电压</a:t>
            </a:r>
            <a:r>
              <a:rPr lang="en-US" altLang="zh-CN">
                <a:sym typeface="+mn-ea"/>
              </a:rPr>
              <a:t>-</a:t>
            </a:r>
            <a:r>
              <a:rPr lang="zh-CN" altLang="en-US">
                <a:sym typeface="+mn-ea"/>
              </a:rPr>
              <a:t>频率转换电路的</a:t>
            </a:r>
            <a:r>
              <a:rPr lang="zh-CN" altLang="en-US">
                <a:sym typeface="+mn-ea"/>
              </a:rPr>
              <a:t>仿真分析结果。</a:t>
            </a:r>
            <a:endParaRPr lang="zh-CN" altLang="en-US"/>
          </a:p>
          <a:p>
            <a:pPr lvl="1" algn="just"/>
            <a:r>
              <a:rPr lang="zh-CN" altLang="en-US">
                <a:sym typeface="+mn-ea"/>
              </a:rPr>
              <a:t>（</a:t>
            </a:r>
            <a:r>
              <a:rPr lang="en-US" altLang="zh-CN">
                <a:sym typeface="+mn-ea"/>
              </a:rPr>
              <a:t>2</a:t>
            </a:r>
            <a:r>
              <a:rPr lang="zh-CN" altLang="en-US">
                <a:sym typeface="+mn-ea"/>
              </a:rPr>
              <a:t>）要求学生能分析</a:t>
            </a:r>
            <a:r>
              <a:rPr lang="zh-CN" altLang="en-US">
                <a:sym typeface="+mn-ea"/>
              </a:rPr>
              <a:t>电压</a:t>
            </a:r>
            <a:r>
              <a:rPr lang="en-US" altLang="zh-CN">
                <a:sym typeface="+mn-ea"/>
              </a:rPr>
              <a:t>-</a:t>
            </a:r>
            <a:r>
              <a:rPr lang="zh-CN" altLang="en-US">
                <a:sym typeface="+mn-ea"/>
              </a:rPr>
              <a:t>频率转换电路的工作原理</a:t>
            </a:r>
            <a:r>
              <a:rPr lang="zh-CN" altLang="en-US">
                <a:sym typeface="+mn-ea"/>
              </a:rPr>
              <a:t>。</a:t>
            </a:r>
            <a:endParaRPr lang="zh-CN" altLang="en-US"/>
          </a:p>
          <a:p>
            <a:pPr lvl="1" algn="just"/>
            <a:r>
              <a:rPr lang="zh-CN" altLang="en-US">
                <a:sym typeface="+mn-ea"/>
              </a:rPr>
              <a:t>（</a:t>
            </a:r>
            <a:r>
              <a:rPr lang="en-US" altLang="zh-CN">
                <a:sym typeface="+mn-ea"/>
              </a:rPr>
              <a:t>3</a:t>
            </a:r>
            <a:r>
              <a:rPr lang="zh-CN" altLang="en-US">
                <a:sym typeface="+mn-ea"/>
              </a:rPr>
              <a:t>）检测学生对虚拟仪器的使用情况。</a:t>
            </a:r>
            <a:endParaRPr lang="zh-CN" altLang="en-US">
              <a:sym typeface="+mn-ea"/>
            </a:endParaRPr>
          </a:p>
          <a:p>
            <a:pPr lvl="1" algn="just"/>
            <a:endParaRPr lang="zh-CN" altLang="en-US">
              <a:sym typeface="+mn-ea"/>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 name="文本框 101"/>
          <p:cNvSpPr txBox="1"/>
          <p:nvPr/>
        </p:nvSpPr>
        <p:spPr>
          <a:xfrm>
            <a:off x="-108585" y="189230"/>
            <a:ext cx="9376410" cy="583565"/>
          </a:xfrm>
          <a:prstGeom prst="rect">
            <a:avLst/>
          </a:prstGeom>
          <a:noFill/>
          <a:ln w="9525">
            <a:noFill/>
          </a:ln>
        </p:spPr>
        <p:txBody>
          <a:bodyPr wrap="square">
            <a:spAutoFit/>
          </a:bodyPr>
          <a:p>
            <a:pPr indent="269875"/>
            <a:r>
              <a:rPr sz="3200">
                <a:latin typeface="Arial" panose="020B0604020202020204" pitchFamily="34" charset="0"/>
                <a:ea typeface="黑体" panose="02010609060101010101" pitchFamily="2" charset="-122"/>
                <a:sym typeface="+mn-ea"/>
              </a:rPr>
              <a:t>3.5  基于Multisim的测量放大电路的仿真分析</a:t>
            </a:r>
            <a:endParaRPr sz="3200">
              <a:latin typeface="Arial" panose="020B0604020202020204" pitchFamily="34" charset="0"/>
              <a:ea typeface="黑体" panose="02010609060101010101" pitchFamily="2" charset="-122"/>
            </a:endParaRPr>
          </a:p>
        </p:txBody>
      </p:sp>
      <p:sp>
        <p:nvSpPr>
          <p:cNvPr id="2" name="文本框 1"/>
          <p:cNvSpPr txBox="1"/>
          <p:nvPr/>
        </p:nvSpPr>
        <p:spPr>
          <a:xfrm>
            <a:off x="574040" y="1167130"/>
            <a:ext cx="8294370" cy="4523105"/>
          </a:xfrm>
          <a:prstGeom prst="rect">
            <a:avLst/>
          </a:prstGeom>
          <a:noFill/>
        </p:spPr>
        <p:txBody>
          <a:bodyPr wrap="square" rtlCol="0" anchor="t">
            <a:spAutoFit/>
          </a:bodyPr>
          <a:p>
            <a:pPr lvl="1" algn="just"/>
            <a:r>
              <a:rPr lang="en-US" altLang="zh-CN">
                <a:ea typeface="黑体" panose="02010609060101010101" pitchFamily="2" charset="-122"/>
                <a:sym typeface="+mn-ea"/>
              </a:rPr>
              <a:t>        </a:t>
            </a:r>
            <a:r>
              <a:rPr lang="zh-CN">
                <a:ea typeface="黑体" panose="02010609060101010101" pitchFamily="2" charset="-122"/>
                <a:sym typeface="+mn-ea"/>
              </a:rPr>
              <a:t>电压−频率转换电路用来将模拟电压转换为脉冲信号，该输出脉冲信号的频率与输入电压的大小成正比。把电压信号转换为脉冲信号后，可以明显地增强信号的抗干扰能力，有利于远距离传输。电压−频率转换电路被广泛地用于模拟−数字信号的转换、调频、遥测、遥感等各种设备中。</a:t>
            </a:r>
            <a:endParaRPr lang="zh-CN">
              <a:ea typeface="黑体" panose="02010609060101010101" pitchFamily="2" charset="-122"/>
              <a:sym typeface="+mn-ea"/>
            </a:endParaRPr>
          </a:p>
          <a:p>
            <a:pPr lvl="1" algn="just"/>
            <a:r>
              <a:rPr lang="en-US" altLang="zh-CN">
                <a:ea typeface="黑体" panose="02010609060101010101" pitchFamily="2" charset="-122"/>
                <a:sym typeface="+mn-ea"/>
              </a:rPr>
              <a:t>      </a:t>
            </a:r>
            <a:r>
              <a:rPr lang="zh-CN">
                <a:ea typeface="黑体" panose="02010609060101010101" pitchFamily="2" charset="-122"/>
                <a:sym typeface="+mn-ea"/>
              </a:rPr>
              <a:t>本节运用Multisim的原理图编辑器绘制基于741的电压−频率转换电路原理图，并对电压−频率转换电路的工作原理进行分析，然后通过Multisim的虚拟示波器仿真工具验证电路设计的正确性，使学生掌握电压−频率转换电路的设计方法，从而提高学生使用现代工具的能力和电路分析能力。</a:t>
            </a:r>
            <a:endParaRPr lang="zh-CN">
              <a:ea typeface="黑体" panose="02010609060101010101" pitchFamily="2" charset="-122"/>
              <a:sym typeface="+mn-ea"/>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 name="文本框 101"/>
          <p:cNvSpPr txBox="1"/>
          <p:nvPr/>
        </p:nvSpPr>
        <p:spPr>
          <a:xfrm>
            <a:off x="-108585" y="189230"/>
            <a:ext cx="9376410" cy="583565"/>
          </a:xfrm>
          <a:prstGeom prst="rect">
            <a:avLst/>
          </a:prstGeom>
          <a:noFill/>
          <a:ln w="9525">
            <a:noFill/>
          </a:ln>
        </p:spPr>
        <p:txBody>
          <a:bodyPr wrap="square">
            <a:spAutoFit/>
          </a:bodyPr>
          <a:p>
            <a:pPr indent="269875"/>
            <a:r>
              <a:rPr sz="3200">
                <a:latin typeface="Arial" panose="020B0604020202020204" pitchFamily="34" charset="0"/>
                <a:ea typeface="黑体" panose="02010609060101010101" pitchFamily="2" charset="-122"/>
                <a:sym typeface="+mn-ea"/>
              </a:rPr>
              <a:t>3.5  基于Multisim的测量放大电路的仿真分析</a:t>
            </a:r>
            <a:endParaRPr sz="3200">
              <a:latin typeface="Arial" panose="020B0604020202020204" pitchFamily="34" charset="0"/>
              <a:ea typeface="黑体" panose="02010609060101010101" pitchFamily="2" charset="-122"/>
            </a:endParaRPr>
          </a:p>
        </p:txBody>
      </p:sp>
      <p:sp>
        <p:nvSpPr>
          <p:cNvPr id="2" name="文本框 1"/>
          <p:cNvSpPr txBox="1"/>
          <p:nvPr/>
        </p:nvSpPr>
        <p:spPr>
          <a:xfrm>
            <a:off x="467360" y="1052830"/>
            <a:ext cx="8294370" cy="460375"/>
          </a:xfrm>
          <a:prstGeom prst="rect">
            <a:avLst/>
          </a:prstGeom>
          <a:noFill/>
        </p:spPr>
        <p:txBody>
          <a:bodyPr wrap="square" rtlCol="0" anchor="t">
            <a:spAutoFit/>
          </a:bodyPr>
          <a:p>
            <a:pPr lvl="1" algn="just"/>
            <a:r>
              <a:rPr lang="zh-CN">
                <a:ea typeface="黑体" panose="02010609060101010101" pitchFamily="2" charset="-122"/>
                <a:sym typeface="+mn-ea"/>
              </a:rPr>
              <a:t>1．电压−频率转换电路原理图设计</a:t>
            </a:r>
            <a:endParaRPr lang="zh-CN">
              <a:ea typeface="黑体" panose="02010609060101010101" pitchFamily="2" charset="-122"/>
              <a:sym typeface="+mn-ea"/>
            </a:endParaRPr>
          </a:p>
        </p:txBody>
      </p:sp>
      <p:pic>
        <p:nvPicPr>
          <p:cNvPr id="-2147482322" name="图片 -2147482323"/>
          <p:cNvPicPr>
            <a:picLocks noChangeAspect="1"/>
          </p:cNvPicPr>
          <p:nvPr>
            <p:custDataLst>
              <p:tags r:id="rId1"/>
            </p:custDataLst>
          </p:nvPr>
        </p:nvPicPr>
        <p:blipFill>
          <a:blip r:embed="rId2"/>
          <a:stretch>
            <a:fillRect/>
          </a:stretch>
        </p:blipFill>
        <p:spPr>
          <a:xfrm>
            <a:off x="683895" y="1513205"/>
            <a:ext cx="7465695" cy="4335780"/>
          </a:xfrm>
          <a:prstGeom prst="rect">
            <a:avLst/>
          </a:prstGeom>
          <a:noFill/>
          <a:ln w="9525">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 name="文本框 101"/>
          <p:cNvSpPr txBox="1"/>
          <p:nvPr/>
        </p:nvSpPr>
        <p:spPr>
          <a:xfrm>
            <a:off x="-108585" y="189230"/>
            <a:ext cx="9376410" cy="583565"/>
          </a:xfrm>
          <a:prstGeom prst="rect">
            <a:avLst/>
          </a:prstGeom>
          <a:noFill/>
          <a:ln w="9525">
            <a:noFill/>
          </a:ln>
        </p:spPr>
        <p:txBody>
          <a:bodyPr wrap="square">
            <a:spAutoFit/>
          </a:bodyPr>
          <a:p>
            <a:pPr indent="269875"/>
            <a:r>
              <a:rPr sz="3200">
                <a:latin typeface="Arial" panose="020B0604020202020204" pitchFamily="34" charset="0"/>
                <a:ea typeface="黑体" panose="02010609060101010101" pitchFamily="2" charset="-122"/>
                <a:sym typeface="+mn-ea"/>
              </a:rPr>
              <a:t>3.5  基于Multisim的测量放大电路的仿真分析</a:t>
            </a:r>
            <a:endParaRPr sz="3200">
              <a:latin typeface="Arial" panose="020B0604020202020204" pitchFamily="34" charset="0"/>
              <a:ea typeface="黑体" panose="02010609060101010101" pitchFamily="2" charset="-122"/>
            </a:endParaRPr>
          </a:p>
        </p:txBody>
      </p:sp>
      <p:sp>
        <p:nvSpPr>
          <p:cNvPr id="2" name="文本框 1"/>
          <p:cNvSpPr txBox="1"/>
          <p:nvPr/>
        </p:nvSpPr>
        <p:spPr>
          <a:xfrm>
            <a:off x="467360" y="1125220"/>
            <a:ext cx="8294370" cy="460375"/>
          </a:xfrm>
          <a:prstGeom prst="rect">
            <a:avLst/>
          </a:prstGeom>
          <a:noFill/>
        </p:spPr>
        <p:txBody>
          <a:bodyPr wrap="square" rtlCol="0" anchor="t">
            <a:spAutoFit/>
          </a:bodyPr>
          <a:p>
            <a:pPr lvl="1" algn="just"/>
            <a:r>
              <a:rPr lang="en-US" altLang="zh-CN">
                <a:ea typeface="黑体" panose="02010609060101010101" pitchFamily="2" charset="-122"/>
                <a:sym typeface="+mn-ea"/>
              </a:rPr>
              <a:t>2  </a:t>
            </a:r>
            <a:r>
              <a:rPr lang="zh-CN">
                <a:ea typeface="黑体" panose="02010609060101010101" pitchFamily="2" charset="-122"/>
                <a:sym typeface="+mn-ea"/>
              </a:rPr>
              <a:t>电压—频率转换电路仿真</a:t>
            </a:r>
            <a:endParaRPr lang="zh-CN">
              <a:ea typeface="黑体" panose="02010609060101010101" pitchFamily="2" charset="-122"/>
              <a:sym typeface="+mn-ea"/>
            </a:endParaRPr>
          </a:p>
        </p:txBody>
      </p:sp>
      <p:pic>
        <p:nvPicPr>
          <p:cNvPr id="-2147482320" name="图片 -2147482321"/>
          <p:cNvPicPr>
            <a:picLocks noChangeAspect="1"/>
          </p:cNvPicPr>
          <p:nvPr>
            <p:custDataLst>
              <p:tags r:id="rId1"/>
            </p:custDataLst>
          </p:nvPr>
        </p:nvPicPr>
        <p:blipFill>
          <a:blip r:embed="rId2"/>
          <a:stretch>
            <a:fillRect/>
          </a:stretch>
        </p:blipFill>
        <p:spPr>
          <a:xfrm>
            <a:off x="35560" y="1629410"/>
            <a:ext cx="3971290" cy="3189605"/>
          </a:xfrm>
          <a:prstGeom prst="rect">
            <a:avLst/>
          </a:prstGeom>
          <a:noFill/>
          <a:ln w="9525">
            <a:noFill/>
          </a:ln>
        </p:spPr>
      </p:pic>
      <p:pic>
        <p:nvPicPr>
          <p:cNvPr id="-2147482453" name="图片 -2147482454"/>
          <p:cNvPicPr>
            <a:picLocks noChangeAspect="1"/>
          </p:cNvPicPr>
          <p:nvPr>
            <p:custDataLst>
              <p:tags r:id="rId3"/>
            </p:custDataLst>
          </p:nvPr>
        </p:nvPicPr>
        <p:blipFill>
          <a:blip r:embed="rId4"/>
          <a:stretch>
            <a:fillRect/>
          </a:stretch>
        </p:blipFill>
        <p:spPr>
          <a:xfrm>
            <a:off x="4140200" y="1701165"/>
            <a:ext cx="3805555" cy="3051810"/>
          </a:xfrm>
          <a:prstGeom prst="rect">
            <a:avLst/>
          </a:prstGeom>
          <a:noFill/>
          <a:ln w="9525">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 name="文本框 101"/>
          <p:cNvSpPr txBox="1"/>
          <p:nvPr/>
        </p:nvSpPr>
        <p:spPr>
          <a:xfrm>
            <a:off x="-108585" y="189230"/>
            <a:ext cx="9376410" cy="521970"/>
          </a:xfrm>
          <a:prstGeom prst="rect">
            <a:avLst/>
          </a:prstGeom>
          <a:noFill/>
          <a:ln w="9525">
            <a:noFill/>
          </a:ln>
        </p:spPr>
        <p:txBody>
          <a:bodyPr wrap="square">
            <a:spAutoFit/>
          </a:bodyPr>
          <a:p>
            <a:pPr indent="269875"/>
            <a:r>
              <a:rPr sz="2800">
                <a:latin typeface="Arial" panose="020B0604020202020204" pitchFamily="34" charset="0"/>
                <a:ea typeface="黑体" panose="02010609060101010101" pitchFamily="2" charset="-122"/>
              </a:rPr>
              <a:t>3.9  基于Multisim的译码器构成的跑马灯电路的仿真分析</a:t>
            </a:r>
            <a:endParaRPr sz="2800">
              <a:latin typeface="Arial" panose="020B0604020202020204" pitchFamily="34" charset="0"/>
              <a:ea typeface="黑体" panose="02010609060101010101" pitchFamily="2" charset="-122"/>
            </a:endParaRPr>
          </a:p>
        </p:txBody>
      </p:sp>
      <p:sp>
        <p:nvSpPr>
          <p:cNvPr id="2" name="文本框 1"/>
          <p:cNvSpPr txBox="1"/>
          <p:nvPr/>
        </p:nvSpPr>
        <p:spPr>
          <a:xfrm>
            <a:off x="574040" y="1485265"/>
            <a:ext cx="8294370" cy="3046095"/>
          </a:xfrm>
          <a:prstGeom prst="rect">
            <a:avLst/>
          </a:prstGeom>
          <a:noFill/>
        </p:spPr>
        <p:txBody>
          <a:bodyPr wrap="square" rtlCol="0" anchor="t">
            <a:spAutoFit/>
          </a:bodyPr>
          <a:p>
            <a:pPr lvl="1" algn="just"/>
            <a:r>
              <a:rPr lang="zh-CN">
                <a:ea typeface="黑体" panose="02010609060101010101" pitchFamily="2" charset="-122"/>
                <a:sym typeface="+mn-ea"/>
              </a:rPr>
              <a:t>教学设计：</a:t>
            </a:r>
            <a:endParaRPr lang="zh-CN" altLang="en-US">
              <a:ea typeface="黑体" panose="02010609060101010101" pitchFamily="2" charset="-122"/>
            </a:endParaRPr>
          </a:p>
          <a:p>
            <a:pPr lvl="1" algn="just"/>
            <a:r>
              <a:rPr lang="zh-CN" altLang="en-US">
                <a:sym typeface="+mn-ea"/>
              </a:rPr>
              <a:t>（</a:t>
            </a:r>
            <a:r>
              <a:rPr lang="en-US" altLang="zh-CN">
                <a:sym typeface="+mn-ea"/>
              </a:rPr>
              <a:t>1</a:t>
            </a:r>
            <a:r>
              <a:rPr lang="zh-CN" altLang="en-US">
                <a:sym typeface="+mn-ea"/>
              </a:rPr>
              <a:t>）检测学生基于</a:t>
            </a:r>
            <a:r>
              <a:rPr lang="en-US" altLang="zh-CN">
                <a:sym typeface="+mn-ea"/>
              </a:rPr>
              <a:t>Multisim</a:t>
            </a:r>
            <a:r>
              <a:rPr lang="zh-CN" altLang="en-US">
                <a:sym typeface="+mn-ea"/>
              </a:rPr>
              <a:t>的</a:t>
            </a:r>
            <a:r>
              <a:rPr lang="zh-CN">
                <a:sym typeface="+mn-ea"/>
              </a:rPr>
              <a:t>译码器构成的跑马灯电路</a:t>
            </a:r>
            <a:r>
              <a:rPr lang="zh-CN" altLang="en-US">
                <a:sym typeface="+mn-ea"/>
              </a:rPr>
              <a:t>的</a:t>
            </a:r>
            <a:r>
              <a:rPr lang="zh-CN" altLang="en-US">
                <a:sym typeface="+mn-ea"/>
              </a:rPr>
              <a:t>仿真分析结果。</a:t>
            </a:r>
            <a:endParaRPr lang="zh-CN" altLang="en-US"/>
          </a:p>
          <a:p>
            <a:pPr lvl="1" algn="just"/>
            <a:r>
              <a:rPr lang="zh-CN" altLang="en-US">
                <a:sym typeface="+mn-ea"/>
              </a:rPr>
              <a:t>（</a:t>
            </a:r>
            <a:r>
              <a:rPr lang="en-US" altLang="zh-CN">
                <a:sym typeface="+mn-ea"/>
              </a:rPr>
              <a:t>2</a:t>
            </a:r>
            <a:r>
              <a:rPr lang="zh-CN" altLang="en-US">
                <a:sym typeface="+mn-ea"/>
              </a:rPr>
              <a:t>）要求学生能分析</a:t>
            </a:r>
            <a:r>
              <a:rPr lang="zh-CN">
                <a:sym typeface="+mn-ea"/>
              </a:rPr>
              <a:t>译码器构成的跑马灯电路</a:t>
            </a:r>
            <a:r>
              <a:rPr lang="zh-CN" altLang="en-US">
                <a:sym typeface="+mn-ea"/>
              </a:rPr>
              <a:t>的工作原理</a:t>
            </a:r>
            <a:r>
              <a:rPr lang="zh-CN" altLang="en-US">
                <a:sym typeface="+mn-ea"/>
              </a:rPr>
              <a:t>。</a:t>
            </a:r>
            <a:endParaRPr lang="zh-CN" altLang="en-US"/>
          </a:p>
          <a:p>
            <a:pPr lvl="1" algn="just"/>
            <a:r>
              <a:rPr lang="zh-CN" altLang="en-US">
                <a:sym typeface="+mn-ea"/>
              </a:rPr>
              <a:t>（</a:t>
            </a:r>
            <a:r>
              <a:rPr lang="en-US" altLang="zh-CN">
                <a:sym typeface="+mn-ea"/>
              </a:rPr>
              <a:t>3</a:t>
            </a:r>
            <a:r>
              <a:rPr lang="zh-CN" altLang="en-US">
                <a:sym typeface="+mn-ea"/>
              </a:rPr>
              <a:t>）检测学生对虚拟仪器的使用情况。</a:t>
            </a:r>
            <a:endParaRPr lang="zh-CN" altLang="en-US">
              <a:sym typeface="+mn-ea"/>
            </a:endParaRPr>
          </a:p>
          <a:p>
            <a:pPr lvl="1" algn="just"/>
            <a:r>
              <a:rPr lang="zh-CN" altLang="en-US">
                <a:sym typeface="+mn-ea"/>
              </a:rPr>
              <a:t>（</a:t>
            </a:r>
            <a:r>
              <a:rPr lang="en-US" altLang="zh-CN">
                <a:sym typeface="+mn-ea"/>
              </a:rPr>
              <a:t>4</a:t>
            </a:r>
            <a:r>
              <a:rPr lang="zh-CN" altLang="en-US">
                <a:sym typeface="+mn-ea"/>
              </a:rPr>
              <a:t>）对电路进行创新设计。</a:t>
            </a:r>
            <a:endParaRPr lang="zh-CN" altLang="en-US">
              <a:sym typeface="+mn-ea"/>
            </a:endParaRPr>
          </a:p>
          <a:p>
            <a:pPr lvl="1" algn="just"/>
            <a:endParaRPr lang="zh-CN" altLang="en-US">
              <a:sym typeface="+mn-ea"/>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 name="文本框 101"/>
          <p:cNvSpPr txBox="1"/>
          <p:nvPr/>
        </p:nvSpPr>
        <p:spPr>
          <a:xfrm>
            <a:off x="-108585" y="189230"/>
            <a:ext cx="9376410" cy="521970"/>
          </a:xfrm>
          <a:prstGeom prst="rect">
            <a:avLst/>
          </a:prstGeom>
          <a:noFill/>
          <a:ln w="9525">
            <a:noFill/>
          </a:ln>
        </p:spPr>
        <p:txBody>
          <a:bodyPr wrap="square">
            <a:spAutoFit/>
          </a:bodyPr>
          <a:p>
            <a:pPr indent="269875"/>
            <a:r>
              <a:rPr sz="2800">
                <a:latin typeface="Arial" panose="020B0604020202020204" pitchFamily="34" charset="0"/>
                <a:ea typeface="黑体" panose="02010609060101010101" pitchFamily="2" charset="-122"/>
                <a:sym typeface="+mn-ea"/>
              </a:rPr>
              <a:t>3.9  基于Multisim的译码器构成的跑马灯电路的仿真分析</a:t>
            </a:r>
            <a:endParaRPr sz="2800">
              <a:latin typeface="Arial" panose="020B0604020202020204" pitchFamily="34" charset="0"/>
              <a:ea typeface="黑体" panose="02010609060101010101" pitchFamily="2" charset="-122"/>
              <a:sym typeface="+mn-ea"/>
            </a:endParaRPr>
          </a:p>
        </p:txBody>
      </p:sp>
      <p:sp>
        <p:nvSpPr>
          <p:cNvPr id="2" name="文本框 1"/>
          <p:cNvSpPr txBox="1"/>
          <p:nvPr/>
        </p:nvSpPr>
        <p:spPr>
          <a:xfrm>
            <a:off x="611505" y="1125220"/>
            <a:ext cx="8294370" cy="3046095"/>
          </a:xfrm>
          <a:prstGeom prst="rect">
            <a:avLst/>
          </a:prstGeom>
          <a:noFill/>
        </p:spPr>
        <p:txBody>
          <a:bodyPr wrap="square" rtlCol="0" anchor="t">
            <a:spAutoFit/>
          </a:bodyPr>
          <a:p>
            <a:pPr lvl="1" algn="just"/>
            <a:r>
              <a:rPr lang="en-US" altLang="zh-CN">
                <a:ea typeface="黑体" panose="02010609060101010101" pitchFamily="2" charset="-122"/>
                <a:sym typeface="+mn-ea"/>
              </a:rPr>
              <a:t>        </a:t>
            </a:r>
            <a:r>
              <a:rPr lang="zh-CN">
                <a:ea typeface="黑体" panose="02010609060101010101" pitchFamily="2" charset="-122"/>
                <a:sym typeface="+mn-ea"/>
              </a:rPr>
              <a:t>跑马灯就是逐个、分时、通电点亮的指示灯群。能实现跑马灯功能的电路就是跑马灯电路，跑马灯电路有多种方式，本节采用译码器来设计跑马灯电路。</a:t>
            </a:r>
            <a:endParaRPr lang="zh-CN">
              <a:ea typeface="黑体" panose="02010609060101010101" pitchFamily="2" charset="-122"/>
              <a:sym typeface="+mn-ea"/>
            </a:endParaRPr>
          </a:p>
          <a:p>
            <a:pPr lvl="1" algn="just"/>
            <a:r>
              <a:rPr lang="en-US" altLang="zh-CN">
                <a:ea typeface="黑体" panose="02010609060101010101" pitchFamily="2" charset="-122"/>
                <a:sym typeface="+mn-ea"/>
              </a:rPr>
              <a:t>      </a:t>
            </a:r>
            <a:r>
              <a:rPr lang="zh-CN">
                <a:ea typeface="黑体" panose="02010609060101010101" pitchFamily="2" charset="-122"/>
                <a:sym typeface="+mn-ea"/>
              </a:rPr>
              <a:t>本节运用Multisim的原理图编辑器绘制基于译码器的跑马灯电路的原理图，然后通过Multisim的模拟仿真和虚拟字发生器验证电路设计的正确性，使学生掌握译码器的工作原理和跑马灯的设计方法，从而提高学生使用现代工具的能力和电路分析能力。</a:t>
            </a:r>
            <a:endParaRPr lang="zh-CN">
              <a:ea typeface="黑体" panose="02010609060101010101" pitchFamily="2" charset="-122"/>
              <a:sym typeface="+mn-ea"/>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 name="文本框 101"/>
          <p:cNvSpPr txBox="1"/>
          <p:nvPr/>
        </p:nvSpPr>
        <p:spPr>
          <a:xfrm>
            <a:off x="-108585" y="189230"/>
            <a:ext cx="9376410" cy="521970"/>
          </a:xfrm>
          <a:prstGeom prst="rect">
            <a:avLst/>
          </a:prstGeom>
          <a:noFill/>
          <a:ln w="9525">
            <a:noFill/>
          </a:ln>
        </p:spPr>
        <p:txBody>
          <a:bodyPr wrap="square">
            <a:spAutoFit/>
          </a:bodyPr>
          <a:p>
            <a:pPr indent="269875"/>
            <a:r>
              <a:rPr sz="2800">
                <a:latin typeface="Arial" panose="020B0604020202020204" pitchFamily="34" charset="0"/>
                <a:ea typeface="黑体" panose="02010609060101010101" pitchFamily="2" charset="-122"/>
                <a:sym typeface="+mn-ea"/>
              </a:rPr>
              <a:t>3.9  基于Multisim的译码器构成的跑马灯电路的仿真分析</a:t>
            </a:r>
            <a:endParaRPr sz="2800">
              <a:latin typeface="Arial" panose="020B0604020202020204" pitchFamily="34" charset="0"/>
              <a:ea typeface="黑体" panose="02010609060101010101" pitchFamily="2" charset="-122"/>
              <a:sym typeface="+mn-ea"/>
            </a:endParaRPr>
          </a:p>
        </p:txBody>
      </p:sp>
      <p:sp>
        <p:nvSpPr>
          <p:cNvPr id="2" name="文本框 1"/>
          <p:cNvSpPr txBox="1"/>
          <p:nvPr/>
        </p:nvSpPr>
        <p:spPr>
          <a:xfrm>
            <a:off x="323850" y="1125220"/>
            <a:ext cx="8294370" cy="460375"/>
          </a:xfrm>
          <a:prstGeom prst="rect">
            <a:avLst/>
          </a:prstGeom>
          <a:noFill/>
        </p:spPr>
        <p:txBody>
          <a:bodyPr wrap="square" rtlCol="0" anchor="t">
            <a:spAutoFit/>
          </a:bodyPr>
          <a:p>
            <a:pPr lvl="1" algn="just"/>
            <a:r>
              <a:rPr lang="zh-CN">
                <a:ea typeface="黑体" panose="02010609060101010101" pitchFamily="2" charset="-122"/>
                <a:sym typeface="+mn-ea"/>
              </a:rPr>
              <a:t>1．基于译码器的跑马灯电路的原理图设计</a:t>
            </a:r>
            <a:endParaRPr lang="zh-CN">
              <a:ea typeface="黑体" panose="02010609060101010101" pitchFamily="2" charset="-122"/>
              <a:sym typeface="+mn-ea"/>
            </a:endParaRPr>
          </a:p>
        </p:txBody>
      </p:sp>
      <p:pic>
        <p:nvPicPr>
          <p:cNvPr id="-2147482313" name="图片 -2147482314"/>
          <p:cNvPicPr>
            <a:picLocks noChangeAspect="1"/>
          </p:cNvPicPr>
          <p:nvPr>
            <p:custDataLst>
              <p:tags r:id="rId1"/>
            </p:custDataLst>
          </p:nvPr>
        </p:nvPicPr>
        <p:blipFill>
          <a:blip r:embed="rId2"/>
          <a:stretch>
            <a:fillRect/>
          </a:stretch>
        </p:blipFill>
        <p:spPr>
          <a:xfrm>
            <a:off x="1115695" y="1701165"/>
            <a:ext cx="5836285" cy="4126230"/>
          </a:xfrm>
          <a:prstGeom prst="rect">
            <a:avLst/>
          </a:prstGeom>
          <a:noFill/>
          <a:ln w="9525">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 name="文本框 101"/>
          <p:cNvSpPr txBox="1"/>
          <p:nvPr/>
        </p:nvSpPr>
        <p:spPr>
          <a:xfrm>
            <a:off x="-108585" y="189230"/>
            <a:ext cx="9376410" cy="521970"/>
          </a:xfrm>
          <a:prstGeom prst="rect">
            <a:avLst/>
          </a:prstGeom>
          <a:noFill/>
          <a:ln w="9525">
            <a:noFill/>
          </a:ln>
        </p:spPr>
        <p:txBody>
          <a:bodyPr wrap="square">
            <a:spAutoFit/>
          </a:bodyPr>
          <a:p>
            <a:pPr indent="269875"/>
            <a:r>
              <a:rPr sz="2800">
                <a:latin typeface="Arial" panose="020B0604020202020204" pitchFamily="34" charset="0"/>
                <a:ea typeface="黑体" panose="02010609060101010101" pitchFamily="2" charset="-122"/>
                <a:sym typeface="+mn-ea"/>
              </a:rPr>
              <a:t>3.9  基于Multisim的译码器构成的跑马灯电路的仿真分析</a:t>
            </a:r>
            <a:endParaRPr sz="2800">
              <a:latin typeface="Arial" panose="020B0604020202020204" pitchFamily="34" charset="0"/>
              <a:ea typeface="黑体" panose="02010609060101010101" pitchFamily="2" charset="-122"/>
              <a:sym typeface="+mn-ea"/>
            </a:endParaRPr>
          </a:p>
        </p:txBody>
      </p:sp>
      <p:sp>
        <p:nvSpPr>
          <p:cNvPr id="2" name="文本框 1"/>
          <p:cNvSpPr txBox="1"/>
          <p:nvPr/>
        </p:nvSpPr>
        <p:spPr>
          <a:xfrm>
            <a:off x="574040" y="1485265"/>
            <a:ext cx="8294370" cy="3046095"/>
          </a:xfrm>
          <a:prstGeom prst="rect">
            <a:avLst/>
          </a:prstGeom>
          <a:noFill/>
        </p:spPr>
        <p:txBody>
          <a:bodyPr wrap="square" rtlCol="0" anchor="t">
            <a:spAutoFit/>
          </a:bodyPr>
          <a:p>
            <a:pPr lvl="1" algn="just"/>
            <a:r>
              <a:rPr lang="zh-CN">
                <a:ea typeface="黑体" panose="02010609060101010101" pitchFamily="2" charset="-122"/>
                <a:sym typeface="+mn-ea"/>
              </a:rPr>
              <a:t>2、基于译码器构成的跑马灯的电路原理分析</a:t>
            </a:r>
            <a:endParaRPr lang="zh-CN">
              <a:ea typeface="黑体" panose="02010609060101010101" pitchFamily="2" charset="-122"/>
              <a:sym typeface="+mn-ea"/>
            </a:endParaRPr>
          </a:p>
          <a:p>
            <a:pPr lvl="1" algn="just"/>
            <a:endParaRPr lang="zh-CN">
              <a:ea typeface="黑体" panose="02010609060101010101" pitchFamily="2" charset="-122"/>
              <a:sym typeface="+mn-ea"/>
            </a:endParaRPr>
          </a:p>
          <a:p>
            <a:pPr lvl="1" algn="just"/>
            <a:endParaRPr lang="zh-CN">
              <a:ea typeface="黑体" panose="02010609060101010101" pitchFamily="2" charset="-122"/>
              <a:sym typeface="+mn-ea"/>
            </a:endParaRPr>
          </a:p>
          <a:p>
            <a:pPr lvl="1" algn="just"/>
            <a:r>
              <a:rPr lang="en-US" altLang="zh-CN">
                <a:ea typeface="黑体" panose="02010609060101010101" pitchFamily="2" charset="-122"/>
                <a:sym typeface="+mn-ea"/>
              </a:rPr>
              <a:t>       </a:t>
            </a:r>
            <a:r>
              <a:rPr lang="zh-CN">
                <a:ea typeface="黑体" panose="02010609060101010101" pitchFamily="2" charset="-122"/>
                <a:sym typeface="+mn-ea"/>
              </a:rPr>
              <a:t>可观察到探针X1（灭）、X2～X16（亮）；X1（亮）、X2（灭）、X3～X16（亮）；X1～X2（亮）、X3（灭）、X4～X16（亮）；X1～X3（亮）、X4（灭）、X5～X15（亮）；以此规律每次只亮一个灯，类似于跑马灯。</a:t>
            </a:r>
            <a:endParaRPr lang="zh-CN">
              <a:ea typeface="黑体" panose="02010609060101010101" pitchFamily="2" charset="-122"/>
              <a:sym typeface="+mn-ea"/>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 name="文本框 101"/>
          <p:cNvSpPr txBox="1"/>
          <p:nvPr/>
        </p:nvSpPr>
        <p:spPr>
          <a:xfrm>
            <a:off x="-108585" y="189230"/>
            <a:ext cx="9376410" cy="521970"/>
          </a:xfrm>
          <a:prstGeom prst="rect">
            <a:avLst/>
          </a:prstGeom>
          <a:noFill/>
          <a:ln w="9525">
            <a:noFill/>
          </a:ln>
        </p:spPr>
        <p:txBody>
          <a:bodyPr wrap="square">
            <a:spAutoFit/>
          </a:bodyPr>
          <a:p>
            <a:pPr indent="269875"/>
            <a:r>
              <a:rPr sz="2800">
                <a:latin typeface="Arial" panose="020B0604020202020204" pitchFamily="34" charset="0"/>
                <a:ea typeface="黑体" panose="02010609060101010101" pitchFamily="2" charset="-122"/>
              </a:rPr>
              <a:t>3.10  基于Multisim的二十四进制计数器电路的仿真分析</a:t>
            </a:r>
            <a:endParaRPr sz="2800">
              <a:latin typeface="Arial" panose="020B0604020202020204" pitchFamily="34" charset="0"/>
              <a:ea typeface="黑体" panose="02010609060101010101" pitchFamily="2" charset="-122"/>
            </a:endParaRPr>
          </a:p>
        </p:txBody>
      </p:sp>
      <p:sp>
        <p:nvSpPr>
          <p:cNvPr id="2" name="文本框 1"/>
          <p:cNvSpPr txBox="1"/>
          <p:nvPr/>
        </p:nvSpPr>
        <p:spPr>
          <a:xfrm>
            <a:off x="574040" y="1485265"/>
            <a:ext cx="8294370" cy="3784600"/>
          </a:xfrm>
          <a:prstGeom prst="rect">
            <a:avLst/>
          </a:prstGeom>
          <a:noFill/>
        </p:spPr>
        <p:txBody>
          <a:bodyPr wrap="square" rtlCol="0" anchor="t">
            <a:spAutoFit/>
          </a:bodyPr>
          <a:p>
            <a:pPr lvl="1" algn="just"/>
            <a:r>
              <a:rPr lang="zh-CN">
                <a:ea typeface="黑体" panose="02010609060101010101" pitchFamily="2" charset="-122"/>
                <a:sym typeface="+mn-ea"/>
              </a:rPr>
              <a:t>教学设计：</a:t>
            </a:r>
            <a:endParaRPr lang="zh-CN" altLang="en-US">
              <a:ea typeface="黑体" panose="02010609060101010101" pitchFamily="2" charset="-122"/>
            </a:endParaRPr>
          </a:p>
          <a:p>
            <a:pPr lvl="1" algn="just"/>
            <a:r>
              <a:rPr lang="zh-CN" altLang="en-US">
                <a:sym typeface="+mn-ea"/>
              </a:rPr>
              <a:t>（</a:t>
            </a:r>
            <a:r>
              <a:rPr lang="en-US" altLang="zh-CN">
                <a:sym typeface="+mn-ea"/>
              </a:rPr>
              <a:t>1</a:t>
            </a:r>
            <a:r>
              <a:rPr lang="zh-CN" altLang="en-US">
                <a:sym typeface="+mn-ea"/>
              </a:rPr>
              <a:t>）检测学生基于</a:t>
            </a:r>
            <a:r>
              <a:rPr lang="en-US" altLang="zh-CN">
                <a:sym typeface="+mn-ea"/>
              </a:rPr>
              <a:t>Multisim</a:t>
            </a:r>
            <a:r>
              <a:rPr lang="zh-CN" altLang="en-US">
                <a:sym typeface="+mn-ea"/>
              </a:rPr>
              <a:t>的</a:t>
            </a:r>
            <a:r>
              <a:rPr lang="zh-CN">
                <a:sym typeface="+mn-ea"/>
              </a:rPr>
              <a:t>二十四进制</a:t>
            </a:r>
            <a:r>
              <a:rPr lang="zh-CN">
                <a:sym typeface="+mn-ea"/>
              </a:rPr>
              <a:t>电路</a:t>
            </a:r>
            <a:r>
              <a:rPr lang="zh-CN" altLang="en-US">
                <a:sym typeface="+mn-ea"/>
              </a:rPr>
              <a:t>的</a:t>
            </a:r>
            <a:r>
              <a:rPr lang="zh-CN" altLang="en-US">
                <a:sym typeface="+mn-ea"/>
              </a:rPr>
              <a:t>仿真分析结果。</a:t>
            </a:r>
            <a:endParaRPr lang="zh-CN" altLang="en-US"/>
          </a:p>
          <a:p>
            <a:pPr lvl="1" algn="just"/>
            <a:r>
              <a:rPr lang="zh-CN" altLang="en-US">
                <a:sym typeface="+mn-ea"/>
              </a:rPr>
              <a:t>（</a:t>
            </a:r>
            <a:r>
              <a:rPr lang="en-US" altLang="zh-CN">
                <a:sym typeface="+mn-ea"/>
              </a:rPr>
              <a:t>2</a:t>
            </a:r>
            <a:r>
              <a:rPr lang="zh-CN" altLang="en-US">
                <a:sym typeface="+mn-ea"/>
              </a:rPr>
              <a:t>）要求学生能分析</a:t>
            </a:r>
            <a:r>
              <a:rPr lang="zh-CN">
                <a:sym typeface="+mn-ea"/>
              </a:rPr>
              <a:t>二十四进制电路</a:t>
            </a:r>
            <a:r>
              <a:rPr lang="zh-CN" altLang="en-US">
                <a:sym typeface="+mn-ea"/>
              </a:rPr>
              <a:t>的工作原理、熟悉电路中各元器件的工作特性</a:t>
            </a:r>
            <a:r>
              <a:rPr lang="zh-CN" altLang="en-US">
                <a:sym typeface="+mn-ea"/>
              </a:rPr>
              <a:t>。</a:t>
            </a:r>
            <a:endParaRPr lang="zh-CN" altLang="en-US"/>
          </a:p>
          <a:p>
            <a:pPr lvl="1" algn="just"/>
            <a:r>
              <a:rPr lang="zh-CN" altLang="en-US">
                <a:sym typeface="+mn-ea"/>
              </a:rPr>
              <a:t>（</a:t>
            </a:r>
            <a:r>
              <a:rPr lang="en-US" altLang="zh-CN">
                <a:sym typeface="+mn-ea"/>
              </a:rPr>
              <a:t>3</a:t>
            </a:r>
            <a:r>
              <a:rPr lang="zh-CN" altLang="en-US">
                <a:sym typeface="+mn-ea"/>
              </a:rPr>
              <a:t>）检测学生对虚拟仪器的使用情况。</a:t>
            </a:r>
            <a:endParaRPr lang="zh-CN" altLang="en-US">
              <a:sym typeface="+mn-ea"/>
            </a:endParaRPr>
          </a:p>
          <a:p>
            <a:pPr lvl="1" algn="just"/>
            <a:r>
              <a:rPr lang="zh-CN" altLang="en-US">
                <a:sym typeface="+mn-ea"/>
              </a:rPr>
              <a:t>（</a:t>
            </a:r>
            <a:r>
              <a:rPr lang="en-US" altLang="zh-CN">
                <a:sym typeface="+mn-ea"/>
              </a:rPr>
              <a:t>4</a:t>
            </a:r>
            <a:r>
              <a:rPr lang="zh-CN" altLang="en-US">
                <a:sym typeface="+mn-ea"/>
              </a:rPr>
              <a:t>）能运用不同的设计方法设计二十四进制电路；能设计十二或六十进制仿真电路。</a:t>
            </a:r>
            <a:endParaRPr lang="zh-CN" altLang="en-US">
              <a:sym typeface="+mn-ea"/>
            </a:endParaRPr>
          </a:p>
          <a:p>
            <a:pPr lvl="1" algn="just"/>
            <a:r>
              <a:rPr lang="zh-CN" altLang="en-US">
                <a:sym typeface="+mn-ea"/>
              </a:rPr>
              <a:t>（</a:t>
            </a:r>
            <a:r>
              <a:rPr lang="en-US" altLang="zh-CN">
                <a:sym typeface="+mn-ea"/>
              </a:rPr>
              <a:t>5</a:t>
            </a:r>
            <a:r>
              <a:rPr lang="zh-CN" altLang="en-US">
                <a:sym typeface="+mn-ea"/>
              </a:rPr>
              <a:t>）能看懂逻辑分析仪的输出逻辑波形</a:t>
            </a:r>
            <a:endParaRPr lang="zh-CN" altLang="en-US">
              <a:sym typeface="+mn-ea"/>
            </a:endParaRPr>
          </a:p>
          <a:p>
            <a:pPr lvl="1" algn="just"/>
            <a:endParaRPr lang="zh-CN" altLang="en-US">
              <a:sym typeface="+mn-ea"/>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 name="文本框 101"/>
          <p:cNvSpPr txBox="1"/>
          <p:nvPr/>
        </p:nvSpPr>
        <p:spPr>
          <a:xfrm>
            <a:off x="-108585" y="189230"/>
            <a:ext cx="9376410" cy="521970"/>
          </a:xfrm>
          <a:prstGeom prst="rect">
            <a:avLst/>
          </a:prstGeom>
          <a:noFill/>
          <a:ln w="9525">
            <a:noFill/>
          </a:ln>
        </p:spPr>
        <p:txBody>
          <a:bodyPr wrap="square">
            <a:spAutoFit/>
          </a:bodyPr>
          <a:p>
            <a:pPr indent="269875"/>
            <a:r>
              <a:rPr sz="2800">
                <a:latin typeface="Arial" panose="020B0604020202020204" pitchFamily="34" charset="0"/>
                <a:ea typeface="黑体" panose="02010609060101010101" pitchFamily="2" charset="-122"/>
                <a:sym typeface="+mn-ea"/>
              </a:rPr>
              <a:t>3.10  基于Multisim的二十四进制计数器电路的仿真分析</a:t>
            </a:r>
            <a:endParaRPr sz="2800">
              <a:latin typeface="Arial" panose="020B0604020202020204" pitchFamily="34" charset="0"/>
              <a:ea typeface="黑体" panose="02010609060101010101" pitchFamily="2" charset="-122"/>
              <a:sym typeface="+mn-ea"/>
            </a:endParaRPr>
          </a:p>
        </p:txBody>
      </p:sp>
      <p:sp>
        <p:nvSpPr>
          <p:cNvPr id="2" name="文本框 1"/>
          <p:cNvSpPr txBox="1"/>
          <p:nvPr/>
        </p:nvSpPr>
        <p:spPr>
          <a:xfrm>
            <a:off x="574040" y="1485265"/>
            <a:ext cx="8294370" cy="4523105"/>
          </a:xfrm>
          <a:prstGeom prst="rect">
            <a:avLst/>
          </a:prstGeom>
          <a:noFill/>
        </p:spPr>
        <p:txBody>
          <a:bodyPr wrap="square" rtlCol="0" anchor="t">
            <a:spAutoFit/>
          </a:bodyPr>
          <a:p>
            <a:pPr lvl="1" algn="just"/>
            <a:r>
              <a:rPr lang="en-US" altLang="zh-CN">
                <a:ea typeface="黑体" panose="02010609060101010101" pitchFamily="2" charset="-122"/>
                <a:sym typeface="+mn-ea"/>
              </a:rPr>
              <a:t>        </a:t>
            </a:r>
            <a:r>
              <a:rPr lang="zh-CN">
                <a:ea typeface="黑体" panose="02010609060101010101" pitchFamily="2" charset="-122"/>
                <a:sym typeface="+mn-ea"/>
              </a:rPr>
              <a:t>计数是一种最基本的运算，计数器就是实现这种运算的逻辑电路，计数器在数字系统中主要用来对脉冲进行计数，以实现测量、计数和控制的功能，同时兼有分频功能。计数器在数字系统中应用广泛，如在电子计算机的控制器中对指令地址进行计数，以便顺序取出下一条指令，如在运算器中做乘法、除法运算时记下加法、减法次数，又如在数字仪器中对脉冲的计数等。</a:t>
            </a:r>
            <a:endParaRPr lang="zh-CN">
              <a:ea typeface="黑体" panose="02010609060101010101" pitchFamily="2" charset="-122"/>
              <a:sym typeface="+mn-ea"/>
            </a:endParaRPr>
          </a:p>
          <a:p>
            <a:pPr lvl="1" algn="just"/>
            <a:r>
              <a:rPr lang="en-US" altLang="zh-CN">
                <a:ea typeface="黑体" panose="02010609060101010101" pitchFamily="2" charset="-122"/>
                <a:sym typeface="+mn-ea"/>
              </a:rPr>
              <a:t>      </a:t>
            </a:r>
            <a:r>
              <a:rPr lang="zh-CN">
                <a:ea typeface="黑体" panose="02010609060101010101" pitchFamily="2" charset="-122"/>
                <a:sym typeface="+mn-ea"/>
              </a:rPr>
              <a:t>本节运用Multisim的原理图编辑器绘制二十四进制计数器的电路原理图，然后通过Multisim的虚拟数码管和虚拟逻辑分析仪验证电路设计的正确性，使学生掌握计数器的工作原理和设计方法，从而提高学生使用现代工具的能力和电路分析能力。</a:t>
            </a:r>
            <a:endParaRPr lang="zh-CN">
              <a:ea typeface="黑体" panose="02010609060101010101" pitchFamily="2" charset="-122"/>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标题 147457"/>
          <p:cNvSpPr>
            <a:spLocks noGrp="1"/>
          </p:cNvSpPr>
          <p:nvPr>
            <p:ph type="title"/>
          </p:nvPr>
        </p:nvSpPr>
        <p:spPr/>
        <p:txBody>
          <a:bodyPr anchor="ctr" anchorCtr="0"/>
          <a:p>
            <a:r>
              <a:rPr lang="zh-CN" altLang="en-US" sz="2800" b="1" dirty="0">
                <a:ea typeface="黑体" panose="02010609060101010101" pitchFamily="2" charset="-122"/>
              </a:rPr>
              <a:t>3.1  基于Multisim的直流稳压源电路的仿真分析</a:t>
            </a:r>
            <a:endParaRPr lang="zh-CN" altLang="en-US" sz="2800" b="1" dirty="0">
              <a:ea typeface="黑体" panose="02010609060101010101" pitchFamily="2" charset="-122"/>
            </a:endParaRPr>
          </a:p>
        </p:txBody>
      </p:sp>
      <p:sp>
        <p:nvSpPr>
          <p:cNvPr id="147459" name="内容占位符 147458"/>
          <p:cNvSpPr>
            <a:spLocks noGrp="1"/>
          </p:cNvSpPr>
          <p:nvPr>
            <p:ph idx="1"/>
          </p:nvPr>
        </p:nvSpPr>
        <p:spPr>
          <a:xfrm>
            <a:off x="683260" y="1124585"/>
            <a:ext cx="7487920" cy="5240020"/>
          </a:xfrm>
        </p:spPr>
        <p:txBody>
          <a:bodyPr anchor="t" anchorCtr="0"/>
          <a:p>
            <a:pPr>
              <a:buNone/>
            </a:pPr>
            <a:r>
              <a:rPr lang="zh-CN" altLang="en-US" sz="3600" dirty="0"/>
              <a:t>3.1.1  直流稳压源设计要求</a:t>
            </a:r>
            <a:endParaRPr lang="zh-CN" altLang="en-US" sz="3600" dirty="0"/>
          </a:p>
        </p:txBody>
      </p:sp>
      <p:sp>
        <p:nvSpPr>
          <p:cNvPr id="100" name="文本框 99"/>
          <p:cNvSpPr txBox="1"/>
          <p:nvPr/>
        </p:nvSpPr>
        <p:spPr>
          <a:xfrm>
            <a:off x="906780" y="1916430"/>
            <a:ext cx="7771765" cy="1568450"/>
          </a:xfrm>
          <a:prstGeom prst="rect">
            <a:avLst/>
          </a:prstGeom>
          <a:noFill/>
          <a:ln w="9525">
            <a:noFill/>
          </a:ln>
        </p:spPr>
        <p:txBody>
          <a:bodyPr wrap="square">
            <a:spAutoFit/>
          </a:bodyPr>
          <a:p>
            <a:pPr indent="269875" algn="just"/>
            <a:r>
              <a:rPr lang="en-US" altLang="zh-CN">
                <a:ea typeface="宋体" panose="02010600030101010101" pitchFamily="2" charset="-122"/>
              </a:rPr>
              <a:t>   </a:t>
            </a:r>
            <a:r>
              <a:rPr lang="zh-CN">
                <a:ea typeface="宋体" panose="02010600030101010101" pitchFamily="2" charset="-122"/>
              </a:rPr>
              <a:t>能将220V市电转换为±15V的两路直流稳压源，最大输出电流为1A，电压调整率小于或等于0.5%，负载调整率小于或等于2%，纹波电压（峰峰值）小于或等于5mV，具有过流（短路）保护功能。</a:t>
            </a:r>
            <a:endParaRPr lang="zh-CN">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7459">
                                            <p:txEl>
                                              <p:charRg st="0" end="84"/>
                                            </p:txEl>
                                          </p:spTgt>
                                        </p:tgtEl>
                                        <p:attrNameLst>
                                          <p:attrName>style.visibility</p:attrName>
                                        </p:attrNameLst>
                                      </p:cBhvr>
                                      <p:to>
                                        <p:strVal val="visible"/>
                                      </p:to>
                                    </p:set>
                                    <p:animEffect transition="in" filter="blinds(horizontal)">
                                      <p:cBhvr>
                                        <p:cTn id="7" dur="1000"/>
                                        <p:tgtEl>
                                          <p:spTgt spid="147459">
                                            <p:txEl>
                                              <p:charRg st="0" end="8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59"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 name="文本框 101"/>
          <p:cNvSpPr txBox="1"/>
          <p:nvPr/>
        </p:nvSpPr>
        <p:spPr>
          <a:xfrm>
            <a:off x="-108585" y="189230"/>
            <a:ext cx="9376410" cy="521970"/>
          </a:xfrm>
          <a:prstGeom prst="rect">
            <a:avLst/>
          </a:prstGeom>
          <a:noFill/>
          <a:ln w="9525">
            <a:noFill/>
          </a:ln>
        </p:spPr>
        <p:txBody>
          <a:bodyPr wrap="square">
            <a:spAutoFit/>
          </a:bodyPr>
          <a:p>
            <a:pPr indent="269875"/>
            <a:r>
              <a:rPr sz="2800">
                <a:latin typeface="Arial" panose="020B0604020202020204" pitchFamily="34" charset="0"/>
                <a:ea typeface="黑体" panose="02010609060101010101" pitchFamily="2" charset="-122"/>
                <a:sym typeface="+mn-ea"/>
              </a:rPr>
              <a:t>3.10  基于Multisim的二十四进制计数器电路的仿真分析</a:t>
            </a:r>
            <a:endParaRPr sz="2800">
              <a:latin typeface="Arial" panose="020B0604020202020204" pitchFamily="34" charset="0"/>
              <a:ea typeface="黑体" panose="02010609060101010101" pitchFamily="2" charset="-122"/>
              <a:sym typeface="+mn-ea"/>
            </a:endParaRPr>
          </a:p>
        </p:txBody>
      </p:sp>
      <p:sp>
        <p:nvSpPr>
          <p:cNvPr id="2" name="文本框 1"/>
          <p:cNvSpPr txBox="1"/>
          <p:nvPr/>
        </p:nvSpPr>
        <p:spPr>
          <a:xfrm>
            <a:off x="683895" y="1052830"/>
            <a:ext cx="8294370" cy="460375"/>
          </a:xfrm>
          <a:prstGeom prst="rect">
            <a:avLst/>
          </a:prstGeom>
          <a:noFill/>
        </p:spPr>
        <p:txBody>
          <a:bodyPr wrap="square" rtlCol="0" anchor="t">
            <a:spAutoFit/>
          </a:bodyPr>
          <a:p>
            <a:pPr lvl="1" algn="just"/>
            <a:r>
              <a:rPr>
                <a:ea typeface="黑体" panose="02010609060101010101" pitchFamily="2" charset="-122"/>
                <a:sym typeface="+mn-ea"/>
              </a:rPr>
              <a:t>1．二十四进制计数器原理图设计</a:t>
            </a:r>
            <a:r>
              <a:rPr lang="en-US" altLang="zh-CN">
                <a:ea typeface="黑体" panose="02010609060101010101" pitchFamily="2" charset="-122"/>
                <a:sym typeface="+mn-ea"/>
              </a:rPr>
              <a:t> </a:t>
            </a:r>
            <a:endParaRPr lang="en-US" altLang="zh-CN">
              <a:ea typeface="黑体" panose="02010609060101010101" pitchFamily="2" charset="-122"/>
              <a:sym typeface="+mn-ea"/>
            </a:endParaRPr>
          </a:p>
        </p:txBody>
      </p:sp>
      <p:pic>
        <p:nvPicPr>
          <p:cNvPr id="-2147482547" name="图片 329"/>
          <p:cNvPicPr>
            <a:picLocks noChangeAspect="1"/>
          </p:cNvPicPr>
          <p:nvPr>
            <p:custDataLst>
              <p:tags r:id="rId1"/>
            </p:custDataLst>
          </p:nvPr>
        </p:nvPicPr>
        <p:blipFill>
          <a:blip r:embed="rId2"/>
          <a:stretch>
            <a:fillRect/>
          </a:stretch>
        </p:blipFill>
        <p:spPr>
          <a:xfrm>
            <a:off x="755650" y="1701165"/>
            <a:ext cx="6845300" cy="4182110"/>
          </a:xfrm>
          <a:prstGeom prst="rect">
            <a:avLst/>
          </a:prstGeom>
          <a:noFill/>
          <a:ln w="9525">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 name="文本框 101"/>
          <p:cNvSpPr txBox="1"/>
          <p:nvPr/>
        </p:nvSpPr>
        <p:spPr>
          <a:xfrm>
            <a:off x="-108585" y="189230"/>
            <a:ext cx="9376410" cy="521970"/>
          </a:xfrm>
          <a:prstGeom prst="rect">
            <a:avLst/>
          </a:prstGeom>
          <a:noFill/>
          <a:ln w="9525">
            <a:noFill/>
          </a:ln>
        </p:spPr>
        <p:txBody>
          <a:bodyPr wrap="square">
            <a:spAutoFit/>
          </a:bodyPr>
          <a:p>
            <a:pPr indent="269875"/>
            <a:r>
              <a:rPr sz="2800">
                <a:latin typeface="Arial" panose="020B0604020202020204" pitchFamily="34" charset="0"/>
                <a:ea typeface="黑体" panose="02010609060101010101" pitchFamily="2" charset="-122"/>
                <a:sym typeface="+mn-ea"/>
              </a:rPr>
              <a:t>3.10  基于Multisim的二十四进制计数器电路的仿真分析</a:t>
            </a:r>
            <a:endParaRPr sz="2800">
              <a:latin typeface="Arial" panose="020B0604020202020204" pitchFamily="34" charset="0"/>
              <a:ea typeface="黑体" panose="02010609060101010101" pitchFamily="2" charset="-122"/>
              <a:sym typeface="+mn-ea"/>
            </a:endParaRPr>
          </a:p>
        </p:txBody>
      </p:sp>
      <p:sp>
        <p:nvSpPr>
          <p:cNvPr id="2" name="文本框 1"/>
          <p:cNvSpPr txBox="1"/>
          <p:nvPr/>
        </p:nvSpPr>
        <p:spPr>
          <a:xfrm>
            <a:off x="574040" y="1485265"/>
            <a:ext cx="8294370" cy="460375"/>
          </a:xfrm>
          <a:prstGeom prst="rect">
            <a:avLst/>
          </a:prstGeom>
          <a:noFill/>
        </p:spPr>
        <p:txBody>
          <a:bodyPr wrap="square" rtlCol="0" anchor="t">
            <a:spAutoFit/>
          </a:bodyPr>
          <a:p>
            <a:pPr lvl="1" algn="just"/>
            <a:r>
              <a:rPr lang="en-US">
                <a:ea typeface="黑体" panose="02010609060101010101" pitchFamily="2" charset="-122"/>
                <a:sym typeface="+mn-ea"/>
              </a:rPr>
              <a:t>2</a:t>
            </a:r>
            <a:r>
              <a:rPr lang="zh-CN" altLang="en-US">
                <a:ea typeface="黑体" panose="02010609060101010101" pitchFamily="2" charset="-122"/>
                <a:sym typeface="+mn-ea"/>
              </a:rPr>
              <a:t>、二十四进制计数器电路仿真分析</a:t>
            </a:r>
            <a:r>
              <a:rPr lang="en-US" altLang="zh-CN">
                <a:ea typeface="黑体" panose="02010609060101010101" pitchFamily="2" charset="-122"/>
                <a:sym typeface="+mn-ea"/>
              </a:rPr>
              <a:t> </a:t>
            </a:r>
            <a:endParaRPr lang="en-US" altLang="zh-CN">
              <a:ea typeface="黑体" panose="02010609060101010101" pitchFamily="2" charset="-122"/>
              <a:sym typeface="+mn-ea"/>
            </a:endParaRPr>
          </a:p>
        </p:txBody>
      </p:sp>
      <p:pic>
        <p:nvPicPr>
          <p:cNvPr id="-2147482543" name="图片 330"/>
          <p:cNvPicPr>
            <a:picLocks noChangeAspect="1"/>
          </p:cNvPicPr>
          <p:nvPr>
            <p:custDataLst>
              <p:tags r:id="rId1"/>
            </p:custDataLst>
          </p:nvPr>
        </p:nvPicPr>
        <p:blipFill>
          <a:blip r:embed="rId2"/>
          <a:stretch>
            <a:fillRect/>
          </a:stretch>
        </p:blipFill>
        <p:spPr>
          <a:xfrm>
            <a:off x="899795" y="2061210"/>
            <a:ext cx="7377430" cy="3678555"/>
          </a:xfrm>
          <a:prstGeom prst="rect">
            <a:avLst/>
          </a:prstGeom>
          <a:noFill/>
          <a:ln w="9525">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 name="文本框 101"/>
          <p:cNvSpPr txBox="1"/>
          <p:nvPr/>
        </p:nvSpPr>
        <p:spPr>
          <a:xfrm>
            <a:off x="-108585" y="189230"/>
            <a:ext cx="9376410" cy="491490"/>
          </a:xfrm>
          <a:prstGeom prst="rect">
            <a:avLst/>
          </a:prstGeom>
          <a:noFill/>
          <a:ln w="9525">
            <a:noFill/>
          </a:ln>
        </p:spPr>
        <p:txBody>
          <a:bodyPr wrap="square">
            <a:spAutoFit/>
          </a:bodyPr>
          <a:p>
            <a:pPr indent="269875"/>
            <a:r>
              <a:rPr sz="2600">
                <a:latin typeface="Arial" panose="020B0604020202020204" pitchFamily="34" charset="0"/>
                <a:ea typeface="黑体" panose="02010609060101010101" pitchFamily="2" charset="-122"/>
                <a:sym typeface="+mn-ea"/>
              </a:rPr>
              <a:t>3.11  基于Multisim的51单片机控制的跑马灯电路的仿真分析</a:t>
            </a:r>
            <a:endParaRPr sz="2600">
              <a:latin typeface="Arial" panose="020B0604020202020204" pitchFamily="34" charset="0"/>
              <a:ea typeface="黑体" panose="02010609060101010101" pitchFamily="2" charset="-122"/>
              <a:sym typeface="+mn-ea"/>
            </a:endParaRPr>
          </a:p>
        </p:txBody>
      </p:sp>
      <p:sp>
        <p:nvSpPr>
          <p:cNvPr id="2" name="文本框 1"/>
          <p:cNvSpPr txBox="1"/>
          <p:nvPr/>
        </p:nvSpPr>
        <p:spPr>
          <a:xfrm>
            <a:off x="574040" y="1485265"/>
            <a:ext cx="8294370" cy="3046095"/>
          </a:xfrm>
          <a:prstGeom prst="rect">
            <a:avLst/>
          </a:prstGeom>
          <a:noFill/>
        </p:spPr>
        <p:txBody>
          <a:bodyPr wrap="square" rtlCol="0" anchor="t">
            <a:spAutoFit/>
          </a:bodyPr>
          <a:p>
            <a:pPr lvl="1" algn="just"/>
            <a:r>
              <a:rPr lang="zh-CN">
                <a:ea typeface="黑体" panose="02010609060101010101" pitchFamily="2" charset="-122"/>
                <a:sym typeface="+mn-ea"/>
              </a:rPr>
              <a:t>教学设计：</a:t>
            </a:r>
            <a:endParaRPr lang="zh-CN" altLang="en-US">
              <a:ea typeface="黑体" panose="02010609060101010101" pitchFamily="2" charset="-122"/>
            </a:endParaRPr>
          </a:p>
          <a:p>
            <a:pPr lvl="1" algn="just"/>
            <a:r>
              <a:rPr lang="zh-CN" altLang="en-US">
                <a:sym typeface="+mn-ea"/>
              </a:rPr>
              <a:t>（</a:t>
            </a:r>
            <a:r>
              <a:rPr lang="en-US" altLang="zh-CN">
                <a:sym typeface="+mn-ea"/>
              </a:rPr>
              <a:t>1</a:t>
            </a:r>
            <a:r>
              <a:rPr lang="zh-CN" altLang="en-US">
                <a:sym typeface="+mn-ea"/>
              </a:rPr>
              <a:t>）检测学生基于</a:t>
            </a:r>
            <a:r>
              <a:rPr lang="en-US" altLang="zh-CN">
                <a:sym typeface="+mn-ea"/>
              </a:rPr>
              <a:t>Multisim</a:t>
            </a:r>
            <a:r>
              <a:rPr lang="zh-CN" altLang="en-US">
                <a:sym typeface="+mn-ea"/>
              </a:rPr>
              <a:t>的</a:t>
            </a:r>
            <a:r>
              <a:rPr lang="en-US" altLang="zh-CN">
                <a:sym typeface="+mn-ea"/>
              </a:rPr>
              <a:t>51</a:t>
            </a:r>
            <a:r>
              <a:rPr lang="zh-CN" altLang="en-US">
                <a:sym typeface="+mn-ea"/>
              </a:rPr>
              <a:t>单片机控制的跑马灯</a:t>
            </a:r>
            <a:r>
              <a:rPr lang="zh-CN">
                <a:sym typeface="+mn-ea"/>
              </a:rPr>
              <a:t>电路</a:t>
            </a:r>
            <a:r>
              <a:rPr lang="zh-CN" altLang="en-US">
                <a:sym typeface="+mn-ea"/>
              </a:rPr>
              <a:t>的</a:t>
            </a:r>
            <a:r>
              <a:rPr lang="zh-CN" altLang="en-US">
                <a:sym typeface="+mn-ea"/>
              </a:rPr>
              <a:t>仿真分析结果。</a:t>
            </a:r>
            <a:endParaRPr lang="zh-CN" altLang="en-US"/>
          </a:p>
          <a:p>
            <a:pPr lvl="1" algn="just"/>
            <a:r>
              <a:rPr lang="zh-CN" altLang="en-US">
                <a:sym typeface="+mn-ea"/>
              </a:rPr>
              <a:t>（</a:t>
            </a:r>
            <a:r>
              <a:rPr lang="en-US" altLang="zh-CN">
                <a:sym typeface="+mn-ea"/>
              </a:rPr>
              <a:t>2</a:t>
            </a:r>
            <a:r>
              <a:rPr lang="zh-CN" altLang="en-US">
                <a:sym typeface="+mn-ea"/>
              </a:rPr>
              <a:t>）要求学生能分析</a:t>
            </a:r>
            <a:r>
              <a:rPr lang="en-US" altLang="zh-CN">
                <a:sym typeface="+mn-ea"/>
              </a:rPr>
              <a:t>51</a:t>
            </a:r>
            <a:r>
              <a:rPr lang="zh-CN" altLang="en-US">
                <a:sym typeface="+mn-ea"/>
              </a:rPr>
              <a:t>单片机控制的跑马灯</a:t>
            </a:r>
            <a:r>
              <a:rPr lang="zh-CN">
                <a:sym typeface="+mn-ea"/>
              </a:rPr>
              <a:t>电路的工作原理</a:t>
            </a:r>
            <a:r>
              <a:rPr lang="zh-CN" altLang="en-US">
                <a:sym typeface="+mn-ea"/>
              </a:rPr>
              <a:t>。</a:t>
            </a:r>
            <a:endParaRPr lang="zh-CN" altLang="en-US"/>
          </a:p>
          <a:p>
            <a:pPr lvl="1" algn="just"/>
            <a:r>
              <a:rPr lang="zh-CN" altLang="en-US">
                <a:sym typeface="+mn-ea"/>
              </a:rPr>
              <a:t>（</a:t>
            </a:r>
            <a:r>
              <a:rPr lang="en-US" altLang="zh-CN">
                <a:sym typeface="+mn-ea"/>
              </a:rPr>
              <a:t>3</a:t>
            </a:r>
            <a:r>
              <a:rPr lang="zh-CN" altLang="en-US">
                <a:sym typeface="+mn-ea"/>
              </a:rPr>
              <a:t>）检测学生对虚拟仪器的使用情况。</a:t>
            </a:r>
            <a:endParaRPr lang="zh-CN" altLang="en-US">
              <a:sym typeface="+mn-ea"/>
            </a:endParaRPr>
          </a:p>
          <a:p>
            <a:pPr lvl="1" algn="just"/>
            <a:r>
              <a:rPr lang="zh-CN" altLang="en-US">
                <a:sym typeface="+mn-ea"/>
              </a:rPr>
              <a:t>（</a:t>
            </a:r>
            <a:r>
              <a:rPr lang="en-US" altLang="zh-CN">
                <a:sym typeface="+mn-ea"/>
              </a:rPr>
              <a:t>4</a:t>
            </a:r>
            <a:r>
              <a:rPr lang="zh-CN" altLang="en-US">
                <a:sym typeface="+mn-ea"/>
              </a:rPr>
              <a:t>）总结</a:t>
            </a:r>
            <a:r>
              <a:rPr lang="en-US" altLang="zh-CN">
                <a:sym typeface="+mn-ea"/>
              </a:rPr>
              <a:t>Mulitsim</a:t>
            </a:r>
            <a:r>
              <a:rPr lang="zh-CN" altLang="en-US">
                <a:sym typeface="+mn-ea"/>
              </a:rPr>
              <a:t>的单片机电路的设计过程及仿真方法。</a:t>
            </a:r>
            <a:endParaRPr lang="zh-CN" altLang="en-US">
              <a:sym typeface="+mn-ea"/>
            </a:endParaRPr>
          </a:p>
          <a:p>
            <a:pPr lvl="1" algn="just"/>
            <a:endParaRPr lang="zh-CN" altLang="en-US">
              <a:sym typeface="+mn-ea"/>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 name="文本框 101"/>
          <p:cNvSpPr txBox="1"/>
          <p:nvPr/>
        </p:nvSpPr>
        <p:spPr>
          <a:xfrm>
            <a:off x="-108585" y="189230"/>
            <a:ext cx="9376410" cy="491490"/>
          </a:xfrm>
          <a:prstGeom prst="rect">
            <a:avLst/>
          </a:prstGeom>
          <a:noFill/>
          <a:ln w="9525">
            <a:noFill/>
          </a:ln>
        </p:spPr>
        <p:txBody>
          <a:bodyPr wrap="square">
            <a:spAutoFit/>
          </a:bodyPr>
          <a:p>
            <a:pPr indent="269875"/>
            <a:r>
              <a:rPr sz="2600">
                <a:latin typeface="Arial" panose="020B0604020202020204" pitchFamily="34" charset="0"/>
                <a:ea typeface="黑体" panose="02010609060101010101" pitchFamily="2" charset="-122"/>
                <a:sym typeface="+mn-ea"/>
              </a:rPr>
              <a:t>3.11  基于Multisim的51单片机控制的跑马灯电路的仿真分析</a:t>
            </a:r>
            <a:endParaRPr sz="2600">
              <a:latin typeface="Arial" panose="020B0604020202020204" pitchFamily="34" charset="0"/>
              <a:ea typeface="黑体" panose="02010609060101010101" pitchFamily="2" charset="-122"/>
              <a:sym typeface="+mn-ea"/>
            </a:endParaRPr>
          </a:p>
        </p:txBody>
      </p:sp>
      <p:sp>
        <p:nvSpPr>
          <p:cNvPr id="2" name="文本框 1"/>
          <p:cNvSpPr txBox="1"/>
          <p:nvPr/>
        </p:nvSpPr>
        <p:spPr>
          <a:xfrm>
            <a:off x="574040" y="1485265"/>
            <a:ext cx="8294370" cy="2306955"/>
          </a:xfrm>
          <a:prstGeom prst="rect">
            <a:avLst/>
          </a:prstGeom>
          <a:noFill/>
        </p:spPr>
        <p:txBody>
          <a:bodyPr wrap="square" rtlCol="0" anchor="t">
            <a:spAutoFit/>
          </a:bodyPr>
          <a:p>
            <a:pPr lvl="1" algn="just"/>
            <a:r>
              <a:rPr lang="en-US" altLang="zh-CN">
                <a:ea typeface="黑体" panose="02010609060101010101" pitchFamily="2" charset="-122"/>
                <a:sym typeface="+mn-ea"/>
              </a:rPr>
              <a:t>       </a:t>
            </a:r>
            <a:r>
              <a:rPr>
                <a:ea typeface="黑体" panose="02010609060101010101" pitchFamily="2" charset="-122"/>
                <a:sym typeface="+mn-ea"/>
              </a:rPr>
              <a:t>本节将分析基于Multisim的51单片机来实现跑马灯的原理，然后在Multisim的原理图编辑器中绘制51单片机控制电路、加载单片机控制程序，并通过Multisim的虚拟蓝色发光二极管模拟跑马灯的功能，验证电路设计的正确性，使学生掌握51单片机的工作原理和设计方法，从而提高学生使用现代工具的能力和电路分析能力。</a:t>
            </a:r>
            <a:endParaRPr>
              <a:ea typeface="黑体" panose="02010609060101010101" pitchFamily="2" charset="-122"/>
              <a:sym typeface="+mn-ea"/>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 name="文本框 101"/>
          <p:cNvSpPr txBox="1"/>
          <p:nvPr/>
        </p:nvSpPr>
        <p:spPr>
          <a:xfrm>
            <a:off x="-108585" y="189230"/>
            <a:ext cx="9376410" cy="491490"/>
          </a:xfrm>
          <a:prstGeom prst="rect">
            <a:avLst/>
          </a:prstGeom>
          <a:noFill/>
          <a:ln w="9525">
            <a:noFill/>
          </a:ln>
        </p:spPr>
        <p:txBody>
          <a:bodyPr wrap="square">
            <a:spAutoFit/>
          </a:bodyPr>
          <a:p>
            <a:pPr indent="269875"/>
            <a:r>
              <a:rPr sz="2600">
                <a:latin typeface="Arial" panose="020B0604020202020204" pitchFamily="34" charset="0"/>
                <a:ea typeface="黑体" panose="02010609060101010101" pitchFamily="2" charset="-122"/>
                <a:sym typeface="+mn-ea"/>
              </a:rPr>
              <a:t>3.11  基于Multisim的51单片机控制的跑马灯电路的仿真分析</a:t>
            </a:r>
            <a:endParaRPr sz="2600">
              <a:latin typeface="Arial" panose="020B0604020202020204" pitchFamily="34" charset="0"/>
              <a:ea typeface="黑体" panose="02010609060101010101" pitchFamily="2" charset="-122"/>
              <a:sym typeface="+mn-ea"/>
            </a:endParaRPr>
          </a:p>
        </p:txBody>
      </p:sp>
      <p:sp>
        <p:nvSpPr>
          <p:cNvPr id="2" name="文本框 1"/>
          <p:cNvSpPr txBox="1"/>
          <p:nvPr/>
        </p:nvSpPr>
        <p:spPr>
          <a:xfrm>
            <a:off x="611505" y="1052830"/>
            <a:ext cx="8294370" cy="460375"/>
          </a:xfrm>
          <a:prstGeom prst="rect">
            <a:avLst/>
          </a:prstGeom>
          <a:noFill/>
        </p:spPr>
        <p:txBody>
          <a:bodyPr wrap="square" rtlCol="0" anchor="t">
            <a:spAutoFit/>
          </a:bodyPr>
          <a:p>
            <a:pPr lvl="1" algn="just"/>
            <a:r>
              <a:rPr>
                <a:ea typeface="黑体" panose="02010609060101010101" pitchFamily="2" charset="-122"/>
                <a:sym typeface="+mn-ea"/>
              </a:rPr>
              <a:t>1．51单片机控制的跑马灯电路仿真原理图设计</a:t>
            </a:r>
            <a:r>
              <a:rPr lang="en-US" altLang="zh-CN">
                <a:ea typeface="黑体" panose="02010609060101010101" pitchFamily="2" charset="-122"/>
                <a:sym typeface="+mn-ea"/>
              </a:rPr>
              <a:t> </a:t>
            </a:r>
            <a:endParaRPr lang="en-US" altLang="zh-CN">
              <a:ea typeface="黑体" panose="02010609060101010101" pitchFamily="2" charset="-122"/>
              <a:sym typeface="+mn-ea"/>
            </a:endParaRPr>
          </a:p>
        </p:txBody>
      </p:sp>
      <p:pic>
        <p:nvPicPr>
          <p:cNvPr id="-2147482304" name="图片 -2147482305"/>
          <p:cNvPicPr>
            <a:picLocks noChangeAspect="1"/>
          </p:cNvPicPr>
          <p:nvPr>
            <p:custDataLst>
              <p:tags r:id="rId1"/>
            </p:custDataLst>
          </p:nvPr>
        </p:nvPicPr>
        <p:blipFill>
          <a:blip r:embed="rId2"/>
          <a:stretch>
            <a:fillRect/>
          </a:stretch>
        </p:blipFill>
        <p:spPr>
          <a:xfrm>
            <a:off x="1259840" y="1629410"/>
            <a:ext cx="6272530" cy="5046980"/>
          </a:xfrm>
          <a:prstGeom prst="rect">
            <a:avLst/>
          </a:prstGeom>
          <a:noFill/>
          <a:ln w="9525">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本章小结</a:t>
            </a:r>
            <a:endParaRPr lang="zh-CN" altLang="en-US"/>
          </a:p>
        </p:txBody>
      </p:sp>
      <p:sp>
        <p:nvSpPr>
          <p:cNvPr id="3" name="内容占位符 2"/>
          <p:cNvSpPr>
            <a:spLocks noGrp="1"/>
          </p:cNvSpPr>
          <p:nvPr>
            <p:ph idx="1"/>
          </p:nvPr>
        </p:nvSpPr>
        <p:spPr>
          <a:xfrm>
            <a:off x="198120" y="1196340"/>
            <a:ext cx="8720455" cy="4114800"/>
          </a:xfrm>
        </p:spPr>
        <p:txBody>
          <a:bodyPr/>
          <a:p>
            <a:pPr marL="0" indent="0" algn="just">
              <a:buNone/>
            </a:pPr>
            <a:r>
              <a:rPr lang="en-US" altLang="zh-CN" sz="2800"/>
              <a:t>       </a:t>
            </a:r>
            <a:r>
              <a:rPr lang="zh-CN" altLang="en-US" sz="2800"/>
              <a:t>本章详细地介绍基于Multisim的直流稳压源电路设计仿真过程和基于Multisim的原理图设计步骤，并以此为基础完成了混联直流电路、串联谐振电路、单管共射放大电路、测量放大电路、电压−频率转换电路、有源滤波器电路、集成选频放大器、译码器构成的跑马灯、二十四进制计数器和基于51单片机的跑马灯的控制等典型单元电路的原理图设计及仿真。这些电路都是数电、模电、高频及单片机设计的典型案例，通过这些电路，读者完全可以开展类似电路的设计与仿真工作。本章通过这些电路的原理图设计及仿真，详细地介绍了Multisim软件的原理图设计方法、Multisim的仿真设计及Multisim中常用的仿真工具使用方法，为后续进行电路设计与仿真提供帮助。</a:t>
            </a:r>
            <a:endParaRPr lang="zh-CN" altLang="en-US" sz="280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09" name="标题 133121"/>
          <p:cNvSpPr>
            <a:spLocks noGrp="1"/>
          </p:cNvSpPr>
          <p:nvPr>
            <p:ph type="ctrTitle"/>
          </p:nvPr>
        </p:nvSpPr>
        <p:spPr/>
        <p:txBody>
          <a:bodyPr anchor="ctr" anchorCtr="0"/>
          <a:p>
            <a:pPr algn="ctr" defTabSz="914400">
              <a:buSzTx/>
              <a:buFontTx/>
              <a:buNone/>
            </a:pPr>
            <a:r>
              <a:rPr lang="en-US" altLang="zh-CN" sz="8000" b="1" kern="1200" baseline="0">
                <a:solidFill>
                  <a:srgbClr val="800000"/>
                </a:solidFill>
                <a:latin typeface="+mj-lt"/>
                <a:ea typeface="华文琥珀" charset="-122"/>
                <a:cs typeface="+mj-cs"/>
              </a:rPr>
              <a:t>END</a:t>
            </a:r>
            <a:endParaRPr lang="en-US" altLang="zh-CN" sz="8000" b="1" kern="1200" baseline="0">
              <a:solidFill>
                <a:srgbClr val="800000"/>
              </a:solidFill>
              <a:latin typeface="+mj-lt"/>
              <a:ea typeface="华文琥珀" charset="-122"/>
              <a:cs typeface="+mj-cs"/>
            </a:endParaRPr>
          </a:p>
        </p:txBody>
      </p:sp>
      <p:sp>
        <p:nvSpPr>
          <p:cNvPr id="133123" name="副标题 133122"/>
          <p:cNvSpPr>
            <a:spLocks noGrp="1"/>
          </p:cNvSpPr>
          <p:nvPr>
            <p:ph type="subTitle" idx="1"/>
          </p:nvPr>
        </p:nvSpPr>
        <p:spPr/>
        <p:txBody>
          <a:bodyPr anchor="t" anchorCtr="0"/>
          <a:p>
            <a:pPr defTabSz="914400">
              <a:buSzTx/>
              <a:buFontTx/>
              <a:buNone/>
            </a:pPr>
            <a:r>
              <a:rPr lang="zh-CN" altLang="en-US" sz="6000" kern="1200" baseline="0" dirty="0">
                <a:solidFill>
                  <a:schemeClr val="bg2"/>
                </a:solidFill>
                <a:latin typeface="+mn-lt"/>
                <a:ea typeface="华文行楷" pitchFamily="2" charset="-122"/>
                <a:cs typeface="+mn-cs"/>
              </a:rPr>
              <a:t>谢谢！</a:t>
            </a:r>
            <a:endParaRPr lang="zh-CN" altLang="en-US" sz="6000" kern="1200" baseline="0" dirty="0">
              <a:solidFill>
                <a:schemeClr val="bg2"/>
              </a:solidFill>
              <a:latin typeface="+mn-lt"/>
              <a:ea typeface="华文行楷"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grpId="0" nodeType="clickEffect">
                                  <p:stCondLst>
                                    <p:cond delay="0"/>
                                  </p:stCondLst>
                                  <p:iterate type="lt">
                                    <p:tmPct val="100000"/>
                                  </p:iterate>
                                  <p:childTnLst>
                                    <p:set>
                                      <p:cBhvr>
                                        <p:cTn id="6" dur="1" fill="hold">
                                          <p:stCondLst>
                                            <p:cond delay="0"/>
                                          </p:stCondLst>
                                        </p:cTn>
                                        <p:tgtEl>
                                          <p:spTgt spid="133123">
                                            <p:txEl>
                                              <p:charRg st="0" end="4"/>
                                            </p:txEl>
                                          </p:spTgt>
                                        </p:tgtEl>
                                        <p:attrNameLst>
                                          <p:attrName>style.visibility</p:attrName>
                                        </p:attrNameLst>
                                      </p:cBhvr>
                                      <p:to>
                                        <p:strVal val="visible"/>
                                      </p:to>
                                    </p:set>
                                    <p:anim calcmode="lin" valueType="num">
                                      <p:cBhvr additive="base">
                                        <p:cTn id="7" dur="75" fill="hold"/>
                                        <p:tgtEl>
                                          <p:spTgt spid="133123">
                                            <p:txEl>
                                              <p:charRg st="0" end="4"/>
                                            </p:txEl>
                                          </p:spTgt>
                                        </p:tgtEl>
                                        <p:attrNameLst>
                                          <p:attrName>ppt_x</p:attrName>
                                        </p:attrNameLst>
                                      </p:cBhvr>
                                      <p:tavLst>
                                        <p:tav tm="0">
                                          <p:val>
                                            <p:strVal val="1+#ppt_w/2"/>
                                          </p:val>
                                        </p:tav>
                                        <p:tav tm="100000">
                                          <p:val>
                                            <p:strVal val="#ppt_x"/>
                                          </p:val>
                                        </p:tav>
                                      </p:tavLst>
                                    </p:anim>
                                    <p:anim calcmode="lin" valueType="num">
                                      <p:cBhvr additive="base">
                                        <p:cTn id="8" dur="75" fill="hold"/>
                                        <p:tgtEl>
                                          <p:spTgt spid="133123">
                                            <p:txEl>
                                              <p:charRg st="0" end="4"/>
                                            </p:txEl>
                                          </p:spTgt>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1" name="lase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标题 198659"/>
          <p:cNvSpPr>
            <a:spLocks noGrp="1"/>
          </p:cNvSpPr>
          <p:nvPr>
            <p:ph type="title"/>
          </p:nvPr>
        </p:nvSpPr>
        <p:spPr/>
        <p:txBody>
          <a:bodyPr vert="horz" wrap="square" lIns="91440" tIns="45720" rIns="91440" bIns="45720" anchor="ctr" anchorCtr="0"/>
          <a:p>
            <a:r>
              <a:rPr b="1" dirty="0"/>
              <a:t>2．电子元器件的原理图符号</a:t>
            </a:r>
            <a:endParaRPr b="1" dirty="0"/>
          </a:p>
        </p:txBody>
      </p:sp>
      <p:sp>
        <p:nvSpPr>
          <p:cNvPr id="198661" name="内容占位符 198660"/>
          <p:cNvSpPr>
            <a:spLocks noGrp="1"/>
          </p:cNvSpPr>
          <p:nvPr>
            <p:ph idx="1"/>
          </p:nvPr>
        </p:nvSpPr>
        <p:spPr>
          <a:xfrm>
            <a:off x="611505" y="1052830"/>
            <a:ext cx="8455660" cy="663575"/>
          </a:xfrm>
        </p:spPr>
        <p:txBody>
          <a:bodyPr vert="horz" wrap="square" lIns="91440" tIns="45720" rIns="91440" bIns="45720" anchor="t" anchorCtr="0"/>
          <a:p>
            <a:pPr algn="just">
              <a:buNone/>
            </a:pPr>
            <a:r>
              <a:rPr sz="2600" b="1" dirty="0">
                <a:solidFill>
                  <a:srgbClr val="D60093"/>
                </a:solidFill>
                <a:latin typeface="楷体_GB2312" pitchFamily="49" charset="-122"/>
                <a:ea typeface="楷体_GB2312" pitchFamily="49" charset="-122"/>
              </a:rPr>
              <a:t>3.1.2  基于Multisim的直流稳压源电路仿真原理图设计</a:t>
            </a:r>
            <a:endParaRPr sz="2600" b="1" dirty="0">
              <a:solidFill>
                <a:srgbClr val="D60093"/>
              </a:solidFill>
              <a:latin typeface="楷体_GB2312" pitchFamily="49" charset="-122"/>
              <a:ea typeface="楷体_GB2312" pitchFamily="49" charset="-122"/>
            </a:endParaRPr>
          </a:p>
        </p:txBody>
      </p:sp>
      <p:pic>
        <p:nvPicPr>
          <p:cNvPr id="-2147482287" name="图片 -2147482288"/>
          <p:cNvPicPr>
            <a:picLocks noChangeAspect="1"/>
          </p:cNvPicPr>
          <p:nvPr>
            <p:custDataLst>
              <p:tags r:id="rId1"/>
            </p:custDataLst>
          </p:nvPr>
        </p:nvPicPr>
        <p:blipFill>
          <a:blip r:embed="rId2"/>
          <a:stretch>
            <a:fillRect/>
          </a:stretch>
        </p:blipFill>
        <p:spPr>
          <a:xfrm>
            <a:off x="458470" y="1610995"/>
            <a:ext cx="8510270" cy="4966335"/>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98661">
                                            <p:txEl>
                                              <p:charRg st="0" end="11"/>
                                            </p:txEl>
                                          </p:spTgt>
                                        </p:tgtEl>
                                        <p:attrNameLst>
                                          <p:attrName>style.visibility</p:attrName>
                                        </p:attrNameLst>
                                      </p:cBhvr>
                                      <p:to>
                                        <p:strVal val="visible"/>
                                      </p:to>
                                    </p:set>
                                    <p:animEffect transition="in" filter="wipe(up)">
                                      <p:cBhvr>
                                        <p:cTn id="7" dur="1000"/>
                                        <p:tgtEl>
                                          <p:spTgt spid="198661">
                                            <p:txEl>
                                              <p:charRg st="0"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661"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3" name="标题 149505"/>
          <p:cNvSpPr>
            <a:spLocks noGrp="1"/>
          </p:cNvSpPr>
          <p:nvPr>
            <p:ph type="title"/>
          </p:nvPr>
        </p:nvSpPr>
        <p:spPr/>
        <p:txBody>
          <a:bodyPr anchor="ctr" anchorCtr="0"/>
          <a:p>
            <a:r>
              <a:rPr dirty="0"/>
              <a:t>3．电子元器件封装</a:t>
            </a:r>
            <a:endParaRPr dirty="0"/>
          </a:p>
        </p:txBody>
      </p:sp>
      <p:sp>
        <p:nvSpPr>
          <p:cNvPr id="149507" name="文本占位符 149506"/>
          <p:cNvSpPr>
            <a:spLocks noGrp="1"/>
          </p:cNvSpPr>
          <p:nvPr>
            <p:ph type="body" sz="half" idx="1"/>
          </p:nvPr>
        </p:nvSpPr>
        <p:spPr>
          <a:xfrm>
            <a:off x="439420" y="1052830"/>
            <a:ext cx="8502650" cy="627380"/>
          </a:xfrm>
        </p:spPr>
        <p:txBody>
          <a:bodyPr anchor="t" anchorCtr="0"/>
          <a:p>
            <a:pPr algn="just">
              <a:buClrTx/>
              <a:buSzTx/>
              <a:buFontTx/>
              <a:buNone/>
            </a:pPr>
            <a:r>
              <a:rPr lang="en-US" dirty="0"/>
              <a:t>             </a:t>
            </a:r>
            <a:r>
              <a:rPr dirty="0"/>
              <a:t>表3-1  直流稳压源的元器件信息</a:t>
            </a:r>
            <a:endParaRPr dirty="0"/>
          </a:p>
        </p:txBody>
      </p:sp>
      <p:graphicFrame>
        <p:nvGraphicFramePr>
          <p:cNvPr id="2" name="表格 1"/>
          <p:cNvGraphicFramePr/>
          <p:nvPr>
            <p:custDataLst>
              <p:tags r:id="rId1"/>
            </p:custDataLst>
          </p:nvPr>
        </p:nvGraphicFramePr>
        <p:xfrm>
          <a:off x="968375" y="1717040"/>
          <a:ext cx="7694930" cy="4824095"/>
        </p:xfrm>
        <a:graphic>
          <a:graphicData uri="http://schemas.openxmlformats.org/drawingml/2006/table">
            <a:tbl>
              <a:tblPr/>
              <a:tblGrid>
                <a:gridCol w="1655445"/>
                <a:gridCol w="1137285"/>
                <a:gridCol w="1759585"/>
                <a:gridCol w="1750695"/>
                <a:gridCol w="1391920"/>
              </a:tblGrid>
              <a:tr h="445135">
                <a:tc>
                  <a:txBody>
                    <a:bodyPr/>
                    <a:p>
                      <a:pPr algn="ctr">
                        <a:buNone/>
                      </a:pPr>
                      <a:r>
                        <a:rPr lang="en-US" sz="1400">
                          <a:latin typeface="黑体" panose="02010609060101010101" pitchFamily="2" charset="-122"/>
                          <a:ea typeface="黑体" panose="02010609060101010101" pitchFamily="2" charset="-122"/>
                          <a:cs typeface="黑体" panose="02010609060101010101" pitchFamily="2" charset="-122"/>
                        </a:rPr>
                        <a:t>元器件（</a:t>
                      </a:r>
                      <a:r>
                        <a:rPr lang="en-US" sz="1400">
                          <a:latin typeface="Arial" panose="020B0604020202020204" pitchFamily="34" charset="0"/>
                          <a:cs typeface="Arial" panose="020B0604020202020204" pitchFamily="34" charset="0"/>
                        </a:rPr>
                        <a:t>Component</a:t>
                      </a:r>
                      <a:r>
                        <a:rPr lang="en-US" sz="1400">
                          <a:latin typeface="黑体" panose="02010609060101010101" pitchFamily="2" charset="-122"/>
                          <a:ea typeface="黑体" panose="02010609060101010101" pitchFamily="2" charset="-122"/>
                          <a:cs typeface="黑体" panose="02010609060101010101" pitchFamily="2" charset="-122"/>
                        </a:rPr>
                        <a:t>）</a:t>
                      </a:r>
                      <a:endParaRPr lang="en-US" altLang="en-US" sz="1400">
                        <a:latin typeface="黑体" panose="02010609060101010101" pitchFamily="2" charset="-122"/>
                        <a:ea typeface="黑体" panose="02010609060101010101" pitchFamily="2" charset="-122"/>
                        <a:cs typeface="黑体" panose="0201060906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400">
                          <a:latin typeface="黑体" panose="02010609060101010101" pitchFamily="2" charset="-122"/>
                          <a:ea typeface="黑体" panose="02010609060101010101" pitchFamily="2" charset="-122"/>
                          <a:cs typeface="黑体" panose="02010609060101010101" pitchFamily="2" charset="-122"/>
                        </a:rPr>
                        <a:t>元器件库</a:t>
                      </a:r>
                      <a:endParaRPr lang="en-US" altLang="en-US" sz="1400">
                        <a:latin typeface="黑体" panose="02010609060101010101" pitchFamily="2" charset="-122"/>
                        <a:ea typeface="黑体" panose="02010609060101010101" pitchFamily="2" charset="-122"/>
                        <a:cs typeface="黑体" panose="0201060906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400">
                          <a:latin typeface="黑体" panose="02010609060101010101" pitchFamily="2" charset="-122"/>
                          <a:ea typeface="黑体" panose="02010609060101010101" pitchFamily="2" charset="-122"/>
                          <a:cs typeface="黑体" panose="02010609060101010101" pitchFamily="2" charset="-122"/>
                        </a:rPr>
                        <a:t>子库</a:t>
                      </a:r>
                      <a:endParaRPr lang="en-US" altLang="en-US" sz="1400">
                        <a:latin typeface="黑体" panose="02010609060101010101" pitchFamily="2" charset="-122"/>
                        <a:ea typeface="黑体" panose="02010609060101010101" pitchFamily="2" charset="-122"/>
                        <a:cs typeface="黑体" panose="0201060906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400">
                          <a:latin typeface="黑体" panose="02010609060101010101" pitchFamily="2" charset="-122"/>
                          <a:ea typeface="黑体" panose="02010609060101010101" pitchFamily="2" charset="-122"/>
                          <a:cs typeface="黑体" panose="02010609060101010101" pitchFamily="2" charset="-122"/>
                        </a:rPr>
                        <a:t>元器件编号</a:t>
                      </a:r>
                      <a:endParaRPr lang="en-US" altLang="en-US" sz="1400">
                        <a:latin typeface="黑体" panose="02010609060101010101" pitchFamily="2" charset="-122"/>
                        <a:ea typeface="黑体" panose="02010609060101010101" pitchFamily="2" charset="-122"/>
                        <a:cs typeface="黑体" panose="0201060906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400">
                          <a:latin typeface="黑体" panose="02010609060101010101" pitchFamily="2" charset="-122"/>
                          <a:ea typeface="黑体" panose="02010609060101010101" pitchFamily="2" charset="-122"/>
                          <a:cs typeface="黑体" panose="02010609060101010101" pitchFamily="2" charset="-122"/>
                        </a:rPr>
                        <a:t>标称值</a:t>
                      </a:r>
                      <a:endParaRPr lang="en-US" altLang="en-US" sz="1400">
                        <a:latin typeface="黑体" panose="02010609060101010101" pitchFamily="2" charset="-122"/>
                        <a:ea typeface="黑体" panose="02010609060101010101" pitchFamily="2" charset="-122"/>
                        <a:cs typeface="黑体" panose="0201060906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71475">
                <a:tc>
                  <a:txBody>
                    <a:bodyPr/>
                    <a:p>
                      <a:pPr algn="ctr">
                        <a:buNone/>
                      </a:pPr>
                      <a:r>
                        <a:rPr lang="en-US" sz="1400">
                          <a:latin typeface="Times New Roman" panose="02020603050405020304" pitchFamily="18" charset="0"/>
                          <a:cs typeface="Times New Roman" panose="02020603050405020304" pitchFamily="18" charset="0"/>
                        </a:rPr>
                        <a:t>AC_POWER</a:t>
                      </a:r>
                      <a:endParaRPr lang="en-US" altLang="en-US" sz="14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400">
                          <a:latin typeface="Times New Roman" panose="02020603050405020304" pitchFamily="18" charset="0"/>
                          <a:cs typeface="Times New Roman" panose="02020603050405020304" pitchFamily="18" charset="0"/>
                        </a:rPr>
                        <a:t>Sources</a:t>
                      </a:r>
                      <a:endParaRPr lang="en-US" altLang="en-US" sz="14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400">
                          <a:latin typeface="Times New Roman" panose="02020603050405020304" pitchFamily="18" charset="0"/>
                          <a:cs typeface="Times New Roman" panose="02020603050405020304" pitchFamily="18" charset="0"/>
                        </a:rPr>
                        <a:t>POWER_SOURCES</a:t>
                      </a:r>
                      <a:endParaRPr lang="en-US" altLang="en-US" sz="14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400">
                          <a:latin typeface="Times New Roman" panose="02020603050405020304" pitchFamily="18" charset="0"/>
                          <a:cs typeface="Times New Roman" panose="02020603050405020304" pitchFamily="18" charset="0"/>
                        </a:rPr>
                        <a:t>V1（电压源）</a:t>
                      </a:r>
                      <a:endParaRPr lang="en-US" altLang="en-US" sz="14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400">
                          <a:latin typeface="Times New Roman" panose="02020603050405020304" pitchFamily="18" charset="0"/>
                          <a:cs typeface="Times New Roman" panose="02020603050405020304" pitchFamily="18" charset="0"/>
                        </a:rPr>
                        <a:t>220V/50Hz</a:t>
                      </a:r>
                      <a:endParaRPr lang="en-US" altLang="en-US" sz="14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70840">
                <a:tc>
                  <a:txBody>
                    <a:bodyPr/>
                    <a:p>
                      <a:pPr algn="ctr">
                        <a:buNone/>
                      </a:pPr>
                      <a:r>
                        <a:rPr lang="en-US" sz="1400">
                          <a:latin typeface="Times New Roman" panose="02020603050405020304" pitchFamily="18" charset="0"/>
                          <a:cs typeface="Times New Roman" panose="02020603050405020304" pitchFamily="18" charset="0"/>
                        </a:rPr>
                        <a:t>SPST</a:t>
                      </a:r>
                      <a:endParaRPr lang="en-US" altLang="en-US" sz="14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400">
                          <a:latin typeface="Times New Roman" panose="02020603050405020304" pitchFamily="18" charset="0"/>
                          <a:cs typeface="Times New Roman" panose="02020603050405020304" pitchFamily="18" charset="0"/>
                        </a:rPr>
                        <a:t>Basic</a:t>
                      </a:r>
                      <a:endParaRPr lang="en-US" altLang="en-US" sz="14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400">
                          <a:latin typeface="Times New Roman" panose="02020603050405020304" pitchFamily="18" charset="0"/>
                          <a:cs typeface="Times New Roman" panose="02020603050405020304" pitchFamily="18" charset="0"/>
                        </a:rPr>
                        <a:t>SWITCH</a:t>
                      </a:r>
                      <a:endParaRPr lang="en-US" altLang="en-US" sz="14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400">
                          <a:latin typeface="Times New Roman" panose="02020603050405020304" pitchFamily="18" charset="0"/>
                          <a:cs typeface="Times New Roman" panose="02020603050405020304" pitchFamily="18" charset="0"/>
                        </a:rPr>
                        <a:t>S1（单刀单掷开关）</a:t>
                      </a:r>
                      <a:endParaRPr lang="en-US" altLang="en-US" sz="14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400">
                          <a:latin typeface="宋体" panose="02010600030101010101" pitchFamily="2" charset="-122"/>
                          <a:ea typeface="宋体" panose="02010600030101010101" pitchFamily="2" charset="-122"/>
                          <a:cs typeface="宋体" panose="02010600030101010101" pitchFamily="2" charset="-122"/>
                        </a:rPr>
                        <a:t>—</a:t>
                      </a:r>
                      <a:endParaRPr lang="en-US" altLang="en-US" sz="14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71475">
                <a:tc>
                  <a:txBody>
                    <a:bodyPr/>
                    <a:p>
                      <a:pPr algn="ctr">
                        <a:buNone/>
                      </a:pPr>
                      <a:r>
                        <a:rPr lang="en-US" sz="1400">
                          <a:latin typeface="Times New Roman" panose="02020603050405020304" pitchFamily="18" charset="0"/>
                          <a:cs typeface="Times New Roman" panose="02020603050405020304" pitchFamily="18" charset="0"/>
                        </a:rPr>
                        <a:t>GROUND</a:t>
                      </a:r>
                      <a:endParaRPr lang="en-US" altLang="en-US" sz="14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400">
                          <a:latin typeface="Times New Roman" panose="02020603050405020304" pitchFamily="18" charset="0"/>
                          <a:cs typeface="Times New Roman" panose="02020603050405020304" pitchFamily="18" charset="0"/>
                        </a:rPr>
                        <a:t>Sources</a:t>
                      </a:r>
                      <a:endParaRPr lang="en-US" altLang="en-US" sz="14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400">
                          <a:latin typeface="Times New Roman" panose="02020603050405020304" pitchFamily="18" charset="0"/>
                          <a:cs typeface="Times New Roman" panose="02020603050405020304" pitchFamily="18" charset="0"/>
                        </a:rPr>
                        <a:t>POWER_SOURCES</a:t>
                      </a:r>
                      <a:endParaRPr lang="en-US" altLang="en-US" sz="14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400">
                          <a:latin typeface="Times New Roman" panose="02020603050405020304" pitchFamily="18" charset="0"/>
                          <a:cs typeface="Times New Roman" panose="02020603050405020304" pitchFamily="18" charset="0"/>
                        </a:rPr>
                        <a:t>地</a:t>
                      </a:r>
                      <a:endParaRPr lang="en-US" altLang="en-US" sz="14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400">
                          <a:latin typeface="宋体" panose="02010600030101010101" pitchFamily="2" charset="-122"/>
                          <a:ea typeface="宋体" panose="02010600030101010101" pitchFamily="2" charset="-122"/>
                          <a:cs typeface="宋体" panose="02010600030101010101" pitchFamily="2" charset="-122"/>
                        </a:rPr>
                        <a:t>—</a:t>
                      </a:r>
                      <a:endParaRPr lang="en-US" altLang="en-US" sz="14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71475">
                <a:tc>
                  <a:txBody>
                    <a:bodyPr/>
                    <a:p>
                      <a:pPr algn="ctr">
                        <a:buNone/>
                      </a:pPr>
                      <a:r>
                        <a:rPr lang="en-US" sz="1400">
                          <a:latin typeface="Times New Roman" panose="02020603050405020304" pitchFamily="18" charset="0"/>
                          <a:cs typeface="Times New Roman" panose="02020603050405020304" pitchFamily="18" charset="0"/>
                        </a:rPr>
                        <a:t>1P1S_TAPPED</a:t>
                      </a:r>
                      <a:endParaRPr lang="en-US" altLang="en-US" sz="14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400">
                          <a:latin typeface="Times New Roman" panose="02020603050405020304" pitchFamily="18" charset="0"/>
                          <a:cs typeface="Times New Roman" panose="02020603050405020304" pitchFamily="18" charset="0"/>
                        </a:rPr>
                        <a:t>Basic</a:t>
                      </a:r>
                      <a:endParaRPr lang="en-US" altLang="en-US" sz="14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400">
                          <a:latin typeface="Times New Roman" panose="02020603050405020304" pitchFamily="18" charset="0"/>
                          <a:cs typeface="Times New Roman" panose="02020603050405020304" pitchFamily="18" charset="0"/>
                        </a:rPr>
                        <a:t>TRANSFORMER</a:t>
                      </a:r>
                      <a:endParaRPr lang="en-US" altLang="en-US" sz="14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400">
                          <a:latin typeface="Times New Roman" panose="02020603050405020304" pitchFamily="18" charset="0"/>
                          <a:cs typeface="Times New Roman" panose="02020603050405020304" pitchFamily="18" charset="0"/>
                        </a:rPr>
                        <a:t>T</a:t>
                      </a:r>
                      <a:r>
                        <a:rPr lang="en-US" sz="1400">
                          <a:latin typeface="宋体" panose="02010600030101010101" pitchFamily="2" charset="-122"/>
                          <a:ea typeface="宋体" panose="02010600030101010101" pitchFamily="2" charset="-122"/>
                          <a:cs typeface="宋体" panose="02010600030101010101" pitchFamily="2" charset="-122"/>
                        </a:rPr>
                        <a:t>2</a:t>
                      </a:r>
                      <a:r>
                        <a:rPr lang="en-US" sz="1400">
                          <a:latin typeface="Times New Roman" panose="02020603050405020304" pitchFamily="18" charset="0"/>
                          <a:cs typeface="Times New Roman" panose="02020603050405020304" pitchFamily="18" charset="0"/>
                        </a:rPr>
                        <a:t>（变压器）</a:t>
                      </a:r>
                      <a:endParaRPr lang="en-US" altLang="en-US" sz="14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400">
                          <a:latin typeface="Times New Roman" panose="02020603050405020304" pitchFamily="18" charset="0"/>
                          <a:cs typeface="Times New Roman" panose="02020603050405020304" pitchFamily="18" charset="0"/>
                        </a:rPr>
                        <a:t>1</a:t>
                      </a:r>
                      <a:r>
                        <a:rPr lang="en-US" sz="1400">
                          <a:latin typeface="宋体" panose="02010600030101010101" pitchFamily="2" charset="-122"/>
                          <a:ea typeface="宋体" panose="02010600030101010101" pitchFamily="2" charset="-122"/>
                          <a:cs typeface="宋体" panose="02010600030101010101" pitchFamily="2" charset="-122"/>
                        </a:rPr>
                        <a:t>5∶</a:t>
                      </a:r>
                      <a:r>
                        <a:rPr lang="en-US" sz="1400">
                          <a:latin typeface="Times New Roman" panose="02020603050405020304" pitchFamily="18" charset="0"/>
                          <a:cs typeface="Times New Roman" panose="02020603050405020304" pitchFamily="18" charset="0"/>
                        </a:rPr>
                        <a:t>1</a:t>
                      </a:r>
                      <a:r>
                        <a:rPr lang="en-US" sz="1400">
                          <a:latin typeface="宋体" panose="02010600030101010101" pitchFamily="2" charset="-122"/>
                          <a:ea typeface="宋体" panose="02010600030101010101" pitchFamily="2" charset="-122"/>
                          <a:cs typeface="宋体" panose="02010600030101010101" pitchFamily="2" charset="-122"/>
                        </a:rPr>
                        <a:t>∶</a:t>
                      </a:r>
                      <a:r>
                        <a:rPr lang="en-US" sz="1400">
                          <a:latin typeface="Times New Roman" panose="02020603050405020304" pitchFamily="18" charset="0"/>
                          <a:cs typeface="Times New Roman" panose="02020603050405020304" pitchFamily="18" charset="0"/>
                        </a:rPr>
                        <a:t>1</a:t>
                      </a:r>
                      <a:endParaRPr lang="en-US" altLang="en-US" sz="14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71475">
                <a:tc>
                  <a:txBody>
                    <a:bodyPr/>
                    <a:p>
                      <a:pPr algn="ctr">
                        <a:buNone/>
                      </a:pPr>
                      <a:r>
                        <a:rPr lang="en-US" sz="1400">
                          <a:latin typeface="Times New Roman" panose="02020603050405020304" pitchFamily="18" charset="0"/>
                          <a:cs typeface="Times New Roman" panose="02020603050405020304" pitchFamily="18" charset="0"/>
                        </a:rPr>
                        <a:t>1B4B42</a:t>
                      </a:r>
                      <a:endParaRPr lang="en-US" altLang="en-US" sz="14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400">
                          <a:latin typeface="Times New Roman" panose="02020603050405020304" pitchFamily="18" charset="0"/>
                          <a:cs typeface="Times New Roman" panose="02020603050405020304" pitchFamily="18" charset="0"/>
                        </a:rPr>
                        <a:t>Diodes </a:t>
                      </a:r>
                      <a:endParaRPr lang="en-US" altLang="en-US" sz="14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400">
                          <a:latin typeface="Times New Roman" panose="02020603050405020304" pitchFamily="18" charset="0"/>
                          <a:cs typeface="Times New Roman" panose="02020603050405020304" pitchFamily="18" charset="0"/>
                        </a:rPr>
                        <a:t>FWB</a:t>
                      </a:r>
                      <a:endParaRPr lang="en-US" altLang="en-US" sz="14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400">
                          <a:latin typeface="Times New Roman" panose="02020603050405020304" pitchFamily="18" charset="0"/>
                          <a:cs typeface="Times New Roman" panose="02020603050405020304" pitchFamily="18" charset="0"/>
                        </a:rPr>
                        <a:t>BR1（整流桥）</a:t>
                      </a:r>
                      <a:endParaRPr lang="en-US" altLang="en-US" sz="14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400">
                          <a:latin typeface="宋体" panose="02010600030101010101" pitchFamily="2" charset="-122"/>
                          <a:ea typeface="宋体" panose="02010600030101010101" pitchFamily="2" charset="-122"/>
                          <a:cs typeface="宋体" panose="02010600030101010101" pitchFamily="2" charset="-122"/>
                        </a:rPr>
                        <a:t>—</a:t>
                      </a:r>
                      <a:endParaRPr lang="en-US" altLang="en-US" sz="14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45135">
                <a:tc>
                  <a:txBody>
                    <a:bodyPr/>
                    <a:p>
                      <a:pPr algn="ctr">
                        <a:buNone/>
                      </a:pPr>
                      <a:r>
                        <a:rPr lang="en-US" sz="1400">
                          <a:latin typeface="Times New Roman" panose="02020603050405020304" pitchFamily="18" charset="0"/>
                          <a:cs typeface="Times New Roman" panose="02020603050405020304" pitchFamily="18" charset="0"/>
                        </a:rPr>
                        <a:t>100nF</a:t>
                      </a:r>
                      <a:endParaRPr lang="en-US" altLang="en-US" sz="14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400">
                          <a:latin typeface="Times New Roman" panose="02020603050405020304" pitchFamily="18" charset="0"/>
                          <a:cs typeface="Times New Roman" panose="02020603050405020304" pitchFamily="18" charset="0"/>
                        </a:rPr>
                        <a:t>Basic</a:t>
                      </a:r>
                      <a:endParaRPr lang="en-US" altLang="en-US" sz="14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400">
                          <a:latin typeface="Times New Roman" panose="02020603050405020304" pitchFamily="18" charset="0"/>
                          <a:cs typeface="Times New Roman" panose="02020603050405020304" pitchFamily="18" charset="0"/>
                        </a:rPr>
                        <a:t>CAPACITOR</a:t>
                      </a:r>
                      <a:endParaRPr lang="en-US" altLang="en-US" sz="14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400">
                          <a:latin typeface="Times New Roman" panose="02020603050405020304" pitchFamily="18" charset="0"/>
                          <a:cs typeface="Times New Roman" panose="02020603050405020304" pitchFamily="18" charset="0"/>
                        </a:rPr>
                        <a:t>C7</a:t>
                      </a:r>
                      <a:r>
                        <a:rPr lang="en-US" sz="1400">
                          <a:latin typeface="宋体" panose="02010600030101010101" pitchFamily="2" charset="-122"/>
                          <a:ea typeface="宋体" panose="02010600030101010101" pitchFamily="2" charset="-122"/>
                          <a:cs typeface="宋体" panose="02010600030101010101" pitchFamily="2" charset="-122"/>
                        </a:rPr>
                        <a:t>～</a:t>
                      </a:r>
                      <a:r>
                        <a:rPr lang="en-US" sz="1400">
                          <a:latin typeface="Times New Roman" panose="02020603050405020304" pitchFamily="18" charset="0"/>
                          <a:cs typeface="Times New Roman" panose="02020603050405020304" pitchFamily="18" charset="0"/>
                        </a:rPr>
                        <a:t>C8（无极性电容）</a:t>
                      </a:r>
                      <a:endParaRPr lang="en-US" altLang="en-US" sz="14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400">
                          <a:latin typeface="Times New Roman" panose="02020603050405020304" pitchFamily="18" charset="0"/>
                          <a:cs typeface="Times New Roman" panose="02020603050405020304" pitchFamily="18" charset="0"/>
                        </a:rPr>
                        <a:t>见图3-9</a:t>
                      </a:r>
                      <a:endParaRPr lang="en-US" altLang="en-US" sz="14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70840">
                <a:tc>
                  <a:txBody>
                    <a:bodyPr/>
                    <a:p>
                      <a:pPr algn="ctr">
                        <a:buNone/>
                      </a:pPr>
                      <a:r>
                        <a:rPr lang="en-US" sz="1400">
                          <a:latin typeface="Times New Roman" panose="02020603050405020304" pitchFamily="18" charset="0"/>
                          <a:cs typeface="Times New Roman" panose="02020603050405020304" pitchFamily="18" charset="0"/>
                        </a:rPr>
                        <a:t>1000μF/4.7μF</a:t>
                      </a:r>
                      <a:endParaRPr lang="en-US" altLang="en-US" sz="14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400">
                          <a:latin typeface="Times New Roman" panose="02020603050405020304" pitchFamily="18" charset="0"/>
                          <a:cs typeface="Times New Roman" panose="02020603050405020304" pitchFamily="18" charset="0"/>
                        </a:rPr>
                        <a:t>Basic</a:t>
                      </a:r>
                      <a:endParaRPr lang="en-US" altLang="en-US" sz="14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400">
                          <a:latin typeface="Times New Roman" panose="02020603050405020304" pitchFamily="18" charset="0"/>
                          <a:cs typeface="Times New Roman" panose="02020603050405020304" pitchFamily="18" charset="0"/>
                        </a:rPr>
                        <a:t>CAP_ELECTROLIT</a:t>
                      </a:r>
                      <a:endParaRPr lang="en-US" altLang="en-US" sz="14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400">
                          <a:latin typeface="Times New Roman" panose="02020603050405020304" pitchFamily="18" charset="0"/>
                          <a:cs typeface="Times New Roman" panose="02020603050405020304" pitchFamily="18" charset="0"/>
                        </a:rPr>
                        <a:t>C1</a:t>
                      </a:r>
                      <a:r>
                        <a:rPr lang="en-US" sz="1400">
                          <a:latin typeface="宋体" panose="02010600030101010101" pitchFamily="2" charset="-122"/>
                          <a:ea typeface="宋体" panose="02010600030101010101" pitchFamily="2" charset="-122"/>
                          <a:cs typeface="宋体" panose="02010600030101010101" pitchFamily="2" charset="-122"/>
                        </a:rPr>
                        <a:t>～</a:t>
                      </a:r>
                      <a:r>
                        <a:rPr lang="en-US" sz="1400">
                          <a:latin typeface="Times New Roman" panose="02020603050405020304" pitchFamily="18" charset="0"/>
                          <a:cs typeface="Times New Roman" panose="02020603050405020304" pitchFamily="18" charset="0"/>
                        </a:rPr>
                        <a:t>C6（电解电容）</a:t>
                      </a:r>
                      <a:endParaRPr lang="en-US" altLang="en-US" sz="14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400">
                          <a:latin typeface="Times New Roman" panose="02020603050405020304" pitchFamily="18" charset="0"/>
                          <a:cs typeface="Times New Roman" panose="02020603050405020304" pitchFamily="18" charset="0"/>
                        </a:rPr>
                        <a:t>见图3-9</a:t>
                      </a:r>
                      <a:endParaRPr lang="en-US" altLang="en-US" sz="14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45135">
                <a:tc>
                  <a:txBody>
                    <a:bodyPr/>
                    <a:p>
                      <a:pPr algn="ctr">
                        <a:buNone/>
                      </a:pPr>
                      <a:r>
                        <a:rPr lang="en-US" sz="1400">
                          <a:latin typeface="宋体" panose="02010600030101010101" pitchFamily="2" charset="-122"/>
                          <a:ea typeface="宋体" panose="02010600030101010101" pitchFamily="2" charset="-122"/>
                          <a:cs typeface="宋体" panose="02010600030101010101" pitchFamily="2" charset="-122"/>
                        </a:rPr>
                        <a:t>1</a:t>
                      </a:r>
                      <a:r>
                        <a:rPr lang="en-US" sz="1400">
                          <a:latin typeface="Times New Roman" panose="02020603050405020304" pitchFamily="18" charset="0"/>
                          <a:cs typeface="Times New Roman" panose="02020603050405020304" pitchFamily="18" charset="0"/>
                        </a:rPr>
                        <a:t>N4001</a:t>
                      </a:r>
                      <a:endParaRPr lang="en-US" altLang="en-US" sz="14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400">
                          <a:latin typeface="Times New Roman" panose="02020603050405020304" pitchFamily="18" charset="0"/>
                          <a:cs typeface="Times New Roman" panose="02020603050405020304" pitchFamily="18" charset="0"/>
                        </a:rPr>
                        <a:t>Diodes </a:t>
                      </a:r>
                      <a:endParaRPr lang="en-US" altLang="en-US" sz="14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400">
                          <a:latin typeface="Times New Roman" panose="02020603050405020304" pitchFamily="18" charset="0"/>
                          <a:cs typeface="Times New Roman" panose="02020603050405020304" pitchFamily="18" charset="0"/>
                        </a:rPr>
                        <a:t>DIODE</a:t>
                      </a:r>
                      <a:endParaRPr lang="en-US" altLang="en-US" sz="14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400">
                          <a:latin typeface="Times New Roman" panose="02020603050405020304" pitchFamily="18" charset="0"/>
                          <a:cs typeface="Times New Roman" panose="02020603050405020304" pitchFamily="18" charset="0"/>
                        </a:rPr>
                        <a:t>D1</a:t>
                      </a:r>
                      <a:r>
                        <a:rPr lang="en-US" sz="1400">
                          <a:latin typeface="宋体" panose="02010600030101010101" pitchFamily="2" charset="-122"/>
                          <a:ea typeface="宋体" panose="02010600030101010101" pitchFamily="2" charset="-122"/>
                          <a:cs typeface="宋体" panose="02010600030101010101" pitchFamily="2" charset="-122"/>
                        </a:rPr>
                        <a:t>～</a:t>
                      </a:r>
                      <a:r>
                        <a:rPr lang="en-US" sz="1400">
                          <a:latin typeface="Times New Roman" panose="02020603050405020304" pitchFamily="18" charset="0"/>
                          <a:cs typeface="Times New Roman" panose="02020603050405020304" pitchFamily="18" charset="0"/>
                        </a:rPr>
                        <a:t>D2（普通二极管）</a:t>
                      </a:r>
                      <a:endParaRPr lang="en-US" altLang="en-US" sz="14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400">
                          <a:latin typeface="Times New Roman" panose="02020603050405020304" pitchFamily="18" charset="0"/>
                          <a:cs typeface="Times New Roman" panose="02020603050405020304" pitchFamily="18" charset="0"/>
                        </a:rPr>
                        <a:t>见图3-9</a:t>
                      </a:r>
                      <a:endParaRPr lang="en-US" altLang="en-US" sz="14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44500">
                <a:tc>
                  <a:txBody>
                    <a:bodyPr/>
                    <a:p>
                      <a:pPr algn="ctr">
                        <a:buNone/>
                      </a:pPr>
                      <a:r>
                        <a:rPr lang="en-US" sz="1400">
                          <a:latin typeface="Times New Roman" panose="02020603050405020304" pitchFamily="18" charset="0"/>
                          <a:cs typeface="Times New Roman" panose="02020603050405020304" pitchFamily="18" charset="0"/>
                        </a:rPr>
                        <a:t>LM7815CT</a:t>
                      </a:r>
                      <a:endParaRPr lang="en-US" altLang="en-US" sz="14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400">
                          <a:latin typeface="Times New Roman" panose="02020603050405020304" pitchFamily="18" charset="0"/>
                          <a:cs typeface="Times New Roman" panose="02020603050405020304" pitchFamily="18" charset="0"/>
                        </a:rPr>
                        <a:t>Power</a:t>
                      </a:r>
                      <a:endParaRPr lang="en-US" altLang="en-US" sz="14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400">
                          <a:latin typeface="Times New Roman" panose="02020603050405020304" pitchFamily="18" charset="0"/>
                          <a:cs typeface="Times New Roman" panose="02020603050405020304" pitchFamily="18" charset="0"/>
                        </a:rPr>
                        <a:t>VOLTAGE_REGULATOR</a:t>
                      </a:r>
                      <a:endParaRPr lang="en-US" altLang="en-US" sz="14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400">
                          <a:latin typeface="Times New Roman" panose="02020603050405020304" pitchFamily="18" charset="0"/>
                          <a:cs typeface="Times New Roman" panose="02020603050405020304" pitchFamily="18" charset="0"/>
                        </a:rPr>
                        <a:t>U1（7815稳压管）</a:t>
                      </a:r>
                      <a:endParaRPr lang="en-US" altLang="en-US" sz="14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400">
                          <a:latin typeface="宋体" panose="02010600030101010101" pitchFamily="2" charset="-122"/>
                          <a:ea typeface="宋体" panose="02010600030101010101" pitchFamily="2" charset="-122"/>
                          <a:cs typeface="宋体" panose="02010600030101010101" pitchFamily="2" charset="-122"/>
                        </a:rPr>
                        <a:t>—</a:t>
                      </a:r>
                      <a:endParaRPr lang="en-US" altLang="en-US" sz="14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45135">
                <a:tc>
                  <a:txBody>
                    <a:bodyPr/>
                    <a:p>
                      <a:pPr algn="ctr">
                        <a:buNone/>
                      </a:pPr>
                      <a:r>
                        <a:rPr lang="en-US" sz="1400">
                          <a:latin typeface="Times New Roman" panose="02020603050405020304" pitchFamily="18" charset="0"/>
                          <a:cs typeface="Times New Roman" panose="02020603050405020304" pitchFamily="18" charset="0"/>
                        </a:rPr>
                        <a:t>LM7915CT</a:t>
                      </a:r>
                      <a:endParaRPr lang="en-US" altLang="en-US" sz="14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400">
                          <a:latin typeface="Times New Roman" panose="02020603050405020304" pitchFamily="18" charset="0"/>
                          <a:cs typeface="Times New Roman" panose="02020603050405020304" pitchFamily="18" charset="0"/>
                        </a:rPr>
                        <a:t>Power</a:t>
                      </a:r>
                      <a:endParaRPr lang="en-US" altLang="en-US" sz="14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400">
                          <a:latin typeface="Times New Roman" panose="02020603050405020304" pitchFamily="18" charset="0"/>
                          <a:cs typeface="Times New Roman" panose="02020603050405020304" pitchFamily="18" charset="0"/>
                        </a:rPr>
                        <a:t>VOLTAGE_REGULATOR</a:t>
                      </a:r>
                      <a:endParaRPr lang="en-US" altLang="en-US" sz="14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400">
                          <a:latin typeface="Times New Roman" panose="02020603050405020304" pitchFamily="18" charset="0"/>
                          <a:cs typeface="Times New Roman" panose="02020603050405020304" pitchFamily="18" charset="0"/>
                        </a:rPr>
                        <a:t>U2（7915稳压管）</a:t>
                      </a:r>
                      <a:endParaRPr lang="en-US" altLang="en-US" sz="14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400">
                          <a:latin typeface="宋体" panose="02010600030101010101" pitchFamily="2" charset="-122"/>
                          <a:ea typeface="宋体" panose="02010600030101010101" pitchFamily="2" charset="-122"/>
                          <a:cs typeface="宋体" panose="02010600030101010101" pitchFamily="2" charset="-122"/>
                        </a:rPr>
                        <a:t>—</a:t>
                      </a:r>
                      <a:endParaRPr lang="en-US" altLang="en-US" sz="14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71475">
                <a:tc>
                  <a:txBody>
                    <a:bodyPr/>
                    <a:p>
                      <a:pPr algn="ctr">
                        <a:buNone/>
                      </a:pPr>
                      <a:r>
                        <a:rPr lang="en-US" sz="1400">
                          <a:latin typeface="Times New Roman" panose="02020603050405020304" pitchFamily="18" charset="0"/>
                          <a:cs typeface="Times New Roman" panose="02020603050405020304" pitchFamily="18" charset="0"/>
                        </a:rPr>
                        <a:t>100Ω</a:t>
                      </a:r>
                      <a:endParaRPr lang="en-US" altLang="en-US" sz="14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400">
                          <a:latin typeface="Times New Roman" panose="02020603050405020304" pitchFamily="18" charset="0"/>
                          <a:cs typeface="Times New Roman" panose="02020603050405020304" pitchFamily="18" charset="0"/>
                        </a:rPr>
                        <a:t>Basic</a:t>
                      </a:r>
                      <a:endParaRPr lang="en-US" altLang="en-US" sz="14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400">
                          <a:latin typeface="Times New Roman" panose="02020603050405020304" pitchFamily="18" charset="0"/>
                          <a:cs typeface="Times New Roman" panose="02020603050405020304" pitchFamily="18" charset="0"/>
                        </a:rPr>
                        <a:t>RESISTOR</a:t>
                      </a:r>
                      <a:endParaRPr lang="en-US" altLang="en-US" sz="14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400">
                          <a:latin typeface="Times New Roman" panose="02020603050405020304" pitchFamily="18" charset="0"/>
                          <a:cs typeface="Times New Roman" panose="02020603050405020304" pitchFamily="18" charset="0"/>
                        </a:rPr>
                        <a:t>R1</a:t>
                      </a:r>
                      <a:r>
                        <a:rPr lang="en-US" sz="1400">
                          <a:latin typeface="宋体" panose="02010600030101010101" pitchFamily="2" charset="-122"/>
                          <a:ea typeface="宋体" panose="02010600030101010101" pitchFamily="2" charset="-122"/>
                          <a:cs typeface="宋体" panose="02010600030101010101" pitchFamily="2" charset="-122"/>
                        </a:rPr>
                        <a:t>～</a:t>
                      </a:r>
                      <a:r>
                        <a:rPr lang="en-US" sz="1400">
                          <a:latin typeface="Times New Roman" panose="02020603050405020304" pitchFamily="18" charset="0"/>
                          <a:cs typeface="Times New Roman" panose="02020603050405020304" pitchFamily="18" charset="0"/>
                        </a:rPr>
                        <a:t>R2（可变电阻）</a:t>
                      </a:r>
                      <a:endParaRPr lang="en-US" altLang="en-US" sz="14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400">
                          <a:latin typeface="Times New Roman" panose="02020603050405020304" pitchFamily="18" charset="0"/>
                          <a:cs typeface="Times New Roman" panose="02020603050405020304" pitchFamily="18" charset="0"/>
                        </a:rPr>
                        <a:t>见图3-11</a:t>
                      </a:r>
                      <a:endParaRPr lang="en-US" altLang="en-US" sz="14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4872" name="矩形 164871"/>
          <p:cNvSpPr/>
          <p:nvPr/>
        </p:nvSpPr>
        <p:spPr>
          <a:xfrm>
            <a:off x="395605" y="1115695"/>
            <a:ext cx="8393430" cy="521970"/>
          </a:xfrm>
          <a:prstGeom prst="rect">
            <a:avLst/>
          </a:prstGeom>
          <a:noFill/>
          <a:ln w="9525">
            <a:noFill/>
          </a:ln>
        </p:spPr>
        <p:txBody>
          <a:bodyPr wrap="square" anchor="ctr" anchorCtr="0">
            <a:spAutoFit/>
          </a:bodyPr>
          <a:p>
            <a:r>
              <a:rPr lang="en-US" altLang="zh-CN" sz="2800" dirty="0">
                <a:latin typeface="Times New Roman" panose="02020603050405020304" pitchFamily="18" charset="0"/>
                <a:ea typeface="黑体" panose="02010609060101010101" pitchFamily="2" charset="-122"/>
              </a:rPr>
              <a:t>    </a:t>
            </a:r>
            <a:r>
              <a:rPr dirty="0">
                <a:latin typeface="Times New Roman" panose="02020603050405020304" pitchFamily="18" charset="0"/>
              </a:rPr>
              <a:t>3.1.3  基于Multisim的直流稳压源电路仿真分析</a:t>
            </a:r>
            <a:endParaRPr dirty="0">
              <a:latin typeface="Times New Roman" panose="02020603050405020304" pitchFamily="18" charset="0"/>
            </a:endParaRPr>
          </a:p>
        </p:txBody>
      </p:sp>
      <p:sp>
        <p:nvSpPr>
          <p:cNvPr id="9221" name="矩形 164872"/>
          <p:cNvSpPr/>
          <p:nvPr/>
        </p:nvSpPr>
        <p:spPr>
          <a:xfrm>
            <a:off x="108585" y="-27305"/>
            <a:ext cx="8818245" cy="1143000"/>
          </a:xfrm>
          <a:prstGeom prst="rect">
            <a:avLst/>
          </a:prstGeom>
          <a:noFill/>
          <a:ln w="9525">
            <a:noFill/>
          </a:ln>
        </p:spPr>
        <p:txBody>
          <a:bodyPr anchor="ctr" anchorCtr="0"/>
          <a:p>
            <a:pPr algn="ctr"/>
            <a:r>
              <a:rPr sz="3200" dirty="0">
                <a:solidFill>
                  <a:schemeClr val="tx2"/>
                </a:solidFill>
              </a:rPr>
              <a:t>2.2  常用电子元器件的原理图符号及其封装图</a:t>
            </a:r>
            <a:endParaRPr sz="3200" dirty="0">
              <a:solidFill>
                <a:schemeClr val="tx2"/>
              </a:solidFill>
            </a:endParaRPr>
          </a:p>
        </p:txBody>
      </p:sp>
      <p:pic>
        <p:nvPicPr>
          <p:cNvPr id="-2147482280" name="图片 -2147482281"/>
          <p:cNvPicPr>
            <a:picLocks noChangeAspect="1"/>
          </p:cNvPicPr>
          <p:nvPr>
            <p:custDataLst>
              <p:tags r:id="rId1"/>
            </p:custDataLst>
          </p:nvPr>
        </p:nvPicPr>
        <p:blipFill>
          <a:blip r:embed="rId2"/>
          <a:stretch>
            <a:fillRect/>
          </a:stretch>
        </p:blipFill>
        <p:spPr>
          <a:xfrm>
            <a:off x="238760" y="1701165"/>
            <a:ext cx="8630285" cy="4599305"/>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4872"/>
                                        </p:tgtEl>
                                        <p:attrNameLst>
                                          <p:attrName>style.visibility</p:attrName>
                                        </p:attrNameLst>
                                      </p:cBhvr>
                                      <p:to>
                                        <p:strVal val="visible"/>
                                      </p:to>
                                    </p:set>
                                    <p:animEffect transition="in" filter="wipe(left)">
                                      <p:cBhvr>
                                        <p:cTn id="7" dur="1000"/>
                                        <p:tgtEl>
                                          <p:spTgt spid="1648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87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文本框 99"/>
          <p:cNvSpPr txBox="1"/>
          <p:nvPr/>
        </p:nvSpPr>
        <p:spPr>
          <a:xfrm>
            <a:off x="755650" y="1052830"/>
            <a:ext cx="7764780" cy="2030095"/>
          </a:xfrm>
          <a:prstGeom prst="rect">
            <a:avLst/>
          </a:prstGeom>
          <a:noFill/>
          <a:ln w="9525">
            <a:noFill/>
          </a:ln>
        </p:spPr>
        <p:txBody>
          <a:bodyPr wrap="square">
            <a:spAutoFit/>
          </a:bodyPr>
          <a:p>
            <a:pPr indent="269875"/>
            <a:r>
              <a:rPr lang="zh-CN" sz="1800">
                <a:ea typeface="宋体" panose="02010600030101010101" pitchFamily="2" charset="-122"/>
              </a:rPr>
              <a:t>（</a:t>
            </a:r>
            <a:r>
              <a:rPr lang="en-US" sz="1800">
                <a:latin typeface="Times New Roman" panose="02020603050405020304" pitchFamily="18" charset="0"/>
              </a:rPr>
              <a:t>1</a:t>
            </a:r>
            <a:r>
              <a:rPr lang="zh-CN" sz="1800">
                <a:ea typeface="宋体" panose="02010600030101010101" pitchFamily="2" charset="-122"/>
              </a:rPr>
              <a:t>）在仿真过程中，将</a:t>
            </a:r>
            <a:r>
              <a:rPr lang="en-US" sz="1800">
                <a:latin typeface="Times New Roman" panose="02020603050405020304" pitchFamily="18" charset="0"/>
              </a:rPr>
              <a:t>R1</a:t>
            </a:r>
            <a:r>
              <a:rPr lang="zh-CN" sz="1800">
                <a:ea typeface="宋体" panose="02010600030101010101" pitchFamily="2" charset="-122"/>
              </a:rPr>
              <a:t>和</a:t>
            </a:r>
            <a:r>
              <a:rPr lang="en-US" sz="1800">
                <a:latin typeface="Times New Roman" panose="02020603050405020304" pitchFamily="18" charset="0"/>
              </a:rPr>
              <a:t>R2</a:t>
            </a:r>
            <a:r>
              <a:rPr lang="zh-CN" sz="1800">
                <a:ea typeface="宋体" panose="02010600030101010101" pitchFamily="2" charset="-122"/>
              </a:rPr>
              <a:t>调整为</a:t>
            </a:r>
            <a:r>
              <a:rPr lang="en-US" sz="1800">
                <a:latin typeface="Times New Roman" panose="02020603050405020304" pitchFamily="18" charset="0"/>
              </a:rPr>
              <a:t>75%</a:t>
            </a:r>
            <a:r>
              <a:rPr lang="zh-CN" sz="1800">
                <a:ea typeface="宋体" panose="02010600030101010101" pitchFamily="2" charset="-122"/>
              </a:rPr>
              <a:t>（即</a:t>
            </a:r>
            <a:r>
              <a:rPr lang="en-US" sz="1800">
                <a:latin typeface="Times New Roman" panose="02020603050405020304" pitchFamily="18" charset="0"/>
              </a:rPr>
              <a:t>1500Ω</a:t>
            </a:r>
            <a:r>
              <a:rPr lang="zh-CN" sz="1800">
                <a:ea typeface="宋体" panose="02010600030101010101" pitchFamily="2" charset="-122"/>
              </a:rPr>
              <a:t>）时，正端负载电流为</a:t>
            </a:r>
            <a:r>
              <a:rPr lang="en-US" sz="1800">
                <a:latin typeface="Times New Roman" panose="02020603050405020304" pitchFamily="18" charset="0"/>
              </a:rPr>
              <a:t>10mA</a:t>
            </a:r>
            <a:r>
              <a:rPr lang="zh-CN" sz="1800">
                <a:ea typeface="宋体" panose="02010600030101010101" pitchFamily="2" charset="-122"/>
              </a:rPr>
              <a:t>，负端负载电流为</a:t>
            </a:r>
            <a:r>
              <a:rPr lang="en-US" sz="1800">
                <a:latin typeface="Times New Roman" panose="02020603050405020304" pitchFamily="18" charset="0"/>
              </a:rPr>
              <a:t>−10mA</a:t>
            </a:r>
            <a:r>
              <a:rPr lang="zh-CN" sz="1800">
                <a:ea typeface="宋体" panose="02010600030101010101" pitchFamily="2" charset="-122"/>
              </a:rPr>
              <a:t>，图</a:t>
            </a:r>
            <a:r>
              <a:rPr lang="en-US" sz="1800">
                <a:latin typeface="Times New Roman" panose="02020603050405020304" pitchFamily="18" charset="0"/>
              </a:rPr>
              <a:t>3-13</a:t>
            </a:r>
            <a:r>
              <a:rPr lang="zh-CN" sz="1800">
                <a:ea typeface="宋体" panose="02010600030101010101" pitchFamily="2" charset="-122"/>
              </a:rPr>
              <a:t>中的正端输出电压将变为</a:t>
            </a:r>
            <a:r>
              <a:rPr lang="en-US" sz="1800">
                <a:latin typeface="Times New Roman" panose="02020603050405020304" pitchFamily="18" charset="0"/>
              </a:rPr>
              <a:t>15.011V</a:t>
            </a:r>
            <a:r>
              <a:rPr lang="zh-CN" sz="1800">
                <a:ea typeface="宋体" panose="02010600030101010101" pitchFamily="2" charset="-122"/>
              </a:rPr>
              <a:t>，负端输出电压将变为</a:t>
            </a:r>
            <a:r>
              <a:rPr lang="en-US" sz="1800">
                <a:latin typeface="Times New Roman" panose="02020603050405020304" pitchFamily="18" charset="0"/>
              </a:rPr>
              <a:t>−15.050V</a:t>
            </a:r>
            <a:r>
              <a:rPr lang="zh-CN" sz="1800">
                <a:ea typeface="宋体" panose="02010600030101010101" pitchFamily="2" charset="-122"/>
              </a:rPr>
              <a:t>。</a:t>
            </a:r>
            <a:r>
              <a:rPr lang="en-US" altLang="zh-CN" sz="1800">
                <a:ea typeface="宋体" panose="02010600030101010101" pitchFamily="2" charset="-122"/>
              </a:rPr>
              <a:t>   </a:t>
            </a:r>
            <a:r>
              <a:rPr lang="zh-CN" sz="1800">
                <a:ea typeface="宋体" panose="02010600030101010101" pitchFamily="2" charset="-122"/>
              </a:rPr>
              <a:t>（</a:t>
            </a:r>
            <a:r>
              <a:rPr lang="en-US" sz="1800">
                <a:latin typeface="Times New Roman" panose="02020603050405020304" pitchFamily="18" charset="0"/>
              </a:rPr>
              <a:t>2</a:t>
            </a:r>
            <a:r>
              <a:rPr lang="zh-CN" sz="1800">
                <a:ea typeface="宋体" panose="02010600030101010101" pitchFamily="2" charset="-122"/>
              </a:rPr>
              <a:t>）在仿真过程中，将</a:t>
            </a:r>
            <a:r>
              <a:rPr lang="en-US" sz="1800">
                <a:latin typeface="Times New Roman" panose="02020603050405020304" pitchFamily="18" charset="0"/>
              </a:rPr>
              <a:t>R1</a:t>
            </a:r>
            <a:r>
              <a:rPr lang="zh-CN" sz="1800">
                <a:ea typeface="宋体" panose="02010600030101010101" pitchFamily="2" charset="-122"/>
              </a:rPr>
              <a:t>和</a:t>
            </a:r>
            <a:r>
              <a:rPr lang="en-US" sz="1800">
                <a:latin typeface="Times New Roman" panose="02020603050405020304" pitchFamily="18" charset="0"/>
              </a:rPr>
              <a:t>R2</a:t>
            </a:r>
            <a:r>
              <a:rPr lang="zh-CN" sz="1800">
                <a:ea typeface="宋体" panose="02010600030101010101" pitchFamily="2" charset="-122"/>
              </a:rPr>
              <a:t>调整为</a:t>
            </a:r>
            <a:r>
              <a:rPr lang="en-US" sz="1800">
                <a:latin typeface="Times New Roman" panose="02020603050405020304" pitchFamily="18" charset="0"/>
              </a:rPr>
              <a:t>5%</a:t>
            </a:r>
            <a:r>
              <a:rPr lang="zh-CN" sz="1800">
                <a:ea typeface="宋体" panose="02010600030101010101" pitchFamily="2" charset="-122"/>
              </a:rPr>
              <a:t>（即</a:t>
            </a:r>
            <a:r>
              <a:rPr lang="en-US" sz="1800">
                <a:latin typeface="Times New Roman" panose="02020603050405020304" pitchFamily="18" charset="0"/>
              </a:rPr>
              <a:t>100Ω</a:t>
            </a:r>
            <a:r>
              <a:rPr lang="zh-CN" sz="1800">
                <a:ea typeface="宋体" panose="02010600030101010101" pitchFamily="2" charset="-122"/>
              </a:rPr>
              <a:t>）时，正端负载电流为</a:t>
            </a:r>
            <a:r>
              <a:rPr lang="en-US" sz="1800">
                <a:latin typeface="Times New Roman" panose="02020603050405020304" pitchFamily="18" charset="0"/>
              </a:rPr>
              <a:t>148mA</a:t>
            </a:r>
            <a:r>
              <a:rPr lang="zh-CN" sz="1800">
                <a:ea typeface="宋体" panose="02010600030101010101" pitchFamily="2" charset="-122"/>
              </a:rPr>
              <a:t>，负端负载电流为</a:t>
            </a:r>
            <a:r>
              <a:rPr lang="en-US" sz="1800">
                <a:latin typeface="Times New Roman" panose="02020603050405020304" pitchFamily="18" charset="0"/>
              </a:rPr>
              <a:t>−148mA</a:t>
            </a:r>
            <a:r>
              <a:rPr lang="zh-CN" sz="1800">
                <a:ea typeface="宋体" panose="02010600030101010101" pitchFamily="2" charset="-122"/>
              </a:rPr>
              <a:t>，图</a:t>
            </a:r>
            <a:r>
              <a:rPr lang="en-US" sz="1800">
                <a:latin typeface="Times New Roman" panose="02020603050405020304" pitchFamily="18" charset="0"/>
              </a:rPr>
              <a:t>3-13</a:t>
            </a:r>
            <a:r>
              <a:rPr lang="zh-CN" sz="1800">
                <a:ea typeface="宋体" panose="02010600030101010101" pitchFamily="2" charset="-122"/>
              </a:rPr>
              <a:t>中的正端输出电压将变为</a:t>
            </a:r>
            <a:r>
              <a:rPr lang="en-US" sz="1800">
                <a:latin typeface="Times New Roman" panose="02020603050405020304" pitchFamily="18" charset="0"/>
              </a:rPr>
              <a:t>14.824V</a:t>
            </a:r>
            <a:r>
              <a:rPr lang="zh-CN" sz="1800">
                <a:ea typeface="宋体" panose="02010600030101010101" pitchFamily="2" charset="-122"/>
              </a:rPr>
              <a:t>，负端输出电压将变为</a:t>
            </a:r>
            <a:r>
              <a:rPr lang="en-US" sz="1800">
                <a:latin typeface="Times New Roman" panose="02020603050405020304" pitchFamily="18" charset="0"/>
              </a:rPr>
              <a:t>−14.871V</a:t>
            </a:r>
            <a:r>
              <a:rPr lang="zh-CN" sz="1800">
                <a:ea typeface="宋体" panose="02010600030101010101" pitchFamily="2" charset="-122"/>
              </a:rPr>
              <a:t>。</a:t>
            </a:r>
            <a:r>
              <a:rPr lang="en-US" altLang="zh-CN" sz="1800">
                <a:ea typeface="宋体" panose="02010600030101010101" pitchFamily="2" charset="-122"/>
              </a:rPr>
              <a:t>      </a:t>
            </a:r>
            <a:r>
              <a:rPr lang="zh-CN" sz="1800">
                <a:ea typeface="宋体" panose="02010600030101010101" pitchFamily="2" charset="-122"/>
              </a:rPr>
              <a:t>故正向电压负载调整率为</a:t>
            </a:r>
            <a:endParaRPr lang="en-US" altLang="en-US" sz="1800">
              <a:latin typeface="Times New Roman" panose="02020603050405020304" pitchFamily="18" charset="0"/>
              <a:ea typeface="宋体" panose="02010600030101010101" pitchFamily="2" charset="-122"/>
            </a:endParaRPr>
          </a:p>
        </p:txBody>
      </p:sp>
      <p:pic>
        <p:nvPicPr>
          <p:cNvPr id="2" name="图片 1"/>
          <p:cNvPicPr/>
          <p:nvPr/>
        </p:nvPicPr>
        <p:blipFill>
          <a:blip r:embed="rId1"/>
          <a:stretch>
            <a:fillRect/>
          </a:stretch>
        </p:blipFill>
        <p:spPr>
          <a:xfrm>
            <a:off x="1043305" y="3213100"/>
            <a:ext cx="3020695" cy="582930"/>
          </a:xfrm>
          <a:prstGeom prst="rect">
            <a:avLst/>
          </a:prstGeom>
          <a:noFill/>
          <a:ln w="9525">
            <a:noFill/>
          </a:ln>
        </p:spPr>
      </p:pic>
      <p:sp>
        <p:nvSpPr>
          <p:cNvPr id="101" name="文本框 100"/>
          <p:cNvSpPr txBox="1"/>
          <p:nvPr/>
        </p:nvSpPr>
        <p:spPr>
          <a:xfrm>
            <a:off x="899160" y="3861435"/>
            <a:ext cx="7764780" cy="483235"/>
          </a:xfrm>
          <a:prstGeom prst="rect">
            <a:avLst/>
          </a:prstGeom>
          <a:noFill/>
          <a:ln w="9525">
            <a:noFill/>
          </a:ln>
        </p:spPr>
        <p:txBody>
          <a:bodyPr wrap="square">
            <a:noAutofit/>
          </a:bodyPr>
          <a:p>
            <a:pPr indent="228600"/>
            <a:r>
              <a:rPr lang="zh-CN" sz="1800">
                <a:ea typeface="宋体" panose="02010600030101010101" pitchFamily="2" charset="-122"/>
              </a:rPr>
              <a:t>负向电压负载调整率为</a:t>
            </a:r>
            <a:r>
              <a:rPr lang="en-US" sz="1800">
                <a:latin typeface="Times New Roman" panose="02020603050405020304" pitchFamily="18" charset="0"/>
                <a:ea typeface="宋体" panose="02010600030101010101" pitchFamily="2" charset="-122"/>
              </a:rPr>
              <a:t>	</a:t>
            </a:r>
            <a:endParaRPr lang="en-US" altLang="en-US" sz="1800">
              <a:latin typeface="Times New Roman" panose="02020603050405020304" pitchFamily="18" charset="0"/>
              <a:ea typeface="宋体" panose="02010600030101010101" pitchFamily="2" charset="-122"/>
            </a:endParaRPr>
          </a:p>
        </p:txBody>
      </p:sp>
      <p:pic>
        <p:nvPicPr>
          <p:cNvPr id="3" name="图片 2"/>
          <p:cNvPicPr/>
          <p:nvPr/>
        </p:nvPicPr>
        <p:blipFill>
          <a:blip r:embed="rId2"/>
          <a:stretch>
            <a:fillRect/>
          </a:stretch>
        </p:blipFill>
        <p:spPr>
          <a:xfrm>
            <a:off x="1187450" y="4410075"/>
            <a:ext cx="3243580" cy="777240"/>
          </a:xfrm>
          <a:prstGeom prst="rect">
            <a:avLst/>
          </a:prstGeom>
          <a:noFill/>
          <a:ln w="9525">
            <a:noFill/>
          </a:ln>
        </p:spPr>
      </p:pic>
      <p:sp>
        <p:nvSpPr>
          <p:cNvPr id="102" name="文本框 101"/>
          <p:cNvSpPr txBox="1"/>
          <p:nvPr/>
        </p:nvSpPr>
        <p:spPr>
          <a:xfrm>
            <a:off x="755650" y="5252720"/>
            <a:ext cx="7982585" cy="645160"/>
          </a:xfrm>
          <a:prstGeom prst="rect">
            <a:avLst/>
          </a:prstGeom>
          <a:noFill/>
          <a:ln w="9525">
            <a:noFill/>
          </a:ln>
        </p:spPr>
        <p:txBody>
          <a:bodyPr wrap="square">
            <a:spAutoFit/>
          </a:bodyPr>
          <a:p>
            <a:pPr indent="228600"/>
            <a:r>
              <a:rPr lang="en-US" altLang="zh-CN" sz="1800">
                <a:ea typeface="宋体" panose="02010600030101010101" pitchFamily="2" charset="-122"/>
              </a:rPr>
              <a:t> </a:t>
            </a:r>
            <a:r>
              <a:rPr lang="zh-CN" sz="1800">
                <a:ea typeface="宋体" panose="02010600030101010101" pitchFamily="2" charset="-122"/>
              </a:rPr>
              <a:t>它们都低于设计要求的</a:t>
            </a:r>
            <a:r>
              <a:rPr lang="en-US" sz="1800">
                <a:latin typeface="Times New Roman" panose="02020603050405020304" pitchFamily="18" charset="0"/>
              </a:rPr>
              <a:t>1.5%</a:t>
            </a:r>
            <a:r>
              <a:rPr lang="zh-CN" sz="1800">
                <a:ea typeface="宋体" panose="02010600030101010101" pitchFamily="2" charset="-122"/>
              </a:rPr>
              <a:t>，显然满足设计要求。不同计算机在仿真时读出的仿真值略有不同，但相差不大，不影响设计结果。</a:t>
            </a:r>
            <a:endParaRPr lang="zh-CN" altLang="en-US" sz="1800">
              <a:ea typeface="宋体" panose="02010600030101010101" pitchFamily="2" charset="-122"/>
            </a:endParaRPr>
          </a:p>
        </p:txBody>
      </p:sp>
      <p:sp>
        <p:nvSpPr>
          <p:cNvPr id="4" name="文本框 3"/>
          <p:cNvSpPr txBox="1"/>
          <p:nvPr/>
        </p:nvSpPr>
        <p:spPr>
          <a:xfrm>
            <a:off x="5239385" y="3244850"/>
            <a:ext cx="1353185" cy="368300"/>
          </a:xfrm>
          <a:prstGeom prst="rect">
            <a:avLst/>
          </a:prstGeom>
          <a:noFill/>
        </p:spPr>
        <p:txBody>
          <a:bodyPr wrap="square" rtlCol="0">
            <a:spAutoFit/>
          </a:bodyPr>
          <a:p>
            <a:r>
              <a:rPr lang="zh-CN" sz="1800">
                <a:sym typeface="+mn-ea"/>
              </a:rPr>
              <a:t>（</a:t>
            </a:r>
            <a:r>
              <a:rPr lang="en-US" sz="1800">
                <a:cs typeface="宋体" panose="02010600030101010101" pitchFamily="2" charset="-122"/>
                <a:sym typeface="+mn-ea"/>
              </a:rPr>
              <a:t>3-3</a:t>
            </a:r>
            <a:r>
              <a:rPr lang="zh-CN" sz="1800">
                <a:sym typeface="+mn-ea"/>
              </a:rPr>
              <a:t>）</a:t>
            </a:r>
            <a:endParaRPr lang="zh-CN" sz="1800"/>
          </a:p>
        </p:txBody>
      </p:sp>
      <p:sp>
        <p:nvSpPr>
          <p:cNvPr id="5" name="文本框 4"/>
          <p:cNvSpPr txBox="1"/>
          <p:nvPr/>
        </p:nvSpPr>
        <p:spPr>
          <a:xfrm>
            <a:off x="5198745" y="4445000"/>
            <a:ext cx="1393825" cy="368300"/>
          </a:xfrm>
          <a:prstGeom prst="rect">
            <a:avLst/>
          </a:prstGeom>
          <a:noFill/>
        </p:spPr>
        <p:txBody>
          <a:bodyPr wrap="square" rtlCol="0">
            <a:spAutoFit/>
          </a:bodyPr>
          <a:p>
            <a:r>
              <a:rPr lang="zh-CN" sz="1800">
                <a:sym typeface="+mn-ea"/>
              </a:rPr>
              <a:t>（</a:t>
            </a:r>
            <a:r>
              <a:rPr lang="en-US" sz="1800">
                <a:cs typeface="宋体" panose="02010600030101010101" pitchFamily="2" charset="-122"/>
                <a:sym typeface="+mn-ea"/>
              </a:rPr>
              <a:t>3-4</a:t>
            </a:r>
            <a:r>
              <a:rPr lang="zh-CN" sz="1800">
                <a:sym typeface="+mn-ea"/>
              </a:rPr>
              <a:t>）</a:t>
            </a:r>
            <a:endParaRPr lang="zh-CN" sz="1800"/>
          </a:p>
        </p:txBody>
      </p:sp>
      <p:sp>
        <p:nvSpPr>
          <p:cNvPr id="9221" name="矩形 164872"/>
          <p:cNvSpPr/>
          <p:nvPr>
            <p:custDataLst>
              <p:tags r:id="rId3"/>
            </p:custDataLst>
          </p:nvPr>
        </p:nvSpPr>
        <p:spPr>
          <a:xfrm>
            <a:off x="108585" y="-27305"/>
            <a:ext cx="8818245" cy="1143000"/>
          </a:xfrm>
          <a:prstGeom prst="rect">
            <a:avLst/>
          </a:prstGeom>
          <a:noFill/>
          <a:ln w="9525">
            <a:noFill/>
          </a:ln>
        </p:spPr>
        <p:txBody>
          <a:bodyPr anchor="ctr" anchorCtr="0"/>
          <a:p>
            <a:pPr algn="ctr"/>
            <a:r>
              <a:rPr sz="3200" dirty="0">
                <a:solidFill>
                  <a:schemeClr val="tx2"/>
                </a:solidFill>
              </a:rPr>
              <a:t>2.2  常用电子元器件的原理图符号及其封装图</a:t>
            </a:r>
            <a:endParaRPr sz="3200" dirty="0">
              <a:solidFill>
                <a:schemeClr val="tx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 name="文本框 101"/>
          <p:cNvSpPr txBox="1"/>
          <p:nvPr/>
        </p:nvSpPr>
        <p:spPr>
          <a:xfrm>
            <a:off x="635" y="45085"/>
            <a:ext cx="9140190" cy="614045"/>
          </a:xfrm>
          <a:prstGeom prst="rect">
            <a:avLst/>
          </a:prstGeom>
          <a:noFill/>
          <a:ln w="9525">
            <a:noFill/>
          </a:ln>
        </p:spPr>
        <p:txBody>
          <a:bodyPr wrap="square">
            <a:spAutoFit/>
          </a:bodyPr>
          <a:p>
            <a:r>
              <a:rPr lang="en-US" sz="3400">
                <a:latin typeface="Arial" panose="020B0604020202020204" pitchFamily="34" charset="0"/>
                <a:ea typeface="黑体" panose="02010609060101010101" pitchFamily="2" charset="-122"/>
              </a:rPr>
              <a:t>3.2 </a:t>
            </a:r>
            <a:r>
              <a:rPr lang="en-US" sz="3400">
                <a:latin typeface="Arial" panose="020B0604020202020204" pitchFamily="34" charset="0"/>
                <a:ea typeface="黑体" panose="02010609060101010101" pitchFamily="2" charset="-122"/>
                <a:cs typeface="Arial" panose="020B0604020202020204" pitchFamily="34" charset="0"/>
              </a:rPr>
              <a:t> </a:t>
            </a:r>
            <a:r>
              <a:rPr lang="zh-CN" sz="3400">
                <a:ea typeface="黑体" panose="02010609060101010101" pitchFamily="2" charset="-122"/>
              </a:rPr>
              <a:t>基于</a:t>
            </a:r>
            <a:r>
              <a:rPr lang="en-US" sz="3400">
                <a:latin typeface="Arial" panose="020B0604020202020204" pitchFamily="34" charset="0"/>
                <a:ea typeface="黑体" panose="02010609060101010101" pitchFamily="2" charset="-122"/>
              </a:rPr>
              <a:t>Multisim</a:t>
            </a:r>
            <a:r>
              <a:rPr lang="zh-CN" sz="3400">
                <a:ea typeface="黑体" panose="02010609060101010101" pitchFamily="2" charset="-122"/>
              </a:rPr>
              <a:t>的混联直流电路的仿真分析</a:t>
            </a:r>
            <a:endParaRPr lang="zh-CN" altLang="en-US" sz="3400">
              <a:ea typeface="黑体" panose="02010609060101010101" pitchFamily="2" charset="-122"/>
            </a:endParaRPr>
          </a:p>
        </p:txBody>
      </p:sp>
      <p:sp>
        <p:nvSpPr>
          <p:cNvPr id="2" name="文本框 1"/>
          <p:cNvSpPr txBox="1"/>
          <p:nvPr/>
        </p:nvSpPr>
        <p:spPr>
          <a:xfrm>
            <a:off x="828040" y="1341120"/>
            <a:ext cx="7896225" cy="3784600"/>
          </a:xfrm>
          <a:prstGeom prst="rect">
            <a:avLst/>
          </a:prstGeom>
          <a:noFill/>
        </p:spPr>
        <p:txBody>
          <a:bodyPr wrap="square" rtlCol="0">
            <a:spAutoFit/>
          </a:bodyPr>
          <a:p>
            <a:pPr lvl="1" algn="just"/>
            <a:r>
              <a:rPr lang="zh-CN">
                <a:ea typeface="黑体" panose="02010609060101010101" pitchFamily="2" charset="-122"/>
                <a:sym typeface="+mn-ea"/>
              </a:rPr>
              <a:t>教学设计：</a:t>
            </a:r>
            <a:endParaRPr lang="zh-CN" altLang="en-US">
              <a:ea typeface="黑体" panose="02010609060101010101" pitchFamily="2" charset="-122"/>
            </a:endParaRPr>
          </a:p>
          <a:p>
            <a:pPr lvl="1" algn="just"/>
            <a:r>
              <a:rPr lang="zh-CN" altLang="en-US"/>
              <a:t>（</a:t>
            </a:r>
            <a:r>
              <a:rPr lang="en-US" altLang="zh-CN"/>
              <a:t>1</a:t>
            </a:r>
            <a:r>
              <a:rPr lang="zh-CN" altLang="en-US"/>
              <a:t>）检测学生基于</a:t>
            </a:r>
            <a:r>
              <a:rPr lang="en-US" altLang="zh-CN">
                <a:sym typeface="+mn-ea"/>
              </a:rPr>
              <a:t>Multisim</a:t>
            </a:r>
            <a:r>
              <a:rPr lang="zh-CN" altLang="en-US"/>
              <a:t>的混联直流电路仿真分析结果。</a:t>
            </a:r>
            <a:endParaRPr lang="zh-CN" altLang="en-US"/>
          </a:p>
          <a:p>
            <a:pPr lvl="1" algn="just"/>
            <a:r>
              <a:rPr lang="zh-CN" altLang="en-US"/>
              <a:t>（</a:t>
            </a:r>
            <a:r>
              <a:rPr lang="en-US" altLang="zh-CN"/>
              <a:t>2</a:t>
            </a:r>
            <a:r>
              <a:rPr lang="zh-CN" altLang="en-US"/>
              <a:t>）要求学生运用的电路分析方法（节点电压法、回路电流法）列出电路的方程，对比软件仿真测试之间的关系。</a:t>
            </a:r>
            <a:endParaRPr lang="zh-CN" altLang="en-US"/>
          </a:p>
          <a:p>
            <a:pPr lvl="1" algn="just"/>
            <a:r>
              <a:rPr lang="zh-CN" altLang="en-US">
                <a:sym typeface="+mn-ea"/>
              </a:rPr>
              <a:t>（</a:t>
            </a:r>
            <a:r>
              <a:rPr lang="en-US" altLang="zh-CN">
                <a:sym typeface="+mn-ea"/>
              </a:rPr>
              <a:t>3</a:t>
            </a:r>
            <a:r>
              <a:rPr lang="zh-CN" altLang="en-US">
                <a:sym typeface="+mn-ea"/>
              </a:rPr>
              <a:t>）检测学生对虚拟仪器的使用情况。</a:t>
            </a:r>
            <a:endParaRPr lang="zh-CN" altLang="en-US">
              <a:sym typeface="+mn-ea"/>
            </a:endParaRPr>
          </a:p>
          <a:p>
            <a:pPr lvl="1" algn="just"/>
            <a:r>
              <a:rPr lang="zh-CN" altLang="en-US">
                <a:sym typeface="+mn-ea"/>
              </a:rPr>
              <a:t>（</a:t>
            </a:r>
            <a:r>
              <a:rPr lang="en-US" altLang="zh-CN">
                <a:sym typeface="+mn-ea"/>
              </a:rPr>
              <a:t>4</a:t>
            </a:r>
            <a:r>
              <a:rPr lang="zh-CN" altLang="en-US">
                <a:sym typeface="+mn-ea"/>
              </a:rPr>
              <a:t>）总结</a:t>
            </a:r>
            <a:r>
              <a:rPr lang="en-US" altLang="zh-CN">
                <a:sym typeface="+mn-ea"/>
              </a:rPr>
              <a:t>Multisim</a:t>
            </a:r>
            <a:r>
              <a:rPr lang="zh-CN" altLang="en-US">
                <a:sym typeface="+mn-ea"/>
              </a:rPr>
              <a:t>软件的绘制仿真原理图及静态工作点的仿真步骤。</a:t>
            </a:r>
            <a:endParaRPr lang="zh-CN" altLang="en-US">
              <a:ea typeface="宋体" panose="02010600030101010101" pitchFamily="2" charset="-122"/>
              <a:sym typeface="+mn-ea"/>
            </a:endParaRPr>
          </a:p>
          <a:p>
            <a:pPr lvl="1" algn="just"/>
            <a:endParaRPr lang="zh-CN" altLang="en-US"/>
          </a:p>
        </p:txBody>
      </p:sp>
    </p:spTree>
  </p:cSld>
  <p:clrMapOvr>
    <a:masterClrMapping/>
  </p:clrMapOvr>
</p:sld>
</file>

<file path=ppt/tags/tag1.xml><?xml version="1.0" encoding="utf-8"?>
<p:tagLst xmlns:p="http://schemas.openxmlformats.org/presentationml/2006/main">
  <p:tag name="TABLE_ENDDRAG_ORIGIN_RECT" val="627*395"/>
  <p:tag name="TABLE_ENDDRAG_RECT" val="67*91*627*395"/>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TABLE_ENDDRAG_ORIGIN_RECT" val="500*181"/>
  <p:tag name="TABLE_ENDDRAG_RECT" val="64*121*500*181"/>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TABLE_ENDDRAG_ORIGIN_RECT" val="682*440"/>
  <p:tag name="TABLE_ENDDRAG_RECT" val="13*133*682*440"/>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TABLE_ENDDRAG_ORIGIN_RECT" val="511*163"/>
  <p:tag name="TABLE_ENDDRAG_RECT" val="52*140*511*163"/>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commondata" val="eyJoZGlkIjoiNDk4ZDFlNmI5OTY2OTRmMzlmZjA5YmM0YTA5MDQxMmQifQ=="/>
</p:tagLst>
</file>

<file path=ppt/tags/tag4.xml><?xml version="1.0" encoding="utf-8"?>
<p:tagLst xmlns:p="http://schemas.openxmlformats.org/presentationml/2006/main">
  <p:tag name="TABLE_ENDDRAG_ORIGIN_RECT" val="605*379"/>
  <p:tag name="TABLE_ENDDRAG_RECT" val="76*135*605*379"/>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TABLE_ENDDRAG_ORIGIN_RECT" val="670*394"/>
  <p:tag name="TABLE_ENDDRAG_RECT" val="44*132*670*394"/>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Cactus">
  <a:themeElements>
    <a:clrScheme name="">
      <a:dk1>
        <a:srgbClr val="000000"/>
      </a:dk1>
      <a:lt1>
        <a:srgbClr val="FFFFFF"/>
      </a:lt1>
      <a:dk2>
        <a:srgbClr val="000000"/>
      </a:dk2>
      <a:lt2>
        <a:srgbClr val="006600"/>
      </a:lt2>
      <a:accent1>
        <a:srgbClr val="F5EBC1"/>
      </a:accent1>
      <a:accent2>
        <a:srgbClr val="FFCC00"/>
      </a:accent2>
      <a:accent3>
        <a:srgbClr val="FFFFFF"/>
      </a:accent3>
      <a:accent4>
        <a:srgbClr val="000000"/>
      </a:accent4>
      <a:accent5>
        <a:srgbClr val="F9F3DC"/>
      </a:accent5>
      <a:accent6>
        <a:srgbClr val="E5B700"/>
      </a:accent6>
      <a:hlink>
        <a:srgbClr val="D4876C"/>
      </a:hlink>
      <a:folHlink>
        <a:srgbClr val="B2B2B2"/>
      </a:folHlink>
    </a:clrScheme>
    <a:fontScheme name="">
      <a:majorFont>
        <a:latin typeface="Arial Narrow"/>
        <a:ea typeface="宋体"/>
        <a:cs typeface=""/>
      </a:majorFont>
      <a:minorFont>
        <a:latin typeface="Arial Narrow"/>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CC"/>
        </a:dk1>
        <a:lt1>
          <a:srgbClr val="000000"/>
        </a:lt1>
        <a:dk2>
          <a:srgbClr val="FFCC00"/>
        </a:dk2>
        <a:lt2>
          <a:srgbClr val="FF9900"/>
        </a:lt2>
        <a:accent1>
          <a:srgbClr val="6B6253"/>
        </a:accent1>
        <a:accent2>
          <a:srgbClr val="72543E"/>
        </a:accent2>
        <a:accent3>
          <a:srgbClr val="AAAAAA"/>
        </a:accent3>
        <a:accent4>
          <a:srgbClr val="DCDCAF"/>
        </a:accent4>
        <a:accent5>
          <a:srgbClr val="BAB8B4"/>
        </a:accent5>
        <a:accent6>
          <a:srgbClr val="664B37"/>
        </a:accent6>
        <a:hlink>
          <a:srgbClr val="DA9880"/>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006600"/>
        </a:lt2>
        <a:accent1>
          <a:srgbClr val="F5EBC1"/>
        </a:accent1>
        <a:accent2>
          <a:srgbClr val="FFCC00"/>
        </a:accent2>
        <a:accent3>
          <a:srgbClr val="FFFFFF"/>
        </a:accent3>
        <a:accent4>
          <a:srgbClr val="000000"/>
        </a:accent4>
        <a:accent5>
          <a:srgbClr val="F9F3DC"/>
        </a:accent5>
        <a:accent6>
          <a:srgbClr val="E5B700"/>
        </a:accent6>
        <a:hlink>
          <a:srgbClr val="D4876C"/>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292929"/>
        </a:lt2>
        <a:accent1>
          <a:srgbClr val="EAEAEA"/>
        </a:accent1>
        <a:accent2>
          <a:srgbClr val="969696"/>
        </a:accent2>
        <a:accent3>
          <a:srgbClr val="FFFFFF"/>
        </a:accent3>
        <a:accent4>
          <a:srgbClr val="000000"/>
        </a:accent4>
        <a:accent5>
          <a:srgbClr val="F2F2F2"/>
        </a:accent5>
        <a:accent6>
          <a:srgbClr val="868686"/>
        </a:accent6>
        <a:hlink>
          <a:srgbClr val="5F5F5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006600"/>
        </a:lt2>
        <a:accent1>
          <a:srgbClr val="D8EBB3"/>
        </a:accent1>
        <a:accent2>
          <a:srgbClr val="CCCC00"/>
        </a:accent2>
        <a:accent3>
          <a:srgbClr val="FFFFFF"/>
        </a:accent3>
        <a:accent4>
          <a:srgbClr val="000000"/>
        </a:accent4>
        <a:accent5>
          <a:srgbClr val="E8F3D5"/>
        </a:accent5>
        <a:accent6>
          <a:srgbClr val="B7B700"/>
        </a:accent6>
        <a:hlink>
          <a:srgbClr val="FFBE7D"/>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E5D3B3"/>
        </a:lt1>
        <a:dk2>
          <a:srgbClr val="800000"/>
        </a:dk2>
        <a:lt2>
          <a:srgbClr val="009900"/>
        </a:lt2>
        <a:accent1>
          <a:srgbClr val="D5B095"/>
        </a:accent1>
        <a:accent2>
          <a:srgbClr val="E28666"/>
        </a:accent2>
        <a:accent3>
          <a:srgbClr val="EFE5D5"/>
        </a:accent3>
        <a:accent4>
          <a:srgbClr val="000000"/>
        </a:accent4>
        <a:accent5>
          <a:srgbClr val="E6D4C9"/>
        </a:accent5>
        <a:accent6>
          <a:srgbClr val="CA785B"/>
        </a:accent6>
        <a:hlink>
          <a:srgbClr val="B75735"/>
        </a:hlink>
        <a:folHlink>
          <a:srgbClr val="B2B2B2"/>
        </a:folHlink>
      </a:clrScheme>
      <a:clrMap bg1="lt1" tx1="dk1" bg2="lt2" tx2="dk2" accent1="accent1" accent2="accent2" accent3="accent3" accent4="accent4" accent5="accent5" accent6="accent6" hlink="hlink" folHlink="folHlink"/>
    </a:extraClrScheme>
    <a:extraClrScheme>
      <a:clrScheme name="">
        <a:dk1>
          <a:srgbClr val="FFFFFF"/>
        </a:dk1>
        <a:lt1>
          <a:srgbClr val="51399D"/>
        </a:lt1>
        <a:dk2>
          <a:srgbClr val="FFFFCC"/>
        </a:dk2>
        <a:lt2>
          <a:srgbClr val="99CC00"/>
        </a:lt2>
        <a:accent1>
          <a:srgbClr val="877CAA"/>
        </a:accent1>
        <a:accent2>
          <a:srgbClr val="000058"/>
        </a:accent2>
        <a:accent3>
          <a:srgbClr val="B3AECC"/>
        </a:accent3>
        <a:accent4>
          <a:srgbClr val="DCDCDC"/>
        </a:accent4>
        <a:accent5>
          <a:srgbClr val="C3BFD1"/>
        </a:accent5>
        <a:accent6>
          <a:srgbClr val="00004E"/>
        </a:accent6>
        <a:hlink>
          <a:srgbClr val="FFCC0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10_Cactus">
  <a:themeElements>
    <a:clrScheme name="">
      <a:dk1>
        <a:srgbClr val="000000"/>
      </a:dk1>
      <a:lt1>
        <a:srgbClr val="FFFFFF"/>
      </a:lt1>
      <a:dk2>
        <a:srgbClr val="000000"/>
      </a:dk2>
      <a:lt2>
        <a:srgbClr val="006600"/>
      </a:lt2>
      <a:accent1>
        <a:srgbClr val="F5EBC1"/>
      </a:accent1>
      <a:accent2>
        <a:srgbClr val="FFCC00"/>
      </a:accent2>
      <a:accent3>
        <a:srgbClr val="FFFFFF"/>
      </a:accent3>
      <a:accent4>
        <a:srgbClr val="000000"/>
      </a:accent4>
      <a:accent5>
        <a:srgbClr val="F9F3DC"/>
      </a:accent5>
      <a:accent6>
        <a:srgbClr val="E5B700"/>
      </a:accent6>
      <a:hlink>
        <a:srgbClr val="D4876C"/>
      </a:hlink>
      <a:folHlink>
        <a:srgbClr val="B2B2B2"/>
      </a:folHlink>
    </a:clrScheme>
    <a:fontScheme name="">
      <a:majorFont>
        <a:latin typeface="Arial Narrow"/>
        <a:ea typeface="宋体"/>
        <a:cs typeface=""/>
      </a:majorFont>
      <a:minorFont>
        <a:latin typeface="Arial Narrow"/>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CC"/>
        </a:dk1>
        <a:lt1>
          <a:srgbClr val="000000"/>
        </a:lt1>
        <a:dk2>
          <a:srgbClr val="FFCC00"/>
        </a:dk2>
        <a:lt2>
          <a:srgbClr val="FF9900"/>
        </a:lt2>
        <a:accent1>
          <a:srgbClr val="6B6253"/>
        </a:accent1>
        <a:accent2>
          <a:srgbClr val="72543E"/>
        </a:accent2>
        <a:accent3>
          <a:srgbClr val="AAAAAA"/>
        </a:accent3>
        <a:accent4>
          <a:srgbClr val="DCDCAF"/>
        </a:accent4>
        <a:accent5>
          <a:srgbClr val="BAB8B4"/>
        </a:accent5>
        <a:accent6>
          <a:srgbClr val="664B37"/>
        </a:accent6>
        <a:hlink>
          <a:srgbClr val="DA9880"/>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006600"/>
        </a:lt2>
        <a:accent1>
          <a:srgbClr val="F5EBC1"/>
        </a:accent1>
        <a:accent2>
          <a:srgbClr val="FFCC00"/>
        </a:accent2>
        <a:accent3>
          <a:srgbClr val="FFFFFF"/>
        </a:accent3>
        <a:accent4>
          <a:srgbClr val="000000"/>
        </a:accent4>
        <a:accent5>
          <a:srgbClr val="F9F3DC"/>
        </a:accent5>
        <a:accent6>
          <a:srgbClr val="E5B700"/>
        </a:accent6>
        <a:hlink>
          <a:srgbClr val="D4876C"/>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292929"/>
        </a:lt2>
        <a:accent1>
          <a:srgbClr val="EAEAEA"/>
        </a:accent1>
        <a:accent2>
          <a:srgbClr val="969696"/>
        </a:accent2>
        <a:accent3>
          <a:srgbClr val="FFFFFF"/>
        </a:accent3>
        <a:accent4>
          <a:srgbClr val="000000"/>
        </a:accent4>
        <a:accent5>
          <a:srgbClr val="F2F2F2"/>
        </a:accent5>
        <a:accent6>
          <a:srgbClr val="868686"/>
        </a:accent6>
        <a:hlink>
          <a:srgbClr val="5F5F5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006600"/>
        </a:lt2>
        <a:accent1>
          <a:srgbClr val="D8EBB3"/>
        </a:accent1>
        <a:accent2>
          <a:srgbClr val="CCCC00"/>
        </a:accent2>
        <a:accent3>
          <a:srgbClr val="FFFFFF"/>
        </a:accent3>
        <a:accent4>
          <a:srgbClr val="000000"/>
        </a:accent4>
        <a:accent5>
          <a:srgbClr val="E8F3D5"/>
        </a:accent5>
        <a:accent6>
          <a:srgbClr val="B7B700"/>
        </a:accent6>
        <a:hlink>
          <a:srgbClr val="FFBE7D"/>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E5D3B3"/>
        </a:lt1>
        <a:dk2>
          <a:srgbClr val="800000"/>
        </a:dk2>
        <a:lt2>
          <a:srgbClr val="009900"/>
        </a:lt2>
        <a:accent1>
          <a:srgbClr val="D5B095"/>
        </a:accent1>
        <a:accent2>
          <a:srgbClr val="E28666"/>
        </a:accent2>
        <a:accent3>
          <a:srgbClr val="EFE5D5"/>
        </a:accent3>
        <a:accent4>
          <a:srgbClr val="000000"/>
        </a:accent4>
        <a:accent5>
          <a:srgbClr val="E6D4C9"/>
        </a:accent5>
        <a:accent6>
          <a:srgbClr val="CA785B"/>
        </a:accent6>
        <a:hlink>
          <a:srgbClr val="B75735"/>
        </a:hlink>
        <a:folHlink>
          <a:srgbClr val="B2B2B2"/>
        </a:folHlink>
      </a:clrScheme>
      <a:clrMap bg1="lt1" tx1="dk1" bg2="lt2" tx2="dk2" accent1="accent1" accent2="accent2" accent3="accent3" accent4="accent4" accent5="accent5" accent6="accent6" hlink="hlink" folHlink="folHlink"/>
    </a:extraClrScheme>
    <a:extraClrScheme>
      <a:clrScheme name="">
        <a:dk1>
          <a:srgbClr val="FFFFFF"/>
        </a:dk1>
        <a:lt1>
          <a:srgbClr val="51399D"/>
        </a:lt1>
        <a:dk2>
          <a:srgbClr val="FFFFCC"/>
        </a:dk2>
        <a:lt2>
          <a:srgbClr val="99CC00"/>
        </a:lt2>
        <a:accent1>
          <a:srgbClr val="877CAA"/>
        </a:accent1>
        <a:accent2>
          <a:srgbClr val="000058"/>
        </a:accent2>
        <a:accent3>
          <a:srgbClr val="B3AECC"/>
        </a:accent3>
        <a:accent4>
          <a:srgbClr val="DCDCDC"/>
        </a:accent4>
        <a:accent5>
          <a:srgbClr val="C3BFD1"/>
        </a:accent5>
        <a:accent6>
          <a:srgbClr val="00004E"/>
        </a:accent6>
        <a:hlink>
          <a:srgbClr val="FFCC0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1_Cactus">
  <a:themeElements>
    <a:clrScheme name="">
      <a:dk1>
        <a:srgbClr val="000000"/>
      </a:dk1>
      <a:lt1>
        <a:srgbClr val="FFFFFF"/>
      </a:lt1>
      <a:dk2>
        <a:srgbClr val="000000"/>
      </a:dk2>
      <a:lt2>
        <a:srgbClr val="006600"/>
      </a:lt2>
      <a:accent1>
        <a:srgbClr val="F5EBC1"/>
      </a:accent1>
      <a:accent2>
        <a:srgbClr val="FFCC00"/>
      </a:accent2>
      <a:accent3>
        <a:srgbClr val="FFFFFF"/>
      </a:accent3>
      <a:accent4>
        <a:srgbClr val="000000"/>
      </a:accent4>
      <a:accent5>
        <a:srgbClr val="F9F3DC"/>
      </a:accent5>
      <a:accent6>
        <a:srgbClr val="E5B700"/>
      </a:accent6>
      <a:hlink>
        <a:srgbClr val="D4876C"/>
      </a:hlink>
      <a:folHlink>
        <a:srgbClr val="B2B2B2"/>
      </a:folHlink>
    </a:clrScheme>
    <a:fontScheme name="">
      <a:majorFont>
        <a:latin typeface="Arial Narrow"/>
        <a:ea typeface="宋体"/>
        <a:cs typeface=""/>
      </a:majorFont>
      <a:minorFont>
        <a:latin typeface="Arial Narrow"/>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CC"/>
        </a:dk1>
        <a:lt1>
          <a:srgbClr val="000000"/>
        </a:lt1>
        <a:dk2>
          <a:srgbClr val="FFCC00"/>
        </a:dk2>
        <a:lt2>
          <a:srgbClr val="FF9900"/>
        </a:lt2>
        <a:accent1>
          <a:srgbClr val="6B6253"/>
        </a:accent1>
        <a:accent2>
          <a:srgbClr val="72543E"/>
        </a:accent2>
        <a:accent3>
          <a:srgbClr val="AAAAAA"/>
        </a:accent3>
        <a:accent4>
          <a:srgbClr val="DCDCAF"/>
        </a:accent4>
        <a:accent5>
          <a:srgbClr val="BAB8B4"/>
        </a:accent5>
        <a:accent6>
          <a:srgbClr val="664B37"/>
        </a:accent6>
        <a:hlink>
          <a:srgbClr val="DA9880"/>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006600"/>
        </a:lt2>
        <a:accent1>
          <a:srgbClr val="F5EBC1"/>
        </a:accent1>
        <a:accent2>
          <a:srgbClr val="FFCC00"/>
        </a:accent2>
        <a:accent3>
          <a:srgbClr val="FFFFFF"/>
        </a:accent3>
        <a:accent4>
          <a:srgbClr val="000000"/>
        </a:accent4>
        <a:accent5>
          <a:srgbClr val="F9F3DC"/>
        </a:accent5>
        <a:accent6>
          <a:srgbClr val="E5B700"/>
        </a:accent6>
        <a:hlink>
          <a:srgbClr val="D4876C"/>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292929"/>
        </a:lt2>
        <a:accent1>
          <a:srgbClr val="EAEAEA"/>
        </a:accent1>
        <a:accent2>
          <a:srgbClr val="969696"/>
        </a:accent2>
        <a:accent3>
          <a:srgbClr val="FFFFFF"/>
        </a:accent3>
        <a:accent4>
          <a:srgbClr val="000000"/>
        </a:accent4>
        <a:accent5>
          <a:srgbClr val="F2F2F2"/>
        </a:accent5>
        <a:accent6>
          <a:srgbClr val="868686"/>
        </a:accent6>
        <a:hlink>
          <a:srgbClr val="5F5F5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006600"/>
        </a:lt2>
        <a:accent1>
          <a:srgbClr val="D8EBB3"/>
        </a:accent1>
        <a:accent2>
          <a:srgbClr val="CCCC00"/>
        </a:accent2>
        <a:accent3>
          <a:srgbClr val="FFFFFF"/>
        </a:accent3>
        <a:accent4>
          <a:srgbClr val="000000"/>
        </a:accent4>
        <a:accent5>
          <a:srgbClr val="E8F3D5"/>
        </a:accent5>
        <a:accent6>
          <a:srgbClr val="B7B700"/>
        </a:accent6>
        <a:hlink>
          <a:srgbClr val="FFBE7D"/>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E5D3B3"/>
        </a:lt1>
        <a:dk2>
          <a:srgbClr val="800000"/>
        </a:dk2>
        <a:lt2>
          <a:srgbClr val="009900"/>
        </a:lt2>
        <a:accent1>
          <a:srgbClr val="D5B095"/>
        </a:accent1>
        <a:accent2>
          <a:srgbClr val="E28666"/>
        </a:accent2>
        <a:accent3>
          <a:srgbClr val="EFE5D5"/>
        </a:accent3>
        <a:accent4>
          <a:srgbClr val="000000"/>
        </a:accent4>
        <a:accent5>
          <a:srgbClr val="E6D4C9"/>
        </a:accent5>
        <a:accent6>
          <a:srgbClr val="CA785B"/>
        </a:accent6>
        <a:hlink>
          <a:srgbClr val="B75735"/>
        </a:hlink>
        <a:folHlink>
          <a:srgbClr val="B2B2B2"/>
        </a:folHlink>
      </a:clrScheme>
      <a:clrMap bg1="lt1" tx1="dk1" bg2="lt2" tx2="dk2" accent1="accent1" accent2="accent2" accent3="accent3" accent4="accent4" accent5="accent5" accent6="accent6" hlink="hlink" folHlink="folHlink"/>
    </a:extraClrScheme>
    <a:extraClrScheme>
      <a:clrScheme name="">
        <a:dk1>
          <a:srgbClr val="FFFFFF"/>
        </a:dk1>
        <a:lt1>
          <a:srgbClr val="51399D"/>
        </a:lt1>
        <a:dk2>
          <a:srgbClr val="FFFFCC"/>
        </a:dk2>
        <a:lt2>
          <a:srgbClr val="99CC00"/>
        </a:lt2>
        <a:accent1>
          <a:srgbClr val="877CAA"/>
        </a:accent1>
        <a:accent2>
          <a:srgbClr val="000058"/>
        </a:accent2>
        <a:accent3>
          <a:srgbClr val="B3AECC"/>
        </a:accent3>
        <a:accent4>
          <a:srgbClr val="DCDCDC"/>
        </a:accent4>
        <a:accent5>
          <a:srgbClr val="C3BFD1"/>
        </a:accent5>
        <a:accent6>
          <a:srgbClr val="00004E"/>
        </a:accent6>
        <a:hlink>
          <a:srgbClr val="FFCC0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11_Cactus">
  <a:themeElements>
    <a:clrScheme name="">
      <a:dk1>
        <a:srgbClr val="000000"/>
      </a:dk1>
      <a:lt1>
        <a:srgbClr val="FFFFFF"/>
      </a:lt1>
      <a:dk2>
        <a:srgbClr val="000000"/>
      </a:dk2>
      <a:lt2>
        <a:srgbClr val="006600"/>
      </a:lt2>
      <a:accent1>
        <a:srgbClr val="F5EBC1"/>
      </a:accent1>
      <a:accent2>
        <a:srgbClr val="FFCC00"/>
      </a:accent2>
      <a:accent3>
        <a:srgbClr val="FFFFFF"/>
      </a:accent3>
      <a:accent4>
        <a:srgbClr val="000000"/>
      </a:accent4>
      <a:accent5>
        <a:srgbClr val="F9F3DC"/>
      </a:accent5>
      <a:accent6>
        <a:srgbClr val="E5B700"/>
      </a:accent6>
      <a:hlink>
        <a:srgbClr val="D4876C"/>
      </a:hlink>
      <a:folHlink>
        <a:srgbClr val="B2B2B2"/>
      </a:folHlink>
    </a:clrScheme>
    <a:fontScheme name="">
      <a:majorFont>
        <a:latin typeface="Arial Narrow"/>
        <a:ea typeface="宋体"/>
        <a:cs typeface=""/>
      </a:majorFont>
      <a:minorFont>
        <a:latin typeface="Arial Narrow"/>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CC"/>
        </a:dk1>
        <a:lt1>
          <a:srgbClr val="000000"/>
        </a:lt1>
        <a:dk2>
          <a:srgbClr val="FFCC00"/>
        </a:dk2>
        <a:lt2>
          <a:srgbClr val="FF9900"/>
        </a:lt2>
        <a:accent1>
          <a:srgbClr val="6B6253"/>
        </a:accent1>
        <a:accent2>
          <a:srgbClr val="72543E"/>
        </a:accent2>
        <a:accent3>
          <a:srgbClr val="AAAAAA"/>
        </a:accent3>
        <a:accent4>
          <a:srgbClr val="DCDCAF"/>
        </a:accent4>
        <a:accent5>
          <a:srgbClr val="BAB8B4"/>
        </a:accent5>
        <a:accent6>
          <a:srgbClr val="664B37"/>
        </a:accent6>
        <a:hlink>
          <a:srgbClr val="DA9880"/>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006600"/>
        </a:lt2>
        <a:accent1>
          <a:srgbClr val="F5EBC1"/>
        </a:accent1>
        <a:accent2>
          <a:srgbClr val="FFCC00"/>
        </a:accent2>
        <a:accent3>
          <a:srgbClr val="FFFFFF"/>
        </a:accent3>
        <a:accent4>
          <a:srgbClr val="000000"/>
        </a:accent4>
        <a:accent5>
          <a:srgbClr val="F9F3DC"/>
        </a:accent5>
        <a:accent6>
          <a:srgbClr val="E5B700"/>
        </a:accent6>
        <a:hlink>
          <a:srgbClr val="D4876C"/>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292929"/>
        </a:lt2>
        <a:accent1>
          <a:srgbClr val="EAEAEA"/>
        </a:accent1>
        <a:accent2>
          <a:srgbClr val="969696"/>
        </a:accent2>
        <a:accent3>
          <a:srgbClr val="FFFFFF"/>
        </a:accent3>
        <a:accent4>
          <a:srgbClr val="000000"/>
        </a:accent4>
        <a:accent5>
          <a:srgbClr val="F2F2F2"/>
        </a:accent5>
        <a:accent6>
          <a:srgbClr val="868686"/>
        </a:accent6>
        <a:hlink>
          <a:srgbClr val="5F5F5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006600"/>
        </a:lt2>
        <a:accent1>
          <a:srgbClr val="D8EBB3"/>
        </a:accent1>
        <a:accent2>
          <a:srgbClr val="CCCC00"/>
        </a:accent2>
        <a:accent3>
          <a:srgbClr val="FFFFFF"/>
        </a:accent3>
        <a:accent4>
          <a:srgbClr val="000000"/>
        </a:accent4>
        <a:accent5>
          <a:srgbClr val="E8F3D5"/>
        </a:accent5>
        <a:accent6>
          <a:srgbClr val="B7B700"/>
        </a:accent6>
        <a:hlink>
          <a:srgbClr val="FFBE7D"/>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E5D3B3"/>
        </a:lt1>
        <a:dk2>
          <a:srgbClr val="800000"/>
        </a:dk2>
        <a:lt2>
          <a:srgbClr val="009900"/>
        </a:lt2>
        <a:accent1>
          <a:srgbClr val="D5B095"/>
        </a:accent1>
        <a:accent2>
          <a:srgbClr val="E28666"/>
        </a:accent2>
        <a:accent3>
          <a:srgbClr val="EFE5D5"/>
        </a:accent3>
        <a:accent4>
          <a:srgbClr val="000000"/>
        </a:accent4>
        <a:accent5>
          <a:srgbClr val="E6D4C9"/>
        </a:accent5>
        <a:accent6>
          <a:srgbClr val="CA785B"/>
        </a:accent6>
        <a:hlink>
          <a:srgbClr val="B75735"/>
        </a:hlink>
        <a:folHlink>
          <a:srgbClr val="B2B2B2"/>
        </a:folHlink>
      </a:clrScheme>
      <a:clrMap bg1="lt1" tx1="dk1" bg2="lt2" tx2="dk2" accent1="accent1" accent2="accent2" accent3="accent3" accent4="accent4" accent5="accent5" accent6="accent6" hlink="hlink" folHlink="folHlink"/>
    </a:extraClrScheme>
    <a:extraClrScheme>
      <a:clrScheme name="">
        <a:dk1>
          <a:srgbClr val="FFFFFF"/>
        </a:dk1>
        <a:lt1>
          <a:srgbClr val="51399D"/>
        </a:lt1>
        <a:dk2>
          <a:srgbClr val="FFFFCC"/>
        </a:dk2>
        <a:lt2>
          <a:srgbClr val="99CC00"/>
        </a:lt2>
        <a:accent1>
          <a:srgbClr val="877CAA"/>
        </a:accent1>
        <a:accent2>
          <a:srgbClr val="000058"/>
        </a:accent2>
        <a:accent3>
          <a:srgbClr val="B3AECC"/>
        </a:accent3>
        <a:accent4>
          <a:srgbClr val="DCDCDC"/>
        </a:accent4>
        <a:accent5>
          <a:srgbClr val="C3BFD1"/>
        </a:accent5>
        <a:accent6>
          <a:srgbClr val="00004E"/>
        </a:accent6>
        <a:hlink>
          <a:srgbClr val="FFCC0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12_Cactus">
  <a:themeElements>
    <a:clrScheme name="">
      <a:dk1>
        <a:srgbClr val="000000"/>
      </a:dk1>
      <a:lt1>
        <a:srgbClr val="FFFFFF"/>
      </a:lt1>
      <a:dk2>
        <a:srgbClr val="000000"/>
      </a:dk2>
      <a:lt2>
        <a:srgbClr val="006600"/>
      </a:lt2>
      <a:accent1>
        <a:srgbClr val="F5EBC1"/>
      </a:accent1>
      <a:accent2>
        <a:srgbClr val="FFCC00"/>
      </a:accent2>
      <a:accent3>
        <a:srgbClr val="FFFFFF"/>
      </a:accent3>
      <a:accent4>
        <a:srgbClr val="000000"/>
      </a:accent4>
      <a:accent5>
        <a:srgbClr val="F9F3DC"/>
      </a:accent5>
      <a:accent6>
        <a:srgbClr val="E5B700"/>
      </a:accent6>
      <a:hlink>
        <a:srgbClr val="D4876C"/>
      </a:hlink>
      <a:folHlink>
        <a:srgbClr val="B2B2B2"/>
      </a:folHlink>
    </a:clrScheme>
    <a:fontScheme name="">
      <a:majorFont>
        <a:latin typeface="Arial Narrow"/>
        <a:ea typeface="宋体"/>
        <a:cs typeface=""/>
      </a:majorFont>
      <a:minorFont>
        <a:latin typeface="Arial Narrow"/>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CC"/>
        </a:dk1>
        <a:lt1>
          <a:srgbClr val="000000"/>
        </a:lt1>
        <a:dk2>
          <a:srgbClr val="FFCC00"/>
        </a:dk2>
        <a:lt2>
          <a:srgbClr val="FF9900"/>
        </a:lt2>
        <a:accent1>
          <a:srgbClr val="6B6253"/>
        </a:accent1>
        <a:accent2>
          <a:srgbClr val="72543E"/>
        </a:accent2>
        <a:accent3>
          <a:srgbClr val="AAAAAA"/>
        </a:accent3>
        <a:accent4>
          <a:srgbClr val="DCDCAF"/>
        </a:accent4>
        <a:accent5>
          <a:srgbClr val="BAB8B4"/>
        </a:accent5>
        <a:accent6>
          <a:srgbClr val="664B37"/>
        </a:accent6>
        <a:hlink>
          <a:srgbClr val="DA9880"/>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006600"/>
        </a:lt2>
        <a:accent1>
          <a:srgbClr val="F5EBC1"/>
        </a:accent1>
        <a:accent2>
          <a:srgbClr val="FFCC00"/>
        </a:accent2>
        <a:accent3>
          <a:srgbClr val="FFFFFF"/>
        </a:accent3>
        <a:accent4>
          <a:srgbClr val="000000"/>
        </a:accent4>
        <a:accent5>
          <a:srgbClr val="F9F3DC"/>
        </a:accent5>
        <a:accent6>
          <a:srgbClr val="E5B700"/>
        </a:accent6>
        <a:hlink>
          <a:srgbClr val="D4876C"/>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292929"/>
        </a:lt2>
        <a:accent1>
          <a:srgbClr val="EAEAEA"/>
        </a:accent1>
        <a:accent2>
          <a:srgbClr val="969696"/>
        </a:accent2>
        <a:accent3>
          <a:srgbClr val="FFFFFF"/>
        </a:accent3>
        <a:accent4>
          <a:srgbClr val="000000"/>
        </a:accent4>
        <a:accent5>
          <a:srgbClr val="F2F2F2"/>
        </a:accent5>
        <a:accent6>
          <a:srgbClr val="868686"/>
        </a:accent6>
        <a:hlink>
          <a:srgbClr val="5F5F5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006600"/>
        </a:lt2>
        <a:accent1>
          <a:srgbClr val="D8EBB3"/>
        </a:accent1>
        <a:accent2>
          <a:srgbClr val="CCCC00"/>
        </a:accent2>
        <a:accent3>
          <a:srgbClr val="FFFFFF"/>
        </a:accent3>
        <a:accent4>
          <a:srgbClr val="000000"/>
        </a:accent4>
        <a:accent5>
          <a:srgbClr val="E8F3D5"/>
        </a:accent5>
        <a:accent6>
          <a:srgbClr val="B7B700"/>
        </a:accent6>
        <a:hlink>
          <a:srgbClr val="FFBE7D"/>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E5D3B3"/>
        </a:lt1>
        <a:dk2>
          <a:srgbClr val="800000"/>
        </a:dk2>
        <a:lt2>
          <a:srgbClr val="009900"/>
        </a:lt2>
        <a:accent1>
          <a:srgbClr val="D5B095"/>
        </a:accent1>
        <a:accent2>
          <a:srgbClr val="E28666"/>
        </a:accent2>
        <a:accent3>
          <a:srgbClr val="EFE5D5"/>
        </a:accent3>
        <a:accent4>
          <a:srgbClr val="000000"/>
        </a:accent4>
        <a:accent5>
          <a:srgbClr val="E6D4C9"/>
        </a:accent5>
        <a:accent6>
          <a:srgbClr val="CA785B"/>
        </a:accent6>
        <a:hlink>
          <a:srgbClr val="B75735"/>
        </a:hlink>
        <a:folHlink>
          <a:srgbClr val="B2B2B2"/>
        </a:folHlink>
      </a:clrScheme>
      <a:clrMap bg1="lt1" tx1="dk1" bg2="lt2" tx2="dk2" accent1="accent1" accent2="accent2" accent3="accent3" accent4="accent4" accent5="accent5" accent6="accent6" hlink="hlink" folHlink="folHlink"/>
    </a:extraClrScheme>
    <a:extraClrScheme>
      <a:clrScheme name="">
        <a:dk1>
          <a:srgbClr val="FFFFFF"/>
        </a:dk1>
        <a:lt1>
          <a:srgbClr val="51399D"/>
        </a:lt1>
        <a:dk2>
          <a:srgbClr val="FFFFCC"/>
        </a:dk2>
        <a:lt2>
          <a:srgbClr val="99CC00"/>
        </a:lt2>
        <a:accent1>
          <a:srgbClr val="877CAA"/>
        </a:accent1>
        <a:accent2>
          <a:srgbClr val="000058"/>
        </a:accent2>
        <a:accent3>
          <a:srgbClr val="B3AECC"/>
        </a:accent3>
        <a:accent4>
          <a:srgbClr val="DCDCDC"/>
        </a:accent4>
        <a:accent5>
          <a:srgbClr val="C3BFD1"/>
        </a:accent5>
        <a:accent6>
          <a:srgbClr val="00004E"/>
        </a:accent6>
        <a:hlink>
          <a:srgbClr val="FFCC0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4.xml><?xml version="1.0" encoding="utf-8"?>
<a:theme xmlns:a="http://schemas.openxmlformats.org/drawingml/2006/main" name="13_Cactus">
  <a:themeElements>
    <a:clrScheme name="">
      <a:dk1>
        <a:srgbClr val="000000"/>
      </a:dk1>
      <a:lt1>
        <a:srgbClr val="FFFFFF"/>
      </a:lt1>
      <a:dk2>
        <a:srgbClr val="000000"/>
      </a:dk2>
      <a:lt2>
        <a:srgbClr val="006600"/>
      </a:lt2>
      <a:accent1>
        <a:srgbClr val="F5EBC1"/>
      </a:accent1>
      <a:accent2>
        <a:srgbClr val="FFCC00"/>
      </a:accent2>
      <a:accent3>
        <a:srgbClr val="FFFFFF"/>
      </a:accent3>
      <a:accent4>
        <a:srgbClr val="000000"/>
      </a:accent4>
      <a:accent5>
        <a:srgbClr val="F9F3DC"/>
      </a:accent5>
      <a:accent6>
        <a:srgbClr val="E5B700"/>
      </a:accent6>
      <a:hlink>
        <a:srgbClr val="D4876C"/>
      </a:hlink>
      <a:folHlink>
        <a:srgbClr val="B2B2B2"/>
      </a:folHlink>
    </a:clrScheme>
    <a:fontScheme name="">
      <a:majorFont>
        <a:latin typeface="Arial Narrow"/>
        <a:ea typeface="宋体"/>
        <a:cs typeface=""/>
      </a:majorFont>
      <a:minorFont>
        <a:latin typeface="Arial Narrow"/>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CC"/>
        </a:dk1>
        <a:lt1>
          <a:srgbClr val="000000"/>
        </a:lt1>
        <a:dk2>
          <a:srgbClr val="FFCC00"/>
        </a:dk2>
        <a:lt2>
          <a:srgbClr val="FF9900"/>
        </a:lt2>
        <a:accent1>
          <a:srgbClr val="6B6253"/>
        </a:accent1>
        <a:accent2>
          <a:srgbClr val="72543E"/>
        </a:accent2>
        <a:accent3>
          <a:srgbClr val="AAAAAA"/>
        </a:accent3>
        <a:accent4>
          <a:srgbClr val="DCDCAF"/>
        </a:accent4>
        <a:accent5>
          <a:srgbClr val="BAB8B4"/>
        </a:accent5>
        <a:accent6>
          <a:srgbClr val="664B37"/>
        </a:accent6>
        <a:hlink>
          <a:srgbClr val="DA9880"/>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006600"/>
        </a:lt2>
        <a:accent1>
          <a:srgbClr val="F5EBC1"/>
        </a:accent1>
        <a:accent2>
          <a:srgbClr val="FFCC00"/>
        </a:accent2>
        <a:accent3>
          <a:srgbClr val="FFFFFF"/>
        </a:accent3>
        <a:accent4>
          <a:srgbClr val="000000"/>
        </a:accent4>
        <a:accent5>
          <a:srgbClr val="F9F3DC"/>
        </a:accent5>
        <a:accent6>
          <a:srgbClr val="E5B700"/>
        </a:accent6>
        <a:hlink>
          <a:srgbClr val="D4876C"/>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292929"/>
        </a:lt2>
        <a:accent1>
          <a:srgbClr val="EAEAEA"/>
        </a:accent1>
        <a:accent2>
          <a:srgbClr val="969696"/>
        </a:accent2>
        <a:accent3>
          <a:srgbClr val="FFFFFF"/>
        </a:accent3>
        <a:accent4>
          <a:srgbClr val="000000"/>
        </a:accent4>
        <a:accent5>
          <a:srgbClr val="F2F2F2"/>
        </a:accent5>
        <a:accent6>
          <a:srgbClr val="868686"/>
        </a:accent6>
        <a:hlink>
          <a:srgbClr val="5F5F5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006600"/>
        </a:lt2>
        <a:accent1>
          <a:srgbClr val="D8EBB3"/>
        </a:accent1>
        <a:accent2>
          <a:srgbClr val="CCCC00"/>
        </a:accent2>
        <a:accent3>
          <a:srgbClr val="FFFFFF"/>
        </a:accent3>
        <a:accent4>
          <a:srgbClr val="000000"/>
        </a:accent4>
        <a:accent5>
          <a:srgbClr val="E8F3D5"/>
        </a:accent5>
        <a:accent6>
          <a:srgbClr val="B7B700"/>
        </a:accent6>
        <a:hlink>
          <a:srgbClr val="FFBE7D"/>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E5D3B3"/>
        </a:lt1>
        <a:dk2>
          <a:srgbClr val="800000"/>
        </a:dk2>
        <a:lt2>
          <a:srgbClr val="009900"/>
        </a:lt2>
        <a:accent1>
          <a:srgbClr val="D5B095"/>
        </a:accent1>
        <a:accent2>
          <a:srgbClr val="E28666"/>
        </a:accent2>
        <a:accent3>
          <a:srgbClr val="EFE5D5"/>
        </a:accent3>
        <a:accent4>
          <a:srgbClr val="000000"/>
        </a:accent4>
        <a:accent5>
          <a:srgbClr val="E6D4C9"/>
        </a:accent5>
        <a:accent6>
          <a:srgbClr val="CA785B"/>
        </a:accent6>
        <a:hlink>
          <a:srgbClr val="B75735"/>
        </a:hlink>
        <a:folHlink>
          <a:srgbClr val="B2B2B2"/>
        </a:folHlink>
      </a:clrScheme>
      <a:clrMap bg1="lt1" tx1="dk1" bg2="lt2" tx2="dk2" accent1="accent1" accent2="accent2" accent3="accent3" accent4="accent4" accent5="accent5" accent6="accent6" hlink="hlink" folHlink="folHlink"/>
    </a:extraClrScheme>
    <a:extraClrScheme>
      <a:clrScheme name="">
        <a:dk1>
          <a:srgbClr val="FFFFFF"/>
        </a:dk1>
        <a:lt1>
          <a:srgbClr val="51399D"/>
        </a:lt1>
        <a:dk2>
          <a:srgbClr val="FFFFCC"/>
        </a:dk2>
        <a:lt2>
          <a:srgbClr val="99CC00"/>
        </a:lt2>
        <a:accent1>
          <a:srgbClr val="877CAA"/>
        </a:accent1>
        <a:accent2>
          <a:srgbClr val="000058"/>
        </a:accent2>
        <a:accent3>
          <a:srgbClr val="B3AECC"/>
        </a:accent3>
        <a:accent4>
          <a:srgbClr val="DCDCDC"/>
        </a:accent4>
        <a:accent5>
          <a:srgbClr val="C3BFD1"/>
        </a:accent5>
        <a:accent6>
          <a:srgbClr val="00004E"/>
        </a:accent6>
        <a:hlink>
          <a:srgbClr val="FFCC0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5.xml><?xml version="1.0" encoding="utf-8"?>
<a:theme xmlns:a="http://schemas.openxmlformats.org/drawingml/2006/main" name="14_Cactus">
  <a:themeElements>
    <a:clrScheme name="">
      <a:dk1>
        <a:srgbClr val="000000"/>
      </a:dk1>
      <a:lt1>
        <a:srgbClr val="FFFFFF"/>
      </a:lt1>
      <a:dk2>
        <a:srgbClr val="000000"/>
      </a:dk2>
      <a:lt2>
        <a:srgbClr val="006600"/>
      </a:lt2>
      <a:accent1>
        <a:srgbClr val="F5EBC1"/>
      </a:accent1>
      <a:accent2>
        <a:srgbClr val="FFCC00"/>
      </a:accent2>
      <a:accent3>
        <a:srgbClr val="FFFFFF"/>
      </a:accent3>
      <a:accent4>
        <a:srgbClr val="000000"/>
      </a:accent4>
      <a:accent5>
        <a:srgbClr val="F9F3DC"/>
      </a:accent5>
      <a:accent6>
        <a:srgbClr val="E5B700"/>
      </a:accent6>
      <a:hlink>
        <a:srgbClr val="D4876C"/>
      </a:hlink>
      <a:folHlink>
        <a:srgbClr val="B2B2B2"/>
      </a:folHlink>
    </a:clrScheme>
    <a:fontScheme name="">
      <a:majorFont>
        <a:latin typeface="Arial Narrow"/>
        <a:ea typeface="宋体"/>
        <a:cs typeface=""/>
      </a:majorFont>
      <a:minorFont>
        <a:latin typeface="Arial Narrow"/>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CC"/>
        </a:dk1>
        <a:lt1>
          <a:srgbClr val="000000"/>
        </a:lt1>
        <a:dk2>
          <a:srgbClr val="FFCC00"/>
        </a:dk2>
        <a:lt2>
          <a:srgbClr val="FF9900"/>
        </a:lt2>
        <a:accent1>
          <a:srgbClr val="6B6253"/>
        </a:accent1>
        <a:accent2>
          <a:srgbClr val="72543E"/>
        </a:accent2>
        <a:accent3>
          <a:srgbClr val="AAAAAA"/>
        </a:accent3>
        <a:accent4>
          <a:srgbClr val="DCDCAF"/>
        </a:accent4>
        <a:accent5>
          <a:srgbClr val="BAB8B4"/>
        </a:accent5>
        <a:accent6>
          <a:srgbClr val="664B37"/>
        </a:accent6>
        <a:hlink>
          <a:srgbClr val="DA9880"/>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006600"/>
        </a:lt2>
        <a:accent1>
          <a:srgbClr val="F5EBC1"/>
        </a:accent1>
        <a:accent2>
          <a:srgbClr val="FFCC00"/>
        </a:accent2>
        <a:accent3>
          <a:srgbClr val="FFFFFF"/>
        </a:accent3>
        <a:accent4>
          <a:srgbClr val="000000"/>
        </a:accent4>
        <a:accent5>
          <a:srgbClr val="F9F3DC"/>
        </a:accent5>
        <a:accent6>
          <a:srgbClr val="E5B700"/>
        </a:accent6>
        <a:hlink>
          <a:srgbClr val="D4876C"/>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292929"/>
        </a:lt2>
        <a:accent1>
          <a:srgbClr val="EAEAEA"/>
        </a:accent1>
        <a:accent2>
          <a:srgbClr val="969696"/>
        </a:accent2>
        <a:accent3>
          <a:srgbClr val="FFFFFF"/>
        </a:accent3>
        <a:accent4>
          <a:srgbClr val="000000"/>
        </a:accent4>
        <a:accent5>
          <a:srgbClr val="F2F2F2"/>
        </a:accent5>
        <a:accent6>
          <a:srgbClr val="868686"/>
        </a:accent6>
        <a:hlink>
          <a:srgbClr val="5F5F5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006600"/>
        </a:lt2>
        <a:accent1>
          <a:srgbClr val="D8EBB3"/>
        </a:accent1>
        <a:accent2>
          <a:srgbClr val="CCCC00"/>
        </a:accent2>
        <a:accent3>
          <a:srgbClr val="FFFFFF"/>
        </a:accent3>
        <a:accent4>
          <a:srgbClr val="000000"/>
        </a:accent4>
        <a:accent5>
          <a:srgbClr val="E8F3D5"/>
        </a:accent5>
        <a:accent6>
          <a:srgbClr val="B7B700"/>
        </a:accent6>
        <a:hlink>
          <a:srgbClr val="FFBE7D"/>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E5D3B3"/>
        </a:lt1>
        <a:dk2>
          <a:srgbClr val="800000"/>
        </a:dk2>
        <a:lt2>
          <a:srgbClr val="009900"/>
        </a:lt2>
        <a:accent1>
          <a:srgbClr val="D5B095"/>
        </a:accent1>
        <a:accent2>
          <a:srgbClr val="E28666"/>
        </a:accent2>
        <a:accent3>
          <a:srgbClr val="EFE5D5"/>
        </a:accent3>
        <a:accent4>
          <a:srgbClr val="000000"/>
        </a:accent4>
        <a:accent5>
          <a:srgbClr val="E6D4C9"/>
        </a:accent5>
        <a:accent6>
          <a:srgbClr val="CA785B"/>
        </a:accent6>
        <a:hlink>
          <a:srgbClr val="B75735"/>
        </a:hlink>
        <a:folHlink>
          <a:srgbClr val="B2B2B2"/>
        </a:folHlink>
      </a:clrScheme>
      <a:clrMap bg1="lt1" tx1="dk1" bg2="lt2" tx2="dk2" accent1="accent1" accent2="accent2" accent3="accent3" accent4="accent4" accent5="accent5" accent6="accent6" hlink="hlink" folHlink="folHlink"/>
    </a:extraClrScheme>
    <a:extraClrScheme>
      <a:clrScheme name="">
        <a:dk1>
          <a:srgbClr val="FFFFFF"/>
        </a:dk1>
        <a:lt1>
          <a:srgbClr val="51399D"/>
        </a:lt1>
        <a:dk2>
          <a:srgbClr val="FFFFCC"/>
        </a:dk2>
        <a:lt2>
          <a:srgbClr val="99CC00"/>
        </a:lt2>
        <a:accent1>
          <a:srgbClr val="877CAA"/>
        </a:accent1>
        <a:accent2>
          <a:srgbClr val="000058"/>
        </a:accent2>
        <a:accent3>
          <a:srgbClr val="B3AECC"/>
        </a:accent3>
        <a:accent4>
          <a:srgbClr val="DCDCDC"/>
        </a:accent4>
        <a:accent5>
          <a:srgbClr val="C3BFD1"/>
        </a:accent5>
        <a:accent6>
          <a:srgbClr val="00004E"/>
        </a:accent6>
        <a:hlink>
          <a:srgbClr val="FFCC0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6.xml><?xml version="1.0" encoding="utf-8"?>
<a:theme xmlns:a="http://schemas.openxmlformats.org/drawingml/2006/main" name="15_Cactus">
  <a:themeElements>
    <a:clrScheme name="">
      <a:dk1>
        <a:srgbClr val="000000"/>
      </a:dk1>
      <a:lt1>
        <a:srgbClr val="FFFFFF"/>
      </a:lt1>
      <a:dk2>
        <a:srgbClr val="000000"/>
      </a:dk2>
      <a:lt2>
        <a:srgbClr val="006600"/>
      </a:lt2>
      <a:accent1>
        <a:srgbClr val="F5EBC1"/>
      </a:accent1>
      <a:accent2>
        <a:srgbClr val="FFCC00"/>
      </a:accent2>
      <a:accent3>
        <a:srgbClr val="FFFFFF"/>
      </a:accent3>
      <a:accent4>
        <a:srgbClr val="000000"/>
      </a:accent4>
      <a:accent5>
        <a:srgbClr val="F9F3DC"/>
      </a:accent5>
      <a:accent6>
        <a:srgbClr val="E5B700"/>
      </a:accent6>
      <a:hlink>
        <a:srgbClr val="D4876C"/>
      </a:hlink>
      <a:folHlink>
        <a:srgbClr val="B2B2B2"/>
      </a:folHlink>
    </a:clrScheme>
    <a:fontScheme name="">
      <a:majorFont>
        <a:latin typeface="Arial Narrow"/>
        <a:ea typeface="宋体"/>
        <a:cs typeface=""/>
      </a:majorFont>
      <a:minorFont>
        <a:latin typeface="Arial Narrow"/>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CC"/>
        </a:dk1>
        <a:lt1>
          <a:srgbClr val="000000"/>
        </a:lt1>
        <a:dk2>
          <a:srgbClr val="FFCC00"/>
        </a:dk2>
        <a:lt2>
          <a:srgbClr val="FF9900"/>
        </a:lt2>
        <a:accent1>
          <a:srgbClr val="6B6253"/>
        </a:accent1>
        <a:accent2>
          <a:srgbClr val="72543E"/>
        </a:accent2>
        <a:accent3>
          <a:srgbClr val="AAAAAA"/>
        </a:accent3>
        <a:accent4>
          <a:srgbClr val="DCDCAF"/>
        </a:accent4>
        <a:accent5>
          <a:srgbClr val="BAB8B4"/>
        </a:accent5>
        <a:accent6>
          <a:srgbClr val="664B37"/>
        </a:accent6>
        <a:hlink>
          <a:srgbClr val="DA9880"/>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006600"/>
        </a:lt2>
        <a:accent1>
          <a:srgbClr val="F5EBC1"/>
        </a:accent1>
        <a:accent2>
          <a:srgbClr val="FFCC00"/>
        </a:accent2>
        <a:accent3>
          <a:srgbClr val="FFFFFF"/>
        </a:accent3>
        <a:accent4>
          <a:srgbClr val="000000"/>
        </a:accent4>
        <a:accent5>
          <a:srgbClr val="F9F3DC"/>
        </a:accent5>
        <a:accent6>
          <a:srgbClr val="E5B700"/>
        </a:accent6>
        <a:hlink>
          <a:srgbClr val="D4876C"/>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292929"/>
        </a:lt2>
        <a:accent1>
          <a:srgbClr val="EAEAEA"/>
        </a:accent1>
        <a:accent2>
          <a:srgbClr val="969696"/>
        </a:accent2>
        <a:accent3>
          <a:srgbClr val="FFFFFF"/>
        </a:accent3>
        <a:accent4>
          <a:srgbClr val="000000"/>
        </a:accent4>
        <a:accent5>
          <a:srgbClr val="F2F2F2"/>
        </a:accent5>
        <a:accent6>
          <a:srgbClr val="868686"/>
        </a:accent6>
        <a:hlink>
          <a:srgbClr val="5F5F5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006600"/>
        </a:lt2>
        <a:accent1>
          <a:srgbClr val="D8EBB3"/>
        </a:accent1>
        <a:accent2>
          <a:srgbClr val="CCCC00"/>
        </a:accent2>
        <a:accent3>
          <a:srgbClr val="FFFFFF"/>
        </a:accent3>
        <a:accent4>
          <a:srgbClr val="000000"/>
        </a:accent4>
        <a:accent5>
          <a:srgbClr val="E8F3D5"/>
        </a:accent5>
        <a:accent6>
          <a:srgbClr val="B7B700"/>
        </a:accent6>
        <a:hlink>
          <a:srgbClr val="FFBE7D"/>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E5D3B3"/>
        </a:lt1>
        <a:dk2>
          <a:srgbClr val="800000"/>
        </a:dk2>
        <a:lt2>
          <a:srgbClr val="009900"/>
        </a:lt2>
        <a:accent1>
          <a:srgbClr val="D5B095"/>
        </a:accent1>
        <a:accent2>
          <a:srgbClr val="E28666"/>
        </a:accent2>
        <a:accent3>
          <a:srgbClr val="EFE5D5"/>
        </a:accent3>
        <a:accent4>
          <a:srgbClr val="000000"/>
        </a:accent4>
        <a:accent5>
          <a:srgbClr val="E6D4C9"/>
        </a:accent5>
        <a:accent6>
          <a:srgbClr val="CA785B"/>
        </a:accent6>
        <a:hlink>
          <a:srgbClr val="B75735"/>
        </a:hlink>
        <a:folHlink>
          <a:srgbClr val="B2B2B2"/>
        </a:folHlink>
      </a:clrScheme>
      <a:clrMap bg1="lt1" tx1="dk1" bg2="lt2" tx2="dk2" accent1="accent1" accent2="accent2" accent3="accent3" accent4="accent4" accent5="accent5" accent6="accent6" hlink="hlink" folHlink="folHlink"/>
    </a:extraClrScheme>
    <a:extraClrScheme>
      <a:clrScheme name="">
        <a:dk1>
          <a:srgbClr val="FFFFFF"/>
        </a:dk1>
        <a:lt1>
          <a:srgbClr val="51399D"/>
        </a:lt1>
        <a:dk2>
          <a:srgbClr val="FFFFCC"/>
        </a:dk2>
        <a:lt2>
          <a:srgbClr val="99CC00"/>
        </a:lt2>
        <a:accent1>
          <a:srgbClr val="877CAA"/>
        </a:accent1>
        <a:accent2>
          <a:srgbClr val="000058"/>
        </a:accent2>
        <a:accent3>
          <a:srgbClr val="B3AECC"/>
        </a:accent3>
        <a:accent4>
          <a:srgbClr val="DCDCDC"/>
        </a:accent4>
        <a:accent5>
          <a:srgbClr val="C3BFD1"/>
        </a:accent5>
        <a:accent6>
          <a:srgbClr val="00004E"/>
        </a:accent6>
        <a:hlink>
          <a:srgbClr val="FFCC0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7.xml><?xml version="1.0" encoding="utf-8"?>
<a:theme xmlns:a="http://schemas.openxmlformats.org/drawingml/2006/main" name="16_Cactus">
  <a:themeElements>
    <a:clrScheme name="">
      <a:dk1>
        <a:srgbClr val="000000"/>
      </a:dk1>
      <a:lt1>
        <a:srgbClr val="FFFFFF"/>
      </a:lt1>
      <a:dk2>
        <a:srgbClr val="000000"/>
      </a:dk2>
      <a:lt2>
        <a:srgbClr val="006600"/>
      </a:lt2>
      <a:accent1>
        <a:srgbClr val="F5EBC1"/>
      </a:accent1>
      <a:accent2>
        <a:srgbClr val="FFCC00"/>
      </a:accent2>
      <a:accent3>
        <a:srgbClr val="FFFFFF"/>
      </a:accent3>
      <a:accent4>
        <a:srgbClr val="000000"/>
      </a:accent4>
      <a:accent5>
        <a:srgbClr val="F9F3DC"/>
      </a:accent5>
      <a:accent6>
        <a:srgbClr val="E5B700"/>
      </a:accent6>
      <a:hlink>
        <a:srgbClr val="D4876C"/>
      </a:hlink>
      <a:folHlink>
        <a:srgbClr val="B2B2B2"/>
      </a:folHlink>
    </a:clrScheme>
    <a:fontScheme name="">
      <a:majorFont>
        <a:latin typeface="Arial Narrow"/>
        <a:ea typeface="宋体"/>
        <a:cs typeface=""/>
      </a:majorFont>
      <a:minorFont>
        <a:latin typeface="Arial Narrow"/>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CC"/>
        </a:dk1>
        <a:lt1>
          <a:srgbClr val="000000"/>
        </a:lt1>
        <a:dk2>
          <a:srgbClr val="FFCC00"/>
        </a:dk2>
        <a:lt2>
          <a:srgbClr val="FF9900"/>
        </a:lt2>
        <a:accent1>
          <a:srgbClr val="6B6253"/>
        </a:accent1>
        <a:accent2>
          <a:srgbClr val="72543E"/>
        </a:accent2>
        <a:accent3>
          <a:srgbClr val="AAAAAA"/>
        </a:accent3>
        <a:accent4>
          <a:srgbClr val="DCDCAF"/>
        </a:accent4>
        <a:accent5>
          <a:srgbClr val="BAB8B4"/>
        </a:accent5>
        <a:accent6>
          <a:srgbClr val="664B37"/>
        </a:accent6>
        <a:hlink>
          <a:srgbClr val="DA9880"/>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006600"/>
        </a:lt2>
        <a:accent1>
          <a:srgbClr val="F5EBC1"/>
        </a:accent1>
        <a:accent2>
          <a:srgbClr val="FFCC00"/>
        </a:accent2>
        <a:accent3>
          <a:srgbClr val="FFFFFF"/>
        </a:accent3>
        <a:accent4>
          <a:srgbClr val="000000"/>
        </a:accent4>
        <a:accent5>
          <a:srgbClr val="F9F3DC"/>
        </a:accent5>
        <a:accent6>
          <a:srgbClr val="E5B700"/>
        </a:accent6>
        <a:hlink>
          <a:srgbClr val="D4876C"/>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292929"/>
        </a:lt2>
        <a:accent1>
          <a:srgbClr val="EAEAEA"/>
        </a:accent1>
        <a:accent2>
          <a:srgbClr val="969696"/>
        </a:accent2>
        <a:accent3>
          <a:srgbClr val="FFFFFF"/>
        </a:accent3>
        <a:accent4>
          <a:srgbClr val="000000"/>
        </a:accent4>
        <a:accent5>
          <a:srgbClr val="F2F2F2"/>
        </a:accent5>
        <a:accent6>
          <a:srgbClr val="868686"/>
        </a:accent6>
        <a:hlink>
          <a:srgbClr val="5F5F5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006600"/>
        </a:lt2>
        <a:accent1>
          <a:srgbClr val="D8EBB3"/>
        </a:accent1>
        <a:accent2>
          <a:srgbClr val="CCCC00"/>
        </a:accent2>
        <a:accent3>
          <a:srgbClr val="FFFFFF"/>
        </a:accent3>
        <a:accent4>
          <a:srgbClr val="000000"/>
        </a:accent4>
        <a:accent5>
          <a:srgbClr val="E8F3D5"/>
        </a:accent5>
        <a:accent6>
          <a:srgbClr val="B7B700"/>
        </a:accent6>
        <a:hlink>
          <a:srgbClr val="FFBE7D"/>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E5D3B3"/>
        </a:lt1>
        <a:dk2>
          <a:srgbClr val="800000"/>
        </a:dk2>
        <a:lt2>
          <a:srgbClr val="009900"/>
        </a:lt2>
        <a:accent1>
          <a:srgbClr val="D5B095"/>
        </a:accent1>
        <a:accent2>
          <a:srgbClr val="E28666"/>
        </a:accent2>
        <a:accent3>
          <a:srgbClr val="EFE5D5"/>
        </a:accent3>
        <a:accent4>
          <a:srgbClr val="000000"/>
        </a:accent4>
        <a:accent5>
          <a:srgbClr val="E6D4C9"/>
        </a:accent5>
        <a:accent6>
          <a:srgbClr val="CA785B"/>
        </a:accent6>
        <a:hlink>
          <a:srgbClr val="B75735"/>
        </a:hlink>
        <a:folHlink>
          <a:srgbClr val="B2B2B2"/>
        </a:folHlink>
      </a:clrScheme>
      <a:clrMap bg1="lt1" tx1="dk1" bg2="lt2" tx2="dk2" accent1="accent1" accent2="accent2" accent3="accent3" accent4="accent4" accent5="accent5" accent6="accent6" hlink="hlink" folHlink="folHlink"/>
    </a:extraClrScheme>
    <a:extraClrScheme>
      <a:clrScheme name="">
        <a:dk1>
          <a:srgbClr val="FFFFFF"/>
        </a:dk1>
        <a:lt1>
          <a:srgbClr val="51399D"/>
        </a:lt1>
        <a:dk2>
          <a:srgbClr val="FFFFCC"/>
        </a:dk2>
        <a:lt2>
          <a:srgbClr val="99CC00"/>
        </a:lt2>
        <a:accent1>
          <a:srgbClr val="877CAA"/>
        </a:accent1>
        <a:accent2>
          <a:srgbClr val="000058"/>
        </a:accent2>
        <a:accent3>
          <a:srgbClr val="B3AECC"/>
        </a:accent3>
        <a:accent4>
          <a:srgbClr val="DCDCDC"/>
        </a:accent4>
        <a:accent5>
          <a:srgbClr val="C3BFD1"/>
        </a:accent5>
        <a:accent6>
          <a:srgbClr val="00004E"/>
        </a:accent6>
        <a:hlink>
          <a:srgbClr val="FFCC0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8.xml><?xml version="1.0" encoding="utf-8"?>
<a:theme xmlns:a="http://schemas.openxmlformats.org/drawingml/2006/main" name="17_Cactus">
  <a:themeElements>
    <a:clrScheme name="">
      <a:dk1>
        <a:srgbClr val="000000"/>
      </a:dk1>
      <a:lt1>
        <a:srgbClr val="FFFFFF"/>
      </a:lt1>
      <a:dk2>
        <a:srgbClr val="000000"/>
      </a:dk2>
      <a:lt2>
        <a:srgbClr val="006600"/>
      </a:lt2>
      <a:accent1>
        <a:srgbClr val="F5EBC1"/>
      </a:accent1>
      <a:accent2>
        <a:srgbClr val="FFCC00"/>
      </a:accent2>
      <a:accent3>
        <a:srgbClr val="FFFFFF"/>
      </a:accent3>
      <a:accent4>
        <a:srgbClr val="000000"/>
      </a:accent4>
      <a:accent5>
        <a:srgbClr val="F9F3DC"/>
      </a:accent5>
      <a:accent6>
        <a:srgbClr val="E5B700"/>
      </a:accent6>
      <a:hlink>
        <a:srgbClr val="D4876C"/>
      </a:hlink>
      <a:folHlink>
        <a:srgbClr val="B2B2B2"/>
      </a:folHlink>
    </a:clrScheme>
    <a:fontScheme name="">
      <a:majorFont>
        <a:latin typeface="Arial Narrow"/>
        <a:ea typeface="宋体"/>
        <a:cs typeface=""/>
      </a:majorFont>
      <a:minorFont>
        <a:latin typeface="Arial Narrow"/>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CC"/>
        </a:dk1>
        <a:lt1>
          <a:srgbClr val="000000"/>
        </a:lt1>
        <a:dk2>
          <a:srgbClr val="FFCC00"/>
        </a:dk2>
        <a:lt2>
          <a:srgbClr val="FF9900"/>
        </a:lt2>
        <a:accent1>
          <a:srgbClr val="6B6253"/>
        </a:accent1>
        <a:accent2>
          <a:srgbClr val="72543E"/>
        </a:accent2>
        <a:accent3>
          <a:srgbClr val="AAAAAA"/>
        </a:accent3>
        <a:accent4>
          <a:srgbClr val="DCDCAF"/>
        </a:accent4>
        <a:accent5>
          <a:srgbClr val="BAB8B4"/>
        </a:accent5>
        <a:accent6>
          <a:srgbClr val="664B37"/>
        </a:accent6>
        <a:hlink>
          <a:srgbClr val="DA9880"/>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006600"/>
        </a:lt2>
        <a:accent1>
          <a:srgbClr val="F5EBC1"/>
        </a:accent1>
        <a:accent2>
          <a:srgbClr val="FFCC00"/>
        </a:accent2>
        <a:accent3>
          <a:srgbClr val="FFFFFF"/>
        </a:accent3>
        <a:accent4>
          <a:srgbClr val="000000"/>
        </a:accent4>
        <a:accent5>
          <a:srgbClr val="F9F3DC"/>
        </a:accent5>
        <a:accent6>
          <a:srgbClr val="E5B700"/>
        </a:accent6>
        <a:hlink>
          <a:srgbClr val="D4876C"/>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292929"/>
        </a:lt2>
        <a:accent1>
          <a:srgbClr val="EAEAEA"/>
        </a:accent1>
        <a:accent2>
          <a:srgbClr val="969696"/>
        </a:accent2>
        <a:accent3>
          <a:srgbClr val="FFFFFF"/>
        </a:accent3>
        <a:accent4>
          <a:srgbClr val="000000"/>
        </a:accent4>
        <a:accent5>
          <a:srgbClr val="F2F2F2"/>
        </a:accent5>
        <a:accent6>
          <a:srgbClr val="868686"/>
        </a:accent6>
        <a:hlink>
          <a:srgbClr val="5F5F5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006600"/>
        </a:lt2>
        <a:accent1>
          <a:srgbClr val="D8EBB3"/>
        </a:accent1>
        <a:accent2>
          <a:srgbClr val="CCCC00"/>
        </a:accent2>
        <a:accent3>
          <a:srgbClr val="FFFFFF"/>
        </a:accent3>
        <a:accent4>
          <a:srgbClr val="000000"/>
        </a:accent4>
        <a:accent5>
          <a:srgbClr val="E8F3D5"/>
        </a:accent5>
        <a:accent6>
          <a:srgbClr val="B7B700"/>
        </a:accent6>
        <a:hlink>
          <a:srgbClr val="FFBE7D"/>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E5D3B3"/>
        </a:lt1>
        <a:dk2>
          <a:srgbClr val="800000"/>
        </a:dk2>
        <a:lt2>
          <a:srgbClr val="009900"/>
        </a:lt2>
        <a:accent1>
          <a:srgbClr val="D5B095"/>
        </a:accent1>
        <a:accent2>
          <a:srgbClr val="E28666"/>
        </a:accent2>
        <a:accent3>
          <a:srgbClr val="EFE5D5"/>
        </a:accent3>
        <a:accent4>
          <a:srgbClr val="000000"/>
        </a:accent4>
        <a:accent5>
          <a:srgbClr val="E6D4C9"/>
        </a:accent5>
        <a:accent6>
          <a:srgbClr val="CA785B"/>
        </a:accent6>
        <a:hlink>
          <a:srgbClr val="B75735"/>
        </a:hlink>
        <a:folHlink>
          <a:srgbClr val="B2B2B2"/>
        </a:folHlink>
      </a:clrScheme>
      <a:clrMap bg1="lt1" tx1="dk1" bg2="lt2" tx2="dk2" accent1="accent1" accent2="accent2" accent3="accent3" accent4="accent4" accent5="accent5" accent6="accent6" hlink="hlink" folHlink="folHlink"/>
    </a:extraClrScheme>
    <a:extraClrScheme>
      <a:clrScheme name="">
        <a:dk1>
          <a:srgbClr val="FFFFFF"/>
        </a:dk1>
        <a:lt1>
          <a:srgbClr val="51399D"/>
        </a:lt1>
        <a:dk2>
          <a:srgbClr val="FFFFCC"/>
        </a:dk2>
        <a:lt2>
          <a:srgbClr val="99CC00"/>
        </a:lt2>
        <a:accent1>
          <a:srgbClr val="877CAA"/>
        </a:accent1>
        <a:accent2>
          <a:srgbClr val="000058"/>
        </a:accent2>
        <a:accent3>
          <a:srgbClr val="B3AECC"/>
        </a:accent3>
        <a:accent4>
          <a:srgbClr val="DCDCDC"/>
        </a:accent4>
        <a:accent5>
          <a:srgbClr val="C3BFD1"/>
        </a:accent5>
        <a:accent6>
          <a:srgbClr val="00004E"/>
        </a:accent6>
        <a:hlink>
          <a:srgbClr val="FFCC0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9.xml><?xml version="1.0" encoding="utf-8"?>
<a:theme xmlns:a="http://schemas.openxmlformats.org/drawingml/2006/main" name="18_Cactus">
  <a:themeElements>
    <a:clrScheme name="">
      <a:dk1>
        <a:srgbClr val="000000"/>
      </a:dk1>
      <a:lt1>
        <a:srgbClr val="FFFFFF"/>
      </a:lt1>
      <a:dk2>
        <a:srgbClr val="000000"/>
      </a:dk2>
      <a:lt2>
        <a:srgbClr val="006600"/>
      </a:lt2>
      <a:accent1>
        <a:srgbClr val="F5EBC1"/>
      </a:accent1>
      <a:accent2>
        <a:srgbClr val="FFCC00"/>
      </a:accent2>
      <a:accent3>
        <a:srgbClr val="FFFFFF"/>
      </a:accent3>
      <a:accent4>
        <a:srgbClr val="000000"/>
      </a:accent4>
      <a:accent5>
        <a:srgbClr val="F9F3DC"/>
      </a:accent5>
      <a:accent6>
        <a:srgbClr val="E5B700"/>
      </a:accent6>
      <a:hlink>
        <a:srgbClr val="D4876C"/>
      </a:hlink>
      <a:folHlink>
        <a:srgbClr val="B2B2B2"/>
      </a:folHlink>
    </a:clrScheme>
    <a:fontScheme name="">
      <a:majorFont>
        <a:latin typeface="Arial Narrow"/>
        <a:ea typeface="宋体"/>
        <a:cs typeface=""/>
      </a:majorFont>
      <a:minorFont>
        <a:latin typeface="Arial Narrow"/>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CC"/>
        </a:dk1>
        <a:lt1>
          <a:srgbClr val="000000"/>
        </a:lt1>
        <a:dk2>
          <a:srgbClr val="FFCC00"/>
        </a:dk2>
        <a:lt2>
          <a:srgbClr val="FF9900"/>
        </a:lt2>
        <a:accent1>
          <a:srgbClr val="6B6253"/>
        </a:accent1>
        <a:accent2>
          <a:srgbClr val="72543E"/>
        </a:accent2>
        <a:accent3>
          <a:srgbClr val="AAAAAA"/>
        </a:accent3>
        <a:accent4>
          <a:srgbClr val="DCDCAF"/>
        </a:accent4>
        <a:accent5>
          <a:srgbClr val="BAB8B4"/>
        </a:accent5>
        <a:accent6>
          <a:srgbClr val="664B37"/>
        </a:accent6>
        <a:hlink>
          <a:srgbClr val="DA9880"/>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006600"/>
        </a:lt2>
        <a:accent1>
          <a:srgbClr val="F5EBC1"/>
        </a:accent1>
        <a:accent2>
          <a:srgbClr val="FFCC00"/>
        </a:accent2>
        <a:accent3>
          <a:srgbClr val="FFFFFF"/>
        </a:accent3>
        <a:accent4>
          <a:srgbClr val="000000"/>
        </a:accent4>
        <a:accent5>
          <a:srgbClr val="F9F3DC"/>
        </a:accent5>
        <a:accent6>
          <a:srgbClr val="E5B700"/>
        </a:accent6>
        <a:hlink>
          <a:srgbClr val="D4876C"/>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292929"/>
        </a:lt2>
        <a:accent1>
          <a:srgbClr val="EAEAEA"/>
        </a:accent1>
        <a:accent2>
          <a:srgbClr val="969696"/>
        </a:accent2>
        <a:accent3>
          <a:srgbClr val="FFFFFF"/>
        </a:accent3>
        <a:accent4>
          <a:srgbClr val="000000"/>
        </a:accent4>
        <a:accent5>
          <a:srgbClr val="F2F2F2"/>
        </a:accent5>
        <a:accent6>
          <a:srgbClr val="868686"/>
        </a:accent6>
        <a:hlink>
          <a:srgbClr val="5F5F5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006600"/>
        </a:lt2>
        <a:accent1>
          <a:srgbClr val="D8EBB3"/>
        </a:accent1>
        <a:accent2>
          <a:srgbClr val="CCCC00"/>
        </a:accent2>
        <a:accent3>
          <a:srgbClr val="FFFFFF"/>
        </a:accent3>
        <a:accent4>
          <a:srgbClr val="000000"/>
        </a:accent4>
        <a:accent5>
          <a:srgbClr val="E8F3D5"/>
        </a:accent5>
        <a:accent6>
          <a:srgbClr val="B7B700"/>
        </a:accent6>
        <a:hlink>
          <a:srgbClr val="FFBE7D"/>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E5D3B3"/>
        </a:lt1>
        <a:dk2>
          <a:srgbClr val="800000"/>
        </a:dk2>
        <a:lt2>
          <a:srgbClr val="009900"/>
        </a:lt2>
        <a:accent1>
          <a:srgbClr val="D5B095"/>
        </a:accent1>
        <a:accent2>
          <a:srgbClr val="E28666"/>
        </a:accent2>
        <a:accent3>
          <a:srgbClr val="EFE5D5"/>
        </a:accent3>
        <a:accent4>
          <a:srgbClr val="000000"/>
        </a:accent4>
        <a:accent5>
          <a:srgbClr val="E6D4C9"/>
        </a:accent5>
        <a:accent6>
          <a:srgbClr val="CA785B"/>
        </a:accent6>
        <a:hlink>
          <a:srgbClr val="B75735"/>
        </a:hlink>
        <a:folHlink>
          <a:srgbClr val="B2B2B2"/>
        </a:folHlink>
      </a:clrScheme>
      <a:clrMap bg1="lt1" tx1="dk1" bg2="lt2" tx2="dk2" accent1="accent1" accent2="accent2" accent3="accent3" accent4="accent4" accent5="accent5" accent6="accent6" hlink="hlink" folHlink="folHlink"/>
    </a:extraClrScheme>
    <a:extraClrScheme>
      <a:clrScheme name="">
        <a:dk1>
          <a:srgbClr val="FFFFFF"/>
        </a:dk1>
        <a:lt1>
          <a:srgbClr val="51399D"/>
        </a:lt1>
        <a:dk2>
          <a:srgbClr val="FFFFCC"/>
        </a:dk2>
        <a:lt2>
          <a:srgbClr val="99CC00"/>
        </a:lt2>
        <a:accent1>
          <a:srgbClr val="877CAA"/>
        </a:accent1>
        <a:accent2>
          <a:srgbClr val="000058"/>
        </a:accent2>
        <a:accent3>
          <a:srgbClr val="B3AECC"/>
        </a:accent3>
        <a:accent4>
          <a:srgbClr val="DCDCDC"/>
        </a:accent4>
        <a:accent5>
          <a:srgbClr val="C3BFD1"/>
        </a:accent5>
        <a:accent6>
          <a:srgbClr val="00004E"/>
        </a:accent6>
        <a:hlink>
          <a:srgbClr val="FFCC0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Cactus">
  <a:themeElements>
    <a:clrScheme name="">
      <a:dk1>
        <a:srgbClr val="000000"/>
      </a:dk1>
      <a:lt1>
        <a:srgbClr val="FFFFFF"/>
      </a:lt1>
      <a:dk2>
        <a:srgbClr val="000000"/>
      </a:dk2>
      <a:lt2>
        <a:srgbClr val="006600"/>
      </a:lt2>
      <a:accent1>
        <a:srgbClr val="F5EBC1"/>
      </a:accent1>
      <a:accent2>
        <a:srgbClr val="FFCC00"/>
      </a:accent2>
      <a:accent3>
        <a:srgbClr val="FFFFFF"/>
      </a:accent3>
      <a:accent4>
        <a:srgbClr val="000000"/>
      </a:accent4>
      <a:accent5>
        <a:srgbClr val="F9F3DC"/>
      </a:accent5>
      <a:accent6>
        <a:srgbClr val="E5B700"/>
      </a:accent6>
      <a:hlink>
        <a:srgbClr val="D4876C"/>
      </a:hlink>
      <a:folHlink>
        <a:srgbClr val="B2B2B2"/>
      </a:folHlink>
    </a:clrScheme>
    <a:fontScheme name="">
      <a:majorFont>
        <a:latin typeface="Arial Narrow"/>
        <a:ea typeface="宋体"/>
        <a:cs typeface=""/>
      </a:majorFont>
      <a:minorFont>
        <a:latin typeface="Arial Narrow"/>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CC"/>
        </a:dk1>
        <a:lt1>
          <a:srgbClr val="000000"/>
        </a:lt1>
        <a:dk2>
          <a:srgbClr val="FFCC00"/>
        </a:dk2>
        <a:lt2>
          <a:srgbClr val="FF9900"/>
        </a:lt2>
        <a:accent1>
          <a:srgbClr val="6B6253"/>
        </a:accent1>
        <a:accent2>
          <a:srgbClr val="72543E"/>
        </a:accent2>
        <a:accent3>
          <a:srgbClr val="AAAAAA"/>
        </a:accent3>
        <a:accent4>
          <a:srgbClr val="DCDCAF"/>
        </a:accent4>
        <a:accent5>
          <a:srgbClr val="BAB8B4"/>
        </a:accent5>
        <a:accent6>
          <a:srgbClr val="664B37"/>
        </a:accent6>
        <a:hlink>
          <a:srgbClr val="DA9880"/>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006600"/>
        </a:lt2>
        <a:accent1>
          <a:srgbClr val="F5EBC1"/>
        </a:accent1>
        <a:accent2>
          <a:srgbClr val="FFCC00"/>
        </a:accent2>
        <a:accent3>
          <a:srgbClr val="FFFFFF"/>
        </a:accent3>
        <a:accent4>
          <a:srgbClr val="000000"/>
        </a:accent4>
        <a:accent5>
          <a:srgbClr val="F9F3DC"/>
        </a:accent5>
        <a:accent6>
          <a:srgbClr val="E5B700"/>
        </a:accent6>
        <a:hlink>
          <a:srgbClr val="D4876C"/>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292929"/>
        </a:lt2>
        <a:accent1>
          <a:srgbClr val="EAEAEA"/>
        </a:accent1>
        <a:accent2>
          <a:srgbClr val="969696"/>
        </a:accent2>
        <a:accent3>
          <a:srgbClr val="FFFFFF"/>
        </a:accent3>
        <a:accent4>
          <a:srgbClr val="000000"/>
        </a:accent4>
        <a:accent5>
          <a:srgbClr val="F2F2F2"/>
        </a:accent5>
        <a:accent6>
          <a:srgbClr val="868686"/>
        </a:accent6>
        <a:hlink>
          <a:srgbClr val="5F5F5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006600"/>
        </a:lt2>
        <a:accent1>
          <a:srgbClr val="D8EBB3"/>
        </a:accent1>
        <a:accent2>
          <a:srgbClr val="CCCC00"/>
        </a:accent2>
        <a:accent3>
          <a:srgbClr val="FFFFFF"/>
        </a:accent3>
        <a:accent4>
          <a:srgbClr val="000000"/>
        </a:accent4>
        <a:accent5>
          <a:srgbClr val="E8F3D5"/>
        </a:accent5>
        <a:accent6>
          <a:srgbClr val="B7B700"/>
        </a:accent6>
        <a:hlink>
          <a:srgbClr val="FFBE7D"/>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E5D3B3"/>
        </a:lt1>
        <a:dk2>
          <a:srgbClr val="800000"/>
        </a:dk2>
        <a:lt2>
          <a:srgbClr val="009900"/>
        </a:lt2>
        <a:accent1>
          <a:srgbClr val="D5B095"/>
        </a:accent1>
        <a:accent2>
          <a:srgbClr val="E28666"/>
        </a:accent2>
        <a:accent3>
          <a:srgbClr val="EFE5D5"/>
        </a:accent3>
        <a:accent4>
          <a:srgbClr val="000000"/>
        </a:accent4>
        <a:accent5>
          <a:srgbClr val="E6D4C9"/>
        </a:accent5>
        <a:accent6>
          <a:srgbClr val="CA785B"/>
        </a:accent6>
        <a:hlink>
          <a:srgbClr val="B75735"/>
        </a:hlink>
        <a:folHlink>
          <a:srgbClr val="B2B2B2"/>
        </a:folHlink>
      </a:clrScheme>
      <a:clrMap bg1="lt1" tx1="dk1" bg2="lt2" tx2="dk2" accent1="accent1" accent2="accent2" accent3="accent3" accent4="accent4" accent5="accent5" accent6="accent6" hlink="hlink" folHlink="folHlink"/>
    </a:extraClrScheme>
    <a:extraClrScheme>
      <a:clrScheme name="">
        <a:dk1>
          <a:srgbClr val="FFFFFF"/>
        </a:dk1>
        <a:lt1>
          <a:srgbClr val="51399D"/>
        </a:lt1>
        <a:dk2>
          <a:srgbClr val="FFFFCC"/>
        </a:dk2>
        <a:lt2>
          <a:srgbClr val="99CC00"/>
        </a:lt2>
        <a:accent1>
          <a:srgbClr val="877CAA"/>
        </a:accent1>
        <a:accent2>
          <a:srgbClr val="000058"/>
        </a:accent2>
        <a:accent3>
          <a:srgbClr val="B3AECC"/>
        </a:accent3>
        <a:accent4>
          <a:srgbClr val="DCDCDC"/>
        </a:accent4>
        <a:accent5>
          <a:srgbClr val="C3BFD1"/>
        </a:accent5>
        <a:accent6>
          <a:srgbClr val="00004E"/>
        </a:accent6>
        <a:hlink>
          <a:srgbClr val="FFCC0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0.xml><?xml version="1.0" encoding="utf-8"?>
<a:theme xmlns:a="http://schemas.openxmlformats.org/drawingml/2006/main" name="19_Cactus">
  <a:themeElements>
    <a:clrScheme name="">
      <a:dk1>
        <a:srgbClr val="000000"/>
      </a:dk1>
      <a:lt1>
        <a:srgbClr val="FFFFFF"/>
      </a:lt1>
      <a:dk2>
        <a:srgbClr val="000000"/>
      </a:dk2>
      <a:lt2>
        <a:srgbClr val="006600"/>
      </a:lt2>
      <a:accent1>
        <a:srgbClr val="F5EBC1"/>
      </a:accent1>
      <a:accent2>
        <a:srgbClr val="FFCC00"/>
      </a:accent2>
      <a:accent3>
        <a:srgbClr val="FFFFFF"/>
      </a:accent3>
      <a:accent4>
        <a:srgbClr val="000000"/>
      </a:accent4>
      <a:accent5>
        <a:srgbClr val="F9F3DC"/>
      </a:accent5>
      <a:accent6>
        <a:srgbClr val="E5B700"/>
      </a:accent6>
      <a:hlink>
        <a:srgbClr val="D4876C"/>
      </a:hlink>
      <a:folHlink>
        <a:srgbClr val="B2B2B2"/>
      </a:folHlink>
    </a:clrScheme>
    <a:fontScheme name="">
      <a:majorFont>
        <a:latin typeface="Arial Narrow"/>
        <a:ea typeface="宋体"/>
        <a:cs typeface=""/>
      </a:majorFont>
      <a:minorFont>
        <a:latin typeface="Arial Narrow"/>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CC"/>
        </a:dk1>
        <a:lt1>
          <a:srgbClr val="000000"/>
        </a:lt1>
        <a:dk2>
          <a:srgbClr val="FFCC00"/>
        </a:dk2>
        <a:lt2>
          <a:srgbClr val="FF9900"/>
        </a:lt2>
        <a:accent1>
          <a:srgbClr val="6B6253"/>
        </a:accent1>
        <a:accent2>
          <a:srgbClr val="72543E"/>
        </a:accent2>
        <a:accent3>
          <a:srgbClr val="AAAAAA"/>
        </a:accent3>
        <a:accent4>
          <a:srgbClr val="DCDCAF"/>
        </a:accent4>
        <a:accent5>
          <a:srgbClr val="BAB8B4"/>
        </a:accent5>
        <a:accent6>
          <a:srgbClr val="664B37"/>
        </a:accent6>
        <a:hlink>
          <a:srgbClr val="DA9880"/>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006600"/>
        </a:lt2>
        <a:accent1>
          <a:srgbClr val="F5EBC1"/>
        </a:accent1>
        <a:accent2>
          <a:srgbClr val="FFCC00"/>
        </a:accent2>
        <a:accent3>
          <a:srgbClr val="FFFFFF"/>
        </a:accent3>
        <a:accent4>
          <a:srgbClr val="000000"/>
        </a:accent4>
        <a:accent5>
          <a:srgbClr val="F9F3DC"/>
        </a:accent5>
        <a:accent6>
          <a:srgbClr val="E5B700"/>
        </a:accent6>
        <a:hlink>
          <a:srgbClr val="D4876C"/>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292929"/>
        </a:lt2>
        <a:accent1>
          <a:srgbClr val="EAEAEA"/>
        </a:accent1>
        <a:accent2>
          <a:srgbClr val="969696"/>
        </a:accent2>
        <a:accent3>
          <a:srgbClr val="FFFFFF"/>
        </a:accent3>
        <a:accent4>
          <a:srgbClr val="000000"/>
        </a:accent4>
        <a:accent5>
          <a:srgbClr val="F2F2F2"/>
        </a:accent5>
        <a:accent6>
          <a:srgbClr val="868686"/>
        </a:accent6>
        <a:hlink>
          <a:srgbClr val="5F5F5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006600"/>
        </a:lt2>
        <a:accent1>
          <a:srgbClr val="D8EBB3"/>
        </a:accent1>
        <a:accent2>
          <a:srgbClr val="CCCC00"/>
        </a:accent2>
        <a:accent3>
          <a:srgbClr val="FFFFFF"/>
        </a:accent3>
        <a:accent4>
          <a:srgbClr val="000000"/>
        </a:accent4>
        <a:accent5>
          <a:srgbClr val="E8F3D5"/>
        </a:accent5>
        <a:accent6>
          <a:srgbClr val="B7B700"/>
        </a:accent6>
        <a:hlink>
          <a:srgbClr val="FFBE7D"/>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E5D3B3"/>
        </a:lt1>
        <a:dk2>
          <a:srgbClr val="800000"/>
        </a:dk2>
        <a:lt2>
          <a:srgbClr val="009900"/>
        </a:lt2>
        <a:accent1>
          <a:srgbClr val="D5B095"/>
        </a:accent1>
        <a:accent2>
          <a:srgbClr val="E28666"/>
        </a:accent2>
        <a:accent3>
          <a:srgbClr val="EFE5D5"/>
        </a:accent3>
        <a:accent4>
          <a:srgbClr val="000000"/>
        </a:accent4>
        <a:accent5>
          <a:srgbClr val="E6D4C9"/>
        </a:accent5>
        <a:accent6>
          <a:srgbClr val="CA785B"/>
        </a:accent6>
        <a:hlink>
          <a:srgbClr val="B75735"/>
        </a:hlink>
        <a:folHlink>
          <a:srgbClr val="B2B2B2"/>
        </a:folHlink>
      </a:clrScheme>
      <a:clrMap bg1="lt1" tx1="dk1" bg2="lt2" tx2="dk2" accent1="accent1" accent2="accent2" accent3="accent3" accent4="accent4" accent5="accent5" accent6="accent6" hlink="hlink" folHlink="folHlink"/>
    </a:extraClrScheme>
    <a:extraClrScheme>
      <a:clrScheme name="">
        <a:dk1>
          <a:srgbClr val="FFFFFF"/>
        </a:dk1>
        <a:lt1>
          <a:srgbClr val="51399D"/>
        </a:lt1>
        <a:dk2>
          <a:srgbClr val="FFFFCC"/>
        </a:dk2>
        <a:lt2>
          <a:srgbClr val="99CC00"/>
        </a:lt2>
        <a:accent1>
          <a:srgbClr val="877CAA"/>
        </a:accent1>
        <a:accent2>
          <a:srgbClr val="000058"/>
        </a:accent2>
        <a:accent3>
          <a:srgbClr val="B3AECC"/>
        </a:accent3>
        <a:accent4>
          <a:srgbClr val="DCDCDC"/>
        </a:accent4>
        <a:accent5>
          <a:srgbClr val="C3BFD1"/>
        </a:accent5>
        <a:accent6>
          <a:srgbClr val="00004E"/>
        </a:accent6>
        <a:hlink>
          <a:srgbClr val="FFCC0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1.xml><?xml version="1.0" encoding="utf-8"?>
<a:theme xmlns:a="http://schemas.openxmlformats.org/drawingml/2006/main" name="20_Cactus">
  <a:themeElements>
    <a:clrScheme name="">
      <a:dk1>
        <a:srgbClr val="000000"/>
      </a:dk1>
      <a:lt1>
        <a:srgbClr val="FFFFFF"/>
      </a:lt1>
      <a:dk2>
        <a:srgbClr val="000000"/>
      </a:dk2>
      <a:lt2>
        <a:srgbClr val="006600"/>
      </a:lt2>
      <a:accent1>
        <a:srgbClr val="F5EBC1"/>
      </a:accent1>
      <a:accent2>
        <a:srgbClr val="FFCC00"/>
      </a:accent2>
      <a:accent3>
        <a:srgbClr val="FFFFFF"/>
      </a:accent3>
      <a:accent4>
        <a:srgbClr val="000000"/>
      </a:accent4>
      <a:accent5>
        <a:srgbClr val="F9F3DC"/>
      </a:accent5>
      <a:accent6>
        <a:srgbClr val="E5B700"/>
      </a:accent6>
      <a:hlink>
        <a:srgbClr val="D4876C"/>
      </a:hlink>
      <a:folHlink>
        <a:srgbClr val="B2B2B2"/>
      </a:folHlink>
    </a:clrScheme>
    <a:fontScheme name="">
      <a:majorFont>
        <a:latin typeface="Arial Narrow"/>
        <a:ea typeface="宋体"/>
        <a:cs typeface=""/>
      </a:majorFont>
      <a:minorFont>
        <a:latin typeface="Arial Narrow"/>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CC"/>
        </a:dk1>
        <a:lt1>
          <a:srgbClr val="000000"/>
        </a:lt1>
        <a:dk2>
          <a:srgbClr val="FFCC00"/>
        </a:dk2>
        <a:lt2>
          <a:srgbClr val="FF9900"/>
        </a:lt2>
        <a:accent1>
          <a:srgbClr val="6B6253"/>
        </a:accent1>
        <a:accent2>
          <a:srgbClr val="72543E"/>
        </a:accent2>
        <a:accent3>
          <a:srgbClr val="AAAAAA"/>
        </a:accent3>
        <a:accent4>
          <a:srgbClr val="DCDCAF"/>
        </a:accent4>
        <a:accent5>
          <a:srgbClr val="BAB8B4"/>
        </a:accent5>
        <a:accent6>
          <a:srgbClr val="664B37"/>
        </a:accent6>
        <a:hlink>
          <a:srgbClr val="DA9880"/>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006600"/>
        </a:lt2>
        <a:accent1>
          <a:srgbClr val="F5EBC1"/>
        </a:accent1>
        <a:accent2>
          <a:srgbClr val="FFCC00"/>
        </a:accent2>
        <a:accent3>
          <a:srgbClr val="FFFFFF"/>
        </a:accent3>
        <a:accent4>
          <a:srgbClr val="000000"/>
        </a:accent4>
        <a:accent5>
          <a:srgbClr val="F9F3DC"/>
        </a:accent5>
        <a:accent6>
          <a:srgbClr val="E5B700"/>
        </a:accent6>
        <a:hlink>
          <a:srgbClr val="D4876C"/>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292929"/>
        </a:lt2>
        <a:accent1>
          <a:srgbClr val="EAEAEA"/>
        </a:accent1>
        <a:accent2>
          <a:srgbClr val="969696"/>
        </a:accent2>
        <a:accent3>
          <a:srgbClr val="FFFFFF"/>
        </a:accent3>
        <a:accent4>
          <a:srgbClr val="000000"/>
        </a:accent4>
        <a:accent5>
          <a:srgbClr val="F2F2F2"/>
        </a:accent5>
        <a:accent6>
          <a:srgbClr val="868686"/>
        </a:accent6>
        <a:hlink>
          <a:srgbClr val="5F5F5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006600"/>
        </a:lt2>
        <a:accent1>
          <a:srgbClr val="D8EBB3"/>
        </a:accent1>
        <a:accent2>
          <a:srgbClr val="CCCC00"/>
        </a:accent2>
        <a:accent3>
          <a:srgbClr val="FFFFFF"/>
        </a:accent3>
        <a:accent4>
          <a:srgbClr val="000000"/>
        </a:accent4>
        <a:accent5>
          <a:srgbClr val="E8F3D5"/>
        </a:accent5>
        <a:accent6>
          <a:srgbClr val="B7B700"/>
        </a:accent6>
        <a:hlink>
          <a:srgbClr val="FFBE7D"/>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E5D3B3"/>
        </a:lt1>
        <a:dk2>
          <a:srgbClr val="800000"/>
        </a:dk2>
        <a:lt2>
          <a:srgbClr val="009900"/>
        </a:lt2>
        <a:accent1>
          <a:srgbClr val="D5B095"/>
        </a:accent1>
        <a:accent2>
          <a:srgbClr val="E28666"/>
        </a:accent2>
        <a:accent3>
          <a:srgbClr val="EFE5D5"/>
        </a:accent3>
        <a:accent4>
          <a:srgbClr val="000000"/>
        </a:accent4>
        <a:accent5>
          <a:srgbClr val="E6D4C9"/>
        </a:accent5>
        <a:accent6>
          <a:srgbClr val="CA785B"/>
        </a:accent6>
        <a:hlink>
          <a:srgbClr val="B75735"/>
        </a:hlink>
        <a:folHlink>
          <a:srgbClr val="B2B2B2"/>
        </a:folHlink>
      </a:clrScheme>
      <a:clrMap bg1="lt1" tx1="dk1" bg2="lt2" tx2="dk2" accent1="accent1" accent2="accent2" accent3="accent3" accent4="accent4" accent5="accent5" accent6="accent6" hlink="hlink" folHlink="folHlink"/>
    </a:extraClrScheme>
    <a:extraClrScheme>
      <a:clrScheme name="">
        <a:dk1>
          <a:srgbClr val="FFFFFF"/>
        </a:dk1>
        <a:lt1>
          <a:srgbClr val="51399D"/>
        </a:lt1>
        <a:dk2>
          <a:srgbClr val="FFFFCC"/>
        </a:dk2>
        <a:lt2>
          <a:srgbClr val="99CC00"/>
        </a:lt2>
        <a:accent1>
          <a:srgbClr val="877CAA"/>
        </a:accent1>
        <a:accent2>
          <a:srgbClr val="000058"/>
        </a:accent2>
        <a:accent3>
          <a:srgbClr val="B3AECC"/>
        </a:accent3>
        <a:accent4>
          <a:srgbClr val="DCDCDC"/>
        </a:accent4>
        <a:accent5>
          <a:srgbClr val="C3BFD1"/>
        </a:accent5>
        <a:accent6>
          <a:srgbClr val="00004E"/>
        </a:accent6>
        <a:hlink>
          <a:srgbClr val="FFCC0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2.xml><?xml version="1.0" encoding="utf-8"?>
<a:theme xmlns:a="http://schemas.openxmlformats.org/drawingml/2006/main" name="21_Cactus">
  <a:themeElements>
    <a:clrScheme name="">
      <a:dk1>
        <a:srgbClr val="000000"/>
      </a:dk1>
      <a:lt1>
        <a:srgbClr val="FFFFFF"/>
      </a:lt1>
      <a:dk2>
        <a:srgbClr val="000000"/>
      </a:dk2>
      <a:lt2>
        <a:srgbClr val="006600"/>
      </a:lt2>
      <a:accent1>
        <a:srgbClr val="F5EBC1"/>
      </a:accent1>
      <a:accent2>
        <a:srgbClr val="FFCC00"/>
      </a:accent2>
      <a:accent3>
        <a:srgbClr val="FFFFFF"/>
      </a:accent3>
      <a:accent4>
        <a:srgbClr val="000000"/>
      </a:accent4>
      <a:accent5>
        <a:srgbClr val="F9F3DC"/>
      </a:accent5>
      <a:accent6>
        <a:srgbClr val="E5B700"/>
      </a:accent6>
      <a:hlink>
        <a:srgbClr val="D4876C"/>
      </a:hlink>
      <a:folHlink>
        <a:srgbClr val="B2B2B2"/>
      </a:folHlink>
    </a:clrScheme>
    <a:fontScheme name="">
      <a:majorFont>
        <a:latin typeface="Arial Narrow"/>
        <a:ea typeface="宋体"/>
        <a:cs typeface=""/>
      </a:majorFont>
      <a:minorFont>
        <a:latin typeface="Arial Narrow"/>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CC"/>
        </a:dk1>
        <a:lt1>
          <a:srgbClr val="000000"/>
        </a:lt1>
        <a:dk2>
          <a:srgbClr val="FFCC00"/>
        </a:dk2>
        <a:lt2>
          <a:srgbClr val="FF9900"/>
        </a:lt2>
        <a:accent1>
          <a:srgbClr val="6B6253"/>
        </a:accent1>
        <a:accent2>
          <a:srgbClr val="72543E"/>
        </a:accent2>
        <a:accent3>
          <a:srgbClr val="AAAAAA"/>
        </a:accent3>
        <a:accent4>
          <a:srgbClr val="DCDCAF"/>
        </a:accent4>
        <a:accent5>
          <a:srgbClr val="BAB8B4"/>
        </a:accent5>
        <a:accent6>
          <a:srgbClr val="664B37"/>
        </a:accent6>
        <a:hlink>
          <a:srgbClr val="DA9880"/>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006600"/>
        </a:lt2>
        <a:accent1>
          <a:srgbClr val="F5EBC1"/>
        </a:accent1>
        <a:accent2>
          <a:srgbClr val="FFCC00"/>
        </a:accent2>
        <a:accent3>
          <a:srgbClr val="FFFFFF"/>
        </a:accent3>
        <a:accent4>
          <a:srgbClr val="000000"/>
        </a:accent4>
        <a:accent5>
          <a:srgbClr val="F9F3DC"/>
        </a:accent5>
        <a:accent6>
          <a:srgbClr val="E5B700"/>
        </a:accent6>
        <a:hlink>
          <a:srgbClr val="D4876C"/>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292929"/>
        </a:lt2>
        <a:accent1>
          <a:srgbClr val="EAEAEA"/>
        </a:accent1>
        <a:accent2>
          <a:srgbClr val="969696"/>
        </a:accent2>
        <a:accent3>
          <a:srgbClr val="FFFFFF"/>
        </a:accent3>
        <a:accent4>
          <a:srgbClr val="000000"/>
        </a:accent4>
        <a:accent5>
          <a:srgbClr val="F2F2F2"/>
        </a:accent5>
        <a:accent6>
          <a:srgbClr val="868686"/>
        </a:accent6>
        <a:hlink>
          <a:srgbClr val="5F5F5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006600"/>
        </a:lt2>
        <a:accent1>
          <a:srgbClr val="D8EBB3"/>
        </a:accent1>
        <a:accent2>
          <a:srgbClr val="CCCC00"/>
        </a:accent2>
        <a:accent3>
          <a:srgbClr val="FFFFFF"/>
        </a:accent3>
        <a:accent4>
          <a:srgbClr val="000000"/>
        </a:accent4>
        <a:accent5>
          <a:srgbClr val="E8F3D5"/>
        </a:accent5>
        <a:accent6>
          <a:srgbClr val="B7B700"/>
        </a:accent6>
        <a:hlink>
          <a:srgbClr val="FFBE7D"/>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E5D3B3"/>
        </a:lt1>
        <a:dk2>
          <a:srgbClr val="800000"/>
        </a:dk2>
        <a:lt2>
          <a:srgbClr val="009900"/>
        </a:lt2>
        <a:accent1>
          <a:srgbClr val="D5B095"/>
        </a:accent1>
        <a:accent2>
          <a:srgbClr val="E28666"/>
        </a:accent2>
        <a:accent3>
          <a:srgbClr val="EFE5D5"/>
        </a:accent3>
        <a:accent4>
          <a:srgbClr val="000000"/>
        </a:accent4>
        <a:accent5>
          <a:srgbClr val="E6D4C9"/>
        </a:accent5>
        <a:accent6>
          <a:srgbClr val="CA785B"/>
        </a:accent6>
        <a:hlink>
          <a:srgbClr val="B75735"/>
        </a:hlink>
        <a:folHlink>
          <a:srgbClr val="B2B2B2"/>
        </a:folHlink>
      </a:clrScheme>
      <a:clrMap bg1="lt1" tx1="dk1" bg2="lt2" tx2="dk2" accent1="accent1" accent2="accent2" accent3="accent3" accent4="accent4" accent5="accent5" accent6="accent6" hlink="hlink" folHlink="folHlink"/>
    </a:extraClrScheme>
    <a:extraClrScheme>
      <a:clrScheme name="">
        <a:dk1>
          <a:srgbClr val="FFFFFF"/>
        </a:dk1>
        <a:lt1>
          <a:srgbClr val="51399D"/>
        </a:lt1>
        <a:dk2>
          <a:srgbClr val="FFFFCC"/>
        </a:dk2>
        <a:lt2>
          <a:srgbClr val="99CC00"/>
        </a:lt2>
        <a:accent1>
          <a:srgbClr val="877CAA"/>
        </a:accent1>
        <a:accent2>
          <a:srgbClr val="000058"/>
        </a:accent2>
        <a:accent3>
          <a:srgbClr val="B3AECC"/>
        </a:accent3>
        <a:accent4>
          <a:srgbClr val="DCDCDC"/>
        </a:accent4>
        <a:accent5>
          <a:srgbClr val="C3BFD1"/>
        </a:accent5>
        <a:accent6>
          <a:srgbClr val="00004E"/>
        </a:accent6>
        <a:hlink>
          <a:srgbClr val="FFCC0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3.xml><?xml version="1.0" encoding="utf-8"?>
<a:theme xmlns:a="http://schemas.openxmlformats.org/drawingml/2006/main" name="22_Cactus">
  <a:themeElements>
    <a:clrScheme name="">
      <a:dk1>
        <a:srgbClr val="000000"/>
      </a:dk1>
      <a:lt1>
        <a:srgbClr val="FFFFFF"/>
      </a:lt1>
      <a:dk2>
        <a:srgbClr val="000000"/>
      </a:dk2>
      <a:lt2>
        <a:srgbClr val="006600"/>
      </a:lt2>
      <a:accent1>
        <a:srgbClr val="F5EBC1"/>
      </a:accent1>
      <a:accent2>
        <a:srgbClr val="FFCC00"/>
      </a:accent2>
      <a:accent3>
        <a:srgbClr val="FFFFFF"/>
      </a:accent3>
      <a:accent4>
        <a:srgbClr val="000000"/>
      </a:accent4>
      <a:accent5>
        <a:srgbClr val="F9F3DC"/>
      </a:accent5>
      <a:accent6>
        <a:srgbClr val="E5B700"/>
      </a:accent6>
      <a:hlink>
        <a:srgbClr val="D4876C"/>
      </a:hlink>
      <a:folHlink>
        <a:srgbClr val="B2B2B2"/>
      </a:folHlink>
    </a:clrScheme>
    <a:fontScheme name="">
      <a:majorFont>
        <a:latin typeface="Arial Narrow"/>
        <a:ea typeface="宋体"/>
        <a:cs typeface=""/>
      </a:majorFont>
      <a:minorFont>
        <a:latin typeface="Arial Narrow"/>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CC"/>
        </a:dk1>
        <a:lt1>
          <a:srgbClr val="000000"/>
        </a:lt1>
        <a:dk2>
          <a:srgbClr val="FFCC00"/>
        </a:dk2>
        <a:lt2>
          <a:srgbClr val="FF9900"/>
        </a:lt2>
        <a:accent1>
          <a:srgbClr val="6B6253"/>
        </a:accent1>
        <a:accent2>
          <a:srgbClr val="72543E"/>
        </a:accent2>
        <a:accent3>
          <a:srgbClr val="AAAAAA"/>
        </a:accent3>
        <a:accent4>
          <a:srgbClr val="DCDCAF"/>
        </a:accent4>
        <a:accent5>
          <a:srgbClr val="BAB8B4"/>
        </a:accent5>
        <a:accent6>
          <a:srgbClr val="664B37"/>
        </a:accent6>
        <a:hlink>
          <a:srgbClr val="DA9880"/>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006600"/>
        </a:lt2>
        <a:accent1>
          <a:srgbClr val="F5EBC1"/>
        </a:accent1>
        <a:accent2>
          <a:srgbClr val="FFCC00"/>
        </a:accent2>
        <a:accent3>
          <a:srgbClr val="FFFFFF"/>
        </a:accent3>
        <a:accent4>
          <a:srgbClr val="000000"/>
        </a:accent4>
        <a:accent5>
          <a:srgbClr val="F9F3DC"/>
        </a:accent5>
        <a:accent6>
          <a:srgbClr val="E5B700"/>
        </a:accent6>
        <a:hlink>
          <a:srgbClr val="D4876C"/>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292929"/>
        </a:lt2>
        <a:accent1>
          <a:srgbClr val="EAEAEA"/>
        </a:accent1>
        <a:accent2>
          <a:srgbClr val="969696"/>
        </a:accent2>
        <a:accent3>
          <a:srgbClr val="FFFFFF"/>
        </a:accent3>
        <a:accent4>
          <a:srgbClr val="000000"/>
        </a:accent4>
        <a:accent5>
          <a:srgbClr val="F2F2F2"/>
        </a:accent5>
        <a:accent6>
          <a:srgbClr val="868686"/>
        </a:accent6>
        <a:hlink>
          <a:srgbClr val="5F5F5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006600"/>
        </a:lt2>
        <a:accent1>
          <a:srgbClr val="D8EBB3"/>
        </a:accent1>
        <a:accent2>
          <a:srgbClr val="CCCC00"/>
        </a:accent2>
        <a:accent3>
          <a:srgbClr val="FFFFFF"/>
        </a:accent3>
        <a:accent4>
          <a:srgbClr val="000000"/>
        </a:accent4>
        <a:accent5>
          <a:srgbClr val="E8F3D5"/>
        </a:accent5>
        <a:accent6>
          <a:srgbClr val="B7B700"/>
        </a:accent6>
        <a:hlink>
          <a:srgbClr val="FFBE7D"/>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E5D3B3"/>
        </a:lt1>
        <a:dk2>
          <a:srgbClr val="800000"/>
        </a:dk2>
        <a:lt2>
          <a:srgbClr val="009900"/>
        </a:lt2>
        <a:accent1>
          <a:srgbClr val="D5B095"/>
        </a:accent1>
        <a:accent2>
          <a:srgbClr val="E28666"/>
        </a:accent2>
        <a:accent3>
          <a:srgbClr val="EFE5D5"/>
        </a:accent3>
        <a:accent4>
          <a:srgbClr val="000000"/>
        </a:accent4>
        <a:accent5>
          <a:srgbClr val="E6D4C9"/>
        </a:accent5>
        <a:accent6>
          <a:srgbClr val="CA785B"/>
        </a:accent6>
        <a:hlink>
          <a:srgbClr val="B75735"/>
        </a:hlink>
        <a:folHlink>
          <a:srgbClr val="B2B2B2"/>
        </a:folHlink>
      </a:clrScheme>
      <a:clrMap bg1="lt1" tx1="dk1" bg2="lt2" tx2="dk2" accent1="accent1" accent2="accent2" accent3="accent3" accent4="accent4" accent5="accent5" accent6="accent6" hlink="hlink" folHlink="folHlink"/>
    </a:extraClrScheme>
    <a:extraClrScheme>
      <a:clrScheme name="">
        <a:dk1>
          <a:srgbClr val="FFFFFF"/>
        </a:dk1>
        <a:lt1>
          <a:srgbClr val="51399D"/>
        </a:lt1>
        <a:dk2>
          <a:srgbClr val="FFFFCC"/>
        </a:dk2>
        <a:lt2>
          <a:srgbClr val="99CC00"/>
        </a:lt2>
        <a:accent1>
          <a:srgbClr val="877CAA"/>
        </a:accent1>
        <a:accent2>
          <a:srgbClr val="000058"/>
        </a:accent2>
        <a:accent3>
          <a:srgbClr val="B3AECC"/>
        </a:accent3>
        <a:accent4>
          <a:srgbClr val="DCDCDC"/>
        </a:accent4>
        <a:accent5>
          <a:srgbClr val="C3BFD1"/>
        </a:accent5>
        <a:accent6>
          <a:srgbClr val="00004E"/>
        </a:accent6>
        <a:hlink>
          <a:srgbClr val="FFCC0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4.xml><?xml version="1.0" encoding="utf-8"?>
<a:theme xmlns:a="http://schemas.openxmlformats.org/drawingml/2006/main" name="23_Cactus">
  <a:themeElements>
    <a:clrScheme name="">
      <a:dk1>
        <a:srgbClr val="000000"/>
      </a:dk1>
      <a:lt1>
        <a:srgbClr val="FFFFFF"/>
      </a:lt1>
      <a:dk2>
        <a:srgbClr val="000000"/>
      </a:dk2>
      <a:lt2>
        <a:srgbClr val="006600"/>
      </a:lt2>
      <a:accent1>
        <a:srgbClr val="F5EBC1"/>
      </a:accent1>
      <a:accent2>
        <a:srgbClr val="FFCC00"/>
      </a:accent2>
      <a:accent3>
        <a:srgbClr val="FFFFFF"/>
      </a:accent3>
      <a:accent4>
        <a:srgbClr val="000000"/>
      </a:accent4>
      <a:accent5>
        <a:srgbClr val="F9F3DC"/>
      </a:accent5>
      <a:accent6>
        <a:srgbClr val="E5B700"/>
      </a:accent6>
      <a:hlink>
        <a:srgbClr val="D4876C"/>
      </a:hlink>
      <a:folHlink>
        <a:srgbClr val="B2B2B2"/>
      </a:folHlink>
    </a:clrScheme>
    <a:fontScheme name="">
      <a:majorFont>
        <a:latin typeface="Arial Narrow"/>
        <a:ea typeface="宋体"/>
        <a:cs typeface=""/>
      </a:majorFont>
      <a:minorFont>
        <a:latin typeface="Arial Narrow"/>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CC"/>
        </a:dk1>
        <a:lt1>
          <a:srgbClr val="000000"/>
        </a:lt1>
        <a:dk2>
          <a:srgbClr val="FFCC00"/>
        </a:dk2>
        <a:lt2>
          <a:srgbClr val="FF9900"/>
        </a:lt2>
        <a:accent1>
          <a:srgbClr val="6B6253"/>
        </a:accent1>
        <a:accent2>
          <a:srgbClr val="72543E"/>
        </a:accent2>
        <a:accent3>
          <a:srgbClr val="AAAAAA"/>
        </a:accent3>
        <a:accent4>
          <a:srgbClr val="DCDCAF"/>
        </a:accent4>
        <a:accent5>
          <a:srgbClr val="BAB8B4"/>
        </a:accent5>
        <a:accent6>
          <a:srgbClr val="664B37"/>
        </a:accent6>
        <a:hlink>
          <a:srgbClr val="DA9880"/>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006600"/>
        </a:lt2>
        <a:accent1>
          <a:srgbClr val="F5EBC1"/>
        </a:accent1>
        <a:accent2>
          <a:srgbClr val="FFCC00"/>
        </a:accent2>
        <a:accent3>
          <a:srgbClr val="FFFFFF"/>
        </a:accent3>
        <a:accent4>
          <a:srgbClr val="000000"/>
        </a:accent4>
        <a:accent5>
          <a:srgbClr val="F9F3DC"/>
        </a:accent5>
        <a:accent6>
          <a:srgbClr val="E5B700"/>
        </a:accent6>
        <a:hlink>
          <a:srgbClr val="D4876C"/>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292929"/>
        </a:lt2>
        <a:accent1>
          <a:srgbClr val="EAEAEA"/>
        </a:accent1>
        <a:accent2>
          <a:srgbClr val="969696"/>
        </a:accent2>
        <a:accent3>
          <a:srgbClr val="FFFFFF"/>
        </a:accent3>
        <a:accent4>
          <a:srgbClr val="000000"/>
        </a:accent4>
        <a:accent5>
          <a:srgbClr val="F2F2F2"/>
        </a:accent5>
        <a:accent6>
          <a:srgbClr val="868686"/>
        </a:accent6>
        <a:hlink>
          <a:srgbClr val="5F5F5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006600"/>
        </a:lt2>
        <a:accent1>
          <a:srgbClr val="D8EBB3"/>
        </a:accent1>
        <a:accent2>
          <a:srgbClr val="CCCC00"/>
        </a:accent2>
        <a:accent3>
          <a:srgbClr val="FFFFFF"/>
        </a:accent3>
        <a:accent4>
          <a:srgbClr val="000000"/>
        </a:accent4>
        <a:accent5>
          <a:srgbClr val="E8F3D5"/>
        </a:accent5>
        <a:accent6>
          <a:srgbClr val="B7B700"/>
        </a:accent6>
        <a:hlink>
          <a:srgbClr val="FFBE7D"/>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E5D3B3"/>
        </a:lt1>
        <a:dk2>
          <a:srgbClr val="800000"/>
        </a:dk2>
        <a:lt2>
          <a:srgbClr val="009900"/>
        </a:lt2>
        <a:accent1>
          <a:srgbClr val="D5B095"/>
        </a:accent1>
        <a:accent2>
          <a:srgbClr val="E28666"/>
        </a:accent2>
        <a:accent3>
          <a:srgbClr val="EFE5D5"/>
        </a:accent3>
        <a:accent4>
          <a:srgbClr val="000000"/>
        </a:accent4>
        <a:accent5>
          <a:srgbClr val="E6D4C9"/>
        </a:accent5>
        <a:accent6>
          <a:srgbClr val="CA785B"/>
        </a:accent6>
        <a:hlink>
          <a:srgbClr val="B75735"/>
        </a:hlink>
        <a:folHlink>
          <a:srgbClr val="B2B2B2"/>
        </a:folHlink>
      </a:clrScheme>
      <a:clrMap bg1="lt1" tx1="dk1" bg2="lt2" tx2="dk2" accent1="accent1" accent2="accent2" accent3="accent3" accent4="accent4" accent5="accent5" accent6="accent6" hlink="hlink" folHlink="folHlink"/>
    </a:extraClrScheme>
    <a:extraClrScheme>
      <a:clrScheme name="">
        <a:dk1>
          <a:srgbClr val="FFFFFF"/>
        </a:dk1>
        <a:lt1>
          <a:srgbClr val="51399D"/>
        </a:lt1>
        <a:dk2>
          <a:srgbClr val="FFFFCC"/>
        </a:dk2>
        <a:lt2>
          <a:srgbClr val="99CC00"/>
        </a:lt2>
        <a:accent1>
          <a:srgbClr val="877CAA"/>
        </a:accent1>
        <a:accent2>
          <a:srgbClr val="000058"/>
        </a:accent2>
        <a:accent3>
          <a:srgbClr val="B3AECC"/>
        </a:accent3>
        <a:accent4>
          <a:srgbClr val="DCDCDC"/>
        </a:accent4>
        <a:accent5>
          <a:srgbClr val="C3BFD1"/>
        </a:accent5>
        <a:accent6>
          <a:srgbClr val="00004E"/>
        </a:accent6>
        <a:hlink>
          <a:srgbClr val="FFCC0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5.xml><?xml version="1.0" encoding="utf-8"?>
<a:theme xmlns:a="http://schemas.openxmlformats.org/drawingml/2006/main" name="24_Cactus">
  <a:themeElements>
    <a:clrScheme name="">
      <a:dk1>
        <a:srgbClr val="000000"/>
      </a:dk1>
      <a:lt1>
        <a:srgbClr val="FFFFFF"/>
      </a:lt1>
      <a:dk2>
        <a:srgbClr val="000000"/>
      </a:dk2>
      <a:lt2>
        <a:srgbClr val="006600"/>
      </a:lt2>
      <a:accent1>
        <a:srgbClr val="F5EBC1"/>
      </a:accent1>
      <a:accent2>
        <a:srgbClr val="FFCC00"/>
      </a:accent2>
      <a:accent3>
        <a:srgbClr val="FFFFFF"/>
      </a:accent3>
      <a:accent4>
        <a:srgbClr val="000000"/>
      </a:accent4>
      <a:accent5>
        <a:srgbClr val="F9F3DC"/>
      </a:accent5>
      <a:accent6>
        <a:srgbClr val="E5B700"/>
      </a:accent6>
      <a:hlink>
        <a:srgbClr val="D4876C"/>
      </a:hlink>
      <a:folHlink>
        <a:srgbClr val="B2B2B2"/>
      </a:folHlink>
    </a:clrScheme>
    <a:fontScheme name="">
      <a:majorFont>
        <a:latin typeface="Arial Narrow"/>
        <a:ea typeface="宋体"/>
        <a:cs typeface=""/>
      </a:majorFont>
      <a:minorFont>
        <a:latin typeface="Arial Narrow"/>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CC"/>
        </a:dk1>
        <a:lt1>
          <a:srgbClr val="000000"/>
        </a:lt1>
        <a:dk2>
          <a:srgbClr val="FFCC00"/>
        </a:dk2>
        <a:lt2>
          <a:srgbClr val="FF9900"/>
        </a:lt2>
        <a:accent1>
          <a:srgbClr val="6B6253"/>
        </a:accent1>
        <a:accent2>
          <a:srgbClr val="72543E"/>
        </a:accent2>
        <a:accent3>
          <a:srgbClr val="AAAAAA"/>
        </a:accent3>
        <a:accent4>
          <a:srgbClr val="DCDCAF"/>
        </a:accent4>
        <a:accent5>
          <a:srgbClr val="BAB8B4"/>
        </a:accent5>
        <a:accent6>
          <a:srgbClr val="664B37"/>
        </a:accent6>
        <a:hlink>
          <a:srgbClr val="DA9880"/>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006600"/>
        </a:lt2>
        <a:accent1>
          <a:srgbClr val="F5EBC1"/>
        </a:accent1>
        <a:accent2>
          <a:srgbClr val="FFCC00"/>
        </a:accent2>
        <a:accent3>
          <a:srgbClr val="FFFFFF"/>
        </a:accent3>
        <a:accent4>
          <a:srgbClr val="000000"/>
        </a:accent4>
        <a:accent5>
          <a:srgbClr val="F9F3DC"/>
        </a:accent5>
        <a:accent6>
          <a:srgbClr val="E5B700"/>
        </a:accent6>
        <a:hlink>
          <a:srgbClr val="D4876C"/>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292929"/>
        </a:lt2>
        <a:accent1>
          <a:srgbClr val="EAEAEA"/>
        </a:accent1>
        <a:accent2>
          <a:srgbClr val="969696"/>
        </a:accent2>
        <a:accent3>
          <a:srgbClr val="FFFFFF"/>
        </a:accent3>
        <a:accent4>
          <a:srgbClr val="000000"/>
        </a:accent4>
        <a:accent5>
          <a:srgbClr val="F2F2F2"/>
        </a:accent5>
        <a:accent6>
          <a:srgbClr val="868686"/>
        </a:accent6>
        <a:hlink>
          <a:srgbClr val="5F5F5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006600"/>
        </a:lt2>
        <a:accent1>
          <a:srgbClr val="D8EBB3"/>
        </a:accent1>
        <a:accent2>
          <a:srgbClr val="CCCC00"/>
        </a:accent2>
        <a:accent3>
          <a:srgbClr val="FFFFFF"/>
        </a:accent3>
        <a:accent4>
          <a:srgbClr val="000000"/>
        </a:accent4>
        <a:accent5>
          <a:srgbClr val="E8F3D5"/>
        </a:accent5>
        <a:accent6>
          <a:srgbClr val="B7B700"/>
        </a:accent6>
        <a:hlink>
          <a:srgbClr val="FFBE7D"/>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E5D3B3"/>
        </a:lt1>
        <a:dk2>
          <a:srgbClr val="800000"/>
        </a:dk2>
        <a:lt2>
          <a:srgbClr val="009900"/>
        </a:lt2>
        <a:accent1>
          <a:srgbClr val="D5B095"/>
        </a:accent1>
        <a:accent2>
          <a:srgbClr val="E28666"/>
        </a:accent2>
        <a:accent3>
          <a:srgbClr val="EFE5D5"/>
        </a:accent3>
        <a:accent4>
          <a:srgbClr val="000000"/>
        </a:accent4>
        <a:accent5>
          <a:srgbClr val="E6D4C9"/>
        </a:accent5>
        <a:accent6>
          <a:srgbClr val="CA785B"/>
        </a:accent6>
        <a:hlink>
          <a:srgbClr val="B75735"/>
        </a:hlink>
        <a:folHlink>
          <a:srgbClr val="B2B2B2"/>
        </a:folHlink>
      </a:clrScheme>
      <a:clrMap bg1="lt1" tx1="dk1" bg2="lt2" tx2="dk2" accent1="accent1" accent2="accent2" accent3="accent3" accent4="accent4" accent5="accent5" accent6="accent6" hlink="hlink" folHlink="folHlink"/>
    </a:extraClrScheme>
    <a:extraClrScheme>
      <a:clrScheme name="">
        <a:dk1>
          <a:srgbClr val="FFFFFF"/>
        </a:dk1>
        <a:lt1>
          <a:srgbClr val="51399D"/>
        </a:lt1>
        <a:dk2>
          <a:srgbClr val="FFFFCC"/>
        </a:dk2>
        <a:lt2>
          <a:srgbClr val="99CC00"/>
        </a:lt2>
        <a:accent1>
          <a:srgbClr val="877CAA"/>
        </a:accent1>
        <a:accent2>
          <a:srgbClr val="000058"/>
        </a:accent2>
        <a:accent3>
          <a:srgbClr val="B3AECC"/>
        </a:accent3>
        <a:accent4>
          <a:srgbClr val="DCDCDC"/>
        </a:accent4>
        <a:accent5>
          <a:srgbClr val="C3BFD1"/>
        </a:accent5>
        <a:accent6>
          <a:srgbClr val="00004E"/>
        </a:accent6>
        <a:hlink>
          <a:srgbClr val="FFCC0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6.xml><?xml version="1.0" encoding="utf-8"?>
<a:theme xmlns:a="http://schemas.openxmlformats.org/drawingml/2006/main" name="25_Cactus">
  <a:themeElements>
    <a:clrScheme name="">
      <a:dk1>
        <a:srgbClr val="000000"/>
      </a:dk1>
      <a:lt1>
        <a:srgbClr val="FFFFFF"/>
      </a:lt1>
      <a:dk2>
        <a:srgbClr val="000000"/>
      </a:dk2>
      <a:lt2>
        <a:srgbClr val="006600"/>
      </a:lt2>
      <a:accent1>
        <a:srgbClr val="F5EBC1"/>
      </a:accent1>
      <a:accent2>
        <a:srgbClr val="FFCC00"/>
      </a:accent2>
      <a:accent3>
        <a:srgbClr val="FFFFFF"/>
      </a:accent3>
      <a:accent4>
        <a:srgbClr val="000000"/>
      </a:accent4>
      <a:accent5>
        <a:srgbClr val="F9F3DC"/>
      </a:accent5>
      <a:accent6>
        <a:srgbClr val="E5B700"/>
      </a:accent6>
      <a:hlink>
        <a:srgbClr val="D4876C"/>
      </a:hlink>
      <a:folHlink>
        <a:srgbClr val="B2B2B2"/>
      </a:folHlink>
    </a:clrScheme>
    <a:fontScheme name="">
      <a:majorFont>
        <a:latin typeface="Arial Narrow"/>
        <a:ea typeface="宋体"/>
        <a:cs typeface=""/>
      </a:majorFont>
      <a:minorFont>
        <a:latin typeface="Arial Narrow"/>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CC"/>
        </a:dk1>
        <a:lt1>
          <a:srgbClr val="000000"/>
        </a:lt1>
        <a:dk2>
          <a:srgbClr val="FFCC00"/>
        </a:dk2>
        <a:lt2>
          <a:srgbClr val="FF9900"/>
        </a:lt2>
        <a:accent1>
          <a:srgbClr val="6B6253"/>
        </a:accent1>
        <a:accent2>
          <a:srgbClr val="72543E"/>
        </a:accent2>
        <a:accent3>
          <a:srgbClr val="AAAAAA"/>
        </a:accent3>
        <a:accent4>
          <a:srgbClr val="DCDCAF"/>
        </a:accent4>
        <a:accent5>
          <a:srgbClr val="BAB8B4"/>
        </a:accent5>
        <a:accent6>
          <a:srgbClr val="664B37"/>
        </a:accent6>
        <a:hlink>
          <a:srgbClr val="DA9880"/>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006600"/>
        </a:lt2>
        <a:accent1>
          <a:srgbClr val="F5EBC1"/>
        </a:accent1>
        <a:accent2>
          <a:srgbClr val="FFCC00"/>
        </a:accent2>
        <a:accent3>
          <a:srgbClr val="FFFFFF"/>
        </a:accent3>
        <a:accent4>
          <a:srgbClr val="000000"/>
        </a:accent4>
        <a:accent5>
          <a:srgbClr val="F9F3DC"/>
        </a:accent5>
        <a:accent6>
          <a:srgbClr val="E5B700"/>
        </a:accent6>
        <a:hlink>
          <a:srgbClr val="D4876C"/>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292929"/>
        </a:lt2>
        <a:accent1>
          <a:srgbClr val="EAEAEA"/>
        </a:accent1>
        <a:accent2>
          <a:srgbClr val="969696"/>
        </a:accent2>
        <a:accent3>
          <a:srgbClr val="FFFFFF"/>
        </a:accent3>
        <a:accent4>
          <a:srgbClr val="000000"/>
        </a:accent4>
        <a:accent5>
          <a:srgbClr val="F2F2F2"/>
        </a:accent5>
        <a:accent6>
          <a:srgbClr val="868686"/>
        </a:accent6>
        <a:hlink>
          <a:srgbClr val="5F5F5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006600"/>
        </a:lt2>
        <a:accent1>
          <a:srgbClr val="D8EBB3"/>
        </a:accent1>
        <a:accent2>
          <a:srgbClr val="CCCC00"/>
        </a:accent2>
        <a:accent3>
          <a:srgbClr val="FFFFFF"/>
        </a:accent3>
        <a:accent4>
          <a:srgbClr val="000000"/>
        </a:accent4>
        <a:accent5>
          <a:srgbClr val="E8F3D5"/>
        </a:accent5>
        <a:accent6>
          <a:srgbClr val="B7B700"/>
        </a:accent6>
        <a:hlink>
          <a:srgbClr val="FFBE7D"/>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E5D3B3"/>
        </a:lt1>
        <a:dk2>
          <a:srgbClr val="800000"/>
        </a:dk2>
        <a:lt2>
          <a:srgbClr val="009900"/>
        </a:lt2>
        <a:accent1>
          <a:srgbClr val="D5B095"/>
        </a:accent1>
        <a:accent2>
          <a:srgbClr val="E28666"/>
        </a:accent2>
        <a:accent3>
          <a:srgbClr val="EFE5D5"/>
        </a:accent3>
        <a:accent4>
          <a:srgbClr val="000000"/>
        </a:accent4>
        <a:accent5>
          <a:srgbClr val="E6D4C9"/>
        </a:accent5>
        <a:accent6>
          <a:srgbClr val="CA785B"/>
        </a:accent6>
        <a:hlink>
          <a:srgbClr val="B75735"/>
        </a:hlink>
        <a:folHlink>
          <a:srgbClr val="B2B2B2"/>
        </a:folHlink>
      </a:clrScheme>
      <a:clrMap bg1="lt1" tx1="dk1" bg2="lt2" tx2="dk2" accent1="accent1" accent2="accent2" accent3="accent3" accent4="accent4" accent5="accent5" accent6="accent6" hlink="hlink" folHlink="folHlink"/>
    </a:extraClrScheme>
    <a:extraClrScheme>
      <a:clrScheme name="">
        <a:dk1>
          <a:srgbClr val="FFFFFF"/>
        </a:dk1>
        <a:lt1>
          <a:srgbClr val="51399D"/>
        </a:lt1>
        <a:dk2>
          <a:srgbClr val="FFFFCC"/>
        </a:dk2>
        <a:lt2>
          <a:srgbClr val="99CC00"/>
        </a:lt2>
        <a:accent1>
          <a:srgbClr val="877CAA"/>
        </a:accent1>
        <a:accent2>
          <a:srgbClr val="000058"/>
        </a:accent2>
        <a:accent3>
          <a:srgbClr val="B3AECC"/>
        </a:accent3>
        <a:accent4>
          <a:srgbClr val="DCDCDC"/>
        </a:accent4>
        <a:accent5>
          <a:srgbClr val="C3BFD1"/>
        </a:accent5>
        <a:accent6>
          <a:srgbClr val="00004E"/>
        </a:accent6>
        <a:hlink>
          <a:srgbClr val="FFCC0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7.xml><?xml version="1.0" encoding="utf-8"?>
<a:theme xmlns:a="http://schemas.openxmlformats.org/drawingml/2006/main" name="26_Cactus">
  <a:themeElements>
    <a:clrScheme name="">
      <a:dk1>
        <a:srgbClr val="000000"/>
      </a:dk1>
      <a:lt1>
        <a:srgbClr val="FFFFFF"/>
      </a:lt1>
      <a:dk2>
        <a:srgbClr val="000000"/>
      </a:dk2>
      <a:lt2>
        <a:srgbClr val="006600"/>
      </a:lt2>
      <a:accent1>
        <a:srgbClr val="F5EBC1"/>
      </a:accent1>
      <a:accent2>
        <a:srgbClr val="FFCC00"/>
      </a:accent2>
      <a:accent3>
        <a:srgbClr val="FFFFFF"/>
      </a:accent3>
      <a:accent4>
        <a:srgbClr val="000000"/>
      </a:accent4>
      <a:accent5>
        <a:srgbClr val="F9F3DC"/>
      </a:accent5>
      <a:accent6>
        <a:srgbClr val="E5B700"/>
      </a:accent6>
      <a:hlink>
        <a:srgbClr val="D4876C"/>
      </a:hlink>
      <a:folHlink>
        <a:srgbClr val="B2B2B2"/>
      </a:folHlink>
    </a:clrScheme>
    <a:fontScheme name="">
      <a:majorFont>
        <a:latin typeface="Arial Narrow"/>
        <a:ea typeface="宋体"/>
        <a:cs typeface=""/>
      </a:majorFont>
      <a:minorFont>
        <a:latin typeface="Arial Narrow"/>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CC"/>
        </a:dk1>
        <a:lt1>
          <a:srgbClr val="000000"/>
        </a:lt1>
        <a:dk2>
          <a:srgbClr val="FFCC00"/>
        </a:dk2>
        <a:lt2>
          <a:srgbClr val="FF9900"/>
        </a:lt2>
        <a:accent1>
          <a:srgbClr val="6B6253"/>
        </a:accent1>
        <a:accent2>
          <a:srgbClr val="72543E"/>
        </a:accent2>
        <a:accent3>
          <a:srgbClr val="AAAAAA"/>
        </a:accent3>
        <a:accent4>
          <a:srgbClr val="DCDCAF"/>
        </a:accent4>
        <a:accent5>
          <a:srgbClr val="BAB8B4"/>
        </a:accent5>
        <a:accent6>
          <a:srgbClr val="664B37"/>
        </a:accent6>
        <a:hlink>
          <a:srgbClr val="DA9880"/>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006600"/>
        </a:lt2>
        <a:accent1>
          <a:srgbClr val="F5EBC1"/>
        </a:accent1>
        <a:accent2>
          <a:srgbClr val="FFCC00"/>
        </a:accent2>
        <a:accent3>
          <a:srgbClr val="FFFFFF"/>
        </a:accent3>
        <a:accent4>
          <a:srgbClr val="000000"/>
        </a:accent4>
        <a:accent5>
          <a:srgbClr val="F9F3DC"/>
        </a:accent5>
        <a:accent6>
          <a:srgbClr val="E5B700"/>
        </a:accent6>
        <a:hlink>
          <a:srgbClr val="D4876C"/>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292929"/>
        </a:lt2>
        <a:accent1>
          <a:srgbClr val="EAEAEA"/>
        </a:accent1>
        <a:accent2>
          <a:srgbClr val="969696"/>
        </a:accent2>
        <a:accent3>
          <a:srgbClr val="FFFFFF"/>
        </a:accent3>
        <a:accent4>
          <a:srgbClr val="000000"/>
        </a:accent4>
        <a:accent5>
          <a:srgbClr val="F2F2F2"/>
        </a:accent5>
        <a:accent6>
          <a:srgbClr val="868686"/>
        </a:accent6>
        <a:hlink>
          <a:srgbClr val="5F5F5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006600"/>
        </a:lt2>
        <a:accent1>
          <a:srgbClr val="D8EBB3"/>
        </a:accent1>
        <a:accent2>
          <a:srgbClr val="CCCC00"/>
        </a:accent2>
        <a:accent3>
          <a:srgbClr val="FFFFFF"/>
        </a:accent3>
        <a:accent4>
          <a:srgbClr val="000000"/>
        </a:accent4>
        <a:accent5>
          <a:srgbClr val="E8F3D5"/>
        </a:accent5>
        <a:accent6>
          <a:srgbClr val="B7B700"/>
        </a:accent6>
        <a:hlink>
          <a:srgbClr val="FFBE7D"/>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E5D3B3"/>
        </a:lt1>
        <a:dk2>
          <a:srgbClr val="800000"/>
        </a:dk2>
        <a:lt2>
          <a:srgbClr val="009900"/>
        </a:lt2>
        <a:accent1>
          <a:srgbClr val="D5B095"/>
        </a:accent1>
        <a:accent2>
          <a:srgbClr val="E28666"/>
        </a:accent2>
        <a:accent3>
          <a:srgbClr val="EFE5D5"/>
        </a:accent3>
        <a:accent4>
          <a:srgbClr val="000000"/>
        </a:accent4>
        <a:accent5>
          <a:srgbClr val="E6D4C9"/>
        </a:accent5>
        <a:accent6>
          <a:srgbClr val="CA785B"/>
        </a:accent6>
        <a:hlink>
          <a:srgbClr val="B75735"/>
        </a:hlink>
        <a:folHlink>
          <a:srgbClr val="B2B2B2"/>
        </a:folHlink>
      </a:clrScheme>
      <a:clrMap bg1="lt1" tx1="dk1" bg2="lt2" tx2="dk2" accent1="accent1" accent2="accent2" accent3="accent3" accent4="accent4" accent5="accent5" accent6="accent6" hlink="hlink" folHlink="folHlink"/>
    </a:extraClrScheme>
    <a:extraClrScheme>
      <a:clrScheme name="">
        <a:dk1>
          <a:srgbClr val="FFFFFF"/>
        </a:dk1>
        <a:lt1>
          <a:srgbClr val="51399D"/>
        </a:lt1>
        <a:dk2>
          <a:srgbClr val="FFFFCC"/>
        </a:dk2>
        <a:lt2>
          <a:srgbClr val="99CC00"/>
        </a:lt2>
        <a:accent1>
          <a:srgbClr val="877CAA"/>
        </a:accent1>
        <a:accent2>
          <a:srgbClr val="000058"/>
        </a:accent2>
        <a:accent3>
          <a:srgbClr val="B3AECC"/>
        </a:accent3>
        <a:accent4>
          <a:srgbClr val="DCDCDC"/>
        </a:accent4>
        <a:accent5>
          <a:srgbClr val="C3BFD1"/>
        </a:accent5>
        <a:accent6>
          <a:srgbClr val="00004E"/>
        </a:accent6>
        <a:hlink>
          <a:srgbClr val="FFCC0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8.xml><?xml version="1.0" encoding="utf-8"?>
<a:theme xmlns:a="http://schemas.openxmlformats.org/drawingml/2006/main" name="27_Cactus">
  <a:themeElements>
    <a:clrScheme name="">
      <a:dk1>
        <a:srgbClr val="000000"/>
      </a:dk1>
      <a:lt1>
        <a:srgbClr val="FFFFFF"/>
      </a:lt1>
      <a:dk2>
        <a:srgbClr val="000000"/>
      </a:dk2>
      <a:lt2>
        <a:srgbClr val="006600"/>
      </a:lt2>
      <a:accent1>
        <a:srgbClr val="F5EBC1"/>
      </a:accent1>
      <a:accent2>
        <a:srgbClr val="FFCC00"/>
      </a:accent2>
      <a:accent3>
        <a:srgbClr val="FFFFFF"/>
      </a:accent3>
      <a:accent4>
        <a:srgbClr val="000000"/>
      </a:accent4>
      <a:accent5>
        <a:srgbClr val="F9F3DC"/>
      </a:accent5>
      <a:accent6>
        <a:srgbClr val="E5B700"/>
      </a:accent6>
      <a:hlink>
        <a:srgbClr val="D4876C"/>
      </a:hlink>
      <a:folHlink>
        <a:srgbClr val="B2B2B2"/>
      </a:folHlink>
    </a:clrScheme>
    <a:fontScheme name="">
      <a:majorFont>
        <a:latin typeface="Arial Narrow"/>
        <a:ea typeface="宋体"/>
        <a:cs typeface=""/>
      </a:majorFont>
      <a:minorFont>
        <a:latin typeface="Arial Narrow"/>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CC"/>
        </a:dk1>
        <a:lt1>
          <a:srgbClr val="000000"/>
        </a:lt1>
        <a:dk2>
          <a:srgbClr val="FFCC00"/>
        </a:dk2>
        <a:lt2>
          <a:srgbClr val="FF9900"/>
        </a:lt2>
        <a:accent1>
          <a:srgbClr val="6B6253"/>
        </a:accent1>
        <a:accent2>
          <a:srgbClr val="72543E"/>
        </a:accent2>
        <a:accent3>
          <a:srgbClr val="AAAAAA"/>
        </a:accent3>
        <a:accent4>
          <a:srgbClr val="DCDCAF"/>
        </a:accent4>
        <a:accent5>
          <a:srgbClr val="BAB8B4"/>
        </a:accent5>
        <a:accent6>
          <a:srgbClr val="664B37"/>
        </a:accent6>
        <a:hlink>
          <a:srgbClr val="DA9880"/>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006600"/>
        </a:lt2>
        <a:accent1>
          <a:srgbClr val="F5EBC1"/>
        </a:accent1>
        <a:accent2>
          <a:srgbClr val="FFCC00"/>
        </a:accent2>
        <a:accent3>
          <a:srgbClr val="FFFFFF"/>
        </a:accent3>
        <a:accent4>
          <a:srgbClr val="000000"/>
        </a:accent4>
        <a:accent5>
          <a:srgbClr val="F9F3DC"/>
        </a:accent5>
        <a:accent6>
          <a:srgbClr val="E5B700"/>
        </a:accent6>
        <a:hlink>
          <a:srgbClr val="D4876C"/>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292929"/>
        </a:lt2>
        <a:accent1>
          <a:srgbClr val="EAEAEA"/>
        </a:accent1>
        <a:accent2>
          <a:srgbClr val="969696"/>
        </a:accent2>
        <a:accent3>
          <a:srgbClr val="FFFFFF"/>
        </a:accent3>
        <a:accent4>
          <a:srgbClr val="000000"/>
        </a:accent4>
        <a:accent5>
          <a:srgbClr val="F2F2F2"/>
        </a:accent5>
        <a:accent6>
          <a:srgbClr val="868686"/>
        </a:accent6>
        <a:hlink>
          <a:srgbClr val="5F5F5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006600"/>
        </a:lt2>
        <a:accent1>
          <a:srgbClr val="D8EBB3"/>
        </a:accent1>
        <a:accent2>
          <a:srgbClr val="CCCC00"/>
        </a:accent2>
        <a:accent3>
          <a:srgbClr val="FFFFFF"/>
        </a:accent3>
        <a:accent4>
          <a:srgbClr val="000000"/>
        </a:accent4>
        <a:accent5>
          <a:srgbClr val="E8F3D5"/>
        </a:accent5>
        <a:accent6>
          <a:srgbClr val="B7B700"/>
        </a:accent6>
        <a:hlink>
          <a:srgbClr val="FFBE7D"/>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E5D3B3"/>
        </a:lt1>
        <a:dk2>
          <a:srgbClr val="800000"/>
        </a:dk2>
        <a:lt2>
          <a:srgbClr val="009900"/>
        </a:lt2>
        <a:accent1>
          <a:srgbClr val="D5B095"/>
        </a:accent1>
        <a:accent2>
          <a:srgbClr val="E28666"/>
        </a:accent2>
        <a:accent3>
          <a:srgbClr val="EFE5D5"/>
        </a:accent3>
        <a:accent4>
          <a:srgbClr val="000000"/>
        </a:accent4>
        <a:accent5>
          <a:srgbClr val="E6D4C9"/>
        </a:accent5>
        <a:accent6>
          <a:srgbClr val="CA785B"/>
        </a:accent6>
        <a:hlink>
          <a:srgbClr val="B75735"/>
        </a:hlink>
        <a:folHlink>
          <a:srgbClr val="B2B2B2"/>
        </a:folHlink>
      </a:clrScheme>
      <a:clrMap bg1="lt1" tx1="dk1" bg2="lt2" tx2="dk2" accent1="accent1" accent2="accent2" accent3="accent3" accent4="accent4" accent5="accent5" accent6="accent6" hlink="hlink" folHlink="folHlink"/>
    </a:extraClrScheme>
    <a:extraClrScheme>
      <a:clrScheme name="">
        <a:dk1>
          <a:srgbClr val="FFFFFF"/>
        </a:dk1>
        <a:lt1>
          <a:srgbClr val="51399D"/>
        </a:lt1>
        <a:dk2>
          <a:srgbClr val="FFFFCC"/>
        </a:dk2>
        <a:lt2>
          <a:srgbClr val="99CC00"/>
        </a:lt2>
        <a:accent1>
          <a:srgbClr val="877CAA"/>
        </a:accent1>
        <a:accent2>
          <a:srgbClr val="000058"/>
        </a:accent2>
        <a:accent3>
          <a:srgbClr val="B3AECC"/>
        </a:accent3>
        <a:accent4>
          <a:srgbClr val="DCDCDC"/>
        </a:accent4>
        <a:accent5>
          <a:srgbClr val="C3BFD1"/>
        </a:accent5>
        <a:accent6>
          <a:srgbClr val="00004E"/>
        </a:accent6>
        <a:hlink>
          <a:srgbClr val="FFCC0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9.xml><?xml version="1.0" encoding="utf-8"?>
<a:theme xmlns:a="http://schemas.openxmlformats.org/drawingml/2006/main" name="28_Cactus">
  <a:themeElements>
    <a:clrScheme name="">
      <a:dk1>
        <a:srgbClr val="000000"/>
      </a:dk1>
      <a:lt1>
        <a:srgbClr val="FFFFFF"/>
      </a:lt1>
      <a:dk2>
        <a:srgbClr val="000000"/>
      </a:dk2>
      <a:lt2>
        <a:srgbClr val="006600"/>
      </a:lt2>
      <a:accent1>
        <a:srgbClr val="F5EBC1"/>
      </a:accent1>
      <a:accent2>
        <a:srgbClr val="FFCC00"/>
      </a:accent2>
      <a:accent3>
        <a:srgbClr val="FFFFFF"/>
      </a:accent3>
      <a:accent4>
        <a:srgbClr val="000000"/>
      </a:accent4>
      <a:accent5>
        <a:srgbClr val="F9F3DC"/>
      </a:accent5>
      <a:accent6>
        <a:srgbClr val="E5B700"/>
      </a:accent6>
      <a:hlink>
        <a:srgbClr val="D4876C"/>
      </a:hlink>
      <a:folHlink>
        <a:srgbClr val="B2B2B2"/>
      </a:folHlink>
    </a:clrScheme>
    <a:fontScheme name="">
      <a:majorFont>
        <a:latin typeface="Arial Narrow"/>
        <a:ea typeface="宋体"/>
        <a:cs typeface=""/>
      </a:majorFont>
      <a:minorFont>
        <a:latin typeface="Arial Narrow"/>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CC"/>
        </a:dk1>
        <a:lt1>
          <a:srgbClr val="000000"/>
        </a:lt1>
        <a:dk2>
          <a:srgbClr val="FFCC00"/>
        </a:dk2>
        <a:lt2>
          <a:srgbClr val="FF9900"/>
        </a:lt2>
        <a:accent1>
          <a:srgbClr val="6B6253"/>
        </a:accent1>
        <a:accent2>
          <a:srgbClr val="72543E"/>
        </a:accent2>
        <a:accent3>
          <a:srgbClr val="AAAAAA"/>
        </a:accent3>
        <a:accent4>
          <a:srgbClr val="DCDCAF"/>
        </a:accent4>
        <a:accent5>
          <a:srgbClr val="BAB8B4"/>
        </a:accent5>
        <a:accent6>
          <a:srgbClr val="664B37"/>
        </a:accent6>
        <a:hlink>
          <a:srgbClr val="DA9880"/>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006600"/>
        </a:lt2>
        <a:accent1>
          <a:srgbClr val="F5EBC1"/>
        </a:accent1>
        <a:accent2>
          <a:srgbClr val="FFCC00"/>
        </a:accent2>
        <a:accent3>
          <a:srgbClr val="FFFFFF"/>
        </a:accent3>
        <a:accent4>
          <a:srgbClr val="000000"/>
        </a:accent4>
        <a:accent5>
          <a:srgbClr val="F9F3DC"/>
        </a:accent5>
        <a:accent6>
          <a:srgbClr val="E5B700"/>
        </a:accent6>
        <a:hlink>
          <a:srgbClr val="D4876C"/>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292929"/>
        </a:lt2>
        <a:accent1>
          <a:srgbClr val="EAEAEA"/>
        </a:accent1>
        <a:accent2>
          <a:srgbClr val="969696"/>
        </a:accent2>
        <a:accent3>
          <a:srgbClr val="FFFFFF"/>
        </a:accent3>
        <a:accent4>
          <a:srgbClr val="000000"/>
        </a:accent4>
        <a:accent5>
          <a:srgbClr val="F2F2F2"/>
        </a:accent5>
        <a:accent6>
          <a:srgbClr val="868686"/>
        </a:accent6>
        <a:hlink>
          <a:srgbClr val="5F5F5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006600"/>
        </a:lt2>
        <a:accent1>
          <a:srgbClr val="D8EBB3"/>
        </a:accent1>
        <a:accent2>
          <a:srgbClr val="CCCC00"/>
        </a:accent2>
        <a:accent3>
          <a:srgbClr val="FFFFFF"/>
        </a:accent3>
        <a:accent4>
          <a:srgbClr val="000000"/>
        </a:accent4>
        <a:accent5>
          <a:srgbClr val="E8F3D5"/>
        </a:accent5>
        <a:accent6>
          <a:srgbClr val="B7B700"/>
        </a:accent6>
        <a:hlink>
          <a:srgbClr val="FFBE7D"/>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E5D3B3"/>
        </a:lt1>
        <a:dk2>
          <a:srgbClr val="800000"/>
        </a:dk2>
        <a:lt2>
          <a:srgbClr val="009900"/>
        </a:lt2>
        <a:accent1>
          <a:srgbClr val="D5B095"/>
        </a:accent1>
        <a:accent2>
          <a:srgbClr val="E28666"/>
        </a:accent2>
        <a:accent3>
          <a:srgbClr val="EFE5D5"/>
        </a:accent3>
        <a:accent4>
          <a:srgbClr val="000000"/>
        </a:accent4>
        <a:accent5>
          <a:srgbClr val="E6D4C9"/>
        </a:accent5>
        <a:accent6>
          <a:srgbClr val="CA785B"/>
        </a:accent6>
        <a:hlink>
          <a:srgbClr val="B75735"/>
        </a:hlink>
        <a:folHlink>
          <a:srgbClr val="B2B2B2"/>
        </a:folHlink>
      </a:clrScheme>
      <a:clrMap bg1="lt1" tx1="dk1" bg2="lt2" tx2="dk2" accent1="accent1" accent2="accent2" accent3="accent3" accent4="accent4" accent5="accent5" accent6="accent6" hlink="hlink" folHlink="folHlink"/>
    </a:extraClrScheme>
    <a:extraClrScheme>
      <a:clrScheme name="">
        <a:dk1>
          <a:srgbClr val="FFFFFF"/>
        </a:dk1>
        <a:lt1>
          <a:srgbClr val="51399D"/>
        </a:lt1>
        <a:dk2>
          <a:srgbClr val="FFFFCC"/>
        </a:dk2>
        <a:lt2>
          <a:srgbClr val="99CC00"/>
        </a:lt2>
        <a:accent1>
          <a:srgbClr val="877CAA"/>
        </a:accent1>
        <a:accent2>
          <a:srgbClr val="000058"/>
        </a:accent2>
        <a:accent3>
          <a:srgbClr val="B3AECC"/>
        </a:accent3>
        <a:accent4>
          <a:srgbClr val="DCDCDC"/>
        </a:accent4>
        <a:accent5>
          <a:srgbClr val="C3BFD1"/>
        </a:accent5>
        <a:accent6>
          <a:srgbClr val="00004E"/>
        </a:accent6>
        <a:hlink>
          <a:srgbClr val="FFCC0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Cactus">
  <a:themeElements>
    <a:clrScheme name="">
      <a:dk1>
        <a:srgbClr val="000000"/>
      </a:dk1>
      <a:lt1>
        <a:srgbClr val="FFFFFF"/>
      </a:lt1>
      <a:dk2>
        <a:srgbClr val="000000"/>
      </a:dk2>
      <a:lt2>
        <a:srgbClr val="006600"/>
      </a:lt2>
      <a:accent1>
        <a:srgbClr val="F5EBC1"/>
      </a:accent1>
      <a:accent2>
        <a:srgbClr val="FFCC00"/>
      </a:accent2>
      <a:accent3>
        <a:srgbClr val="FFFFFF"/>
      </a:accent3>
      <a:accent4>
        <a:srgbClr val="000000"/>
      </a:accent4>
      <a:accent5>
        <a:srgbClr val="F9F3DC"/>
      </a:accent5>
      <a:accent6>
        <a:srgbClr val="E5B700"/>
      </a:accent6>
      <a:hlink>
        <a:srgbClr val="D4876C"/>
      </a:hlink>
      <a:folHlink>
        <a:srgbClr val="B2B2B2"/>
      </a:folHlink>
    </a:clrScheme>
    <a:fontScheme name="">
      <a:majorFont>
        <a:latin typeface="Arial Narrow"/>
        <a:ea typeface="宋体"/>
        <a:cs typeface=""/>
      </a:majorFont>
      <a:minorFont>
        <a:latin typeface="Arial Narrow"/>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CC"/>
        </a:dk1>
        <a:lt1>
          <a:srgbClr val="000000"/>
        </a:lt1>
        <a:dk2>
          <a:srgbClr val="FFCC00"/>
        </a:dk2>
        <a:lt2>
          <a:srgbClr val="FF9900"/>
        </a:lt2>
        <a:accent1>
          <a:srgbClr val="6B6253"/>
        </a:accent1>
        <a:accent2>
          <a:srgbClr val="72543E"/>
        </a:accent2>
        <a:accent3>
          <a:srgbClr val="AAAAAA"/>
        </a:accent3>
        <a:accent4>
          <a:srgbClr val="DCDCAF"/>
        </a:accent4>
        <a:accent5>
          <a:srgbClr val="BAB8B4"/>
        </a:accent5>
        <a:accent6>
          <a:srgbClr val="664B37"/>
        </a:accent6>
        <a:hlink>
          <a:srgbClr val="DA9880"/>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006600"/>
        </a:lt2>
        <a:accent1>
          <a:srgbClr val="F5EBC1"/>
        </a:accent1>
        <a:accent2>
          <a:srgbClr val="FFCC00"/>
        </a:accent2>
        <a:accent3>
          <a:srgbClr val="FFFFFF"/>
        </a:accent3>
        <a:accent4>
          <a:srgbClr val="000000"/>
        </a:accent4>
        <a:accent5>
          <a:srgbClr val="F9F3DC"/>
        </a:accent5>
        <a:accent6>
          <a:srgbClr val="E5B700"/>
        </a:accent6>
        <a:hlink>
          <a:srgbClr val="D4876C"/>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292929"/>
        </a:lt2>
        <a:accent1>
          <a:srgbClr val="EAEAEA"/>
        </a:accent1>
        <a:accent2>
          <a:srgbClr val="969696"/>
        </a:accent2>
        <a:accent3>
          <a:srgbClr val="FFFFFF"/>
        </a:accent3>
        <a:accent4>
          <a:srgbClr val="000000"/>
        </a:accent4>
        <a:accent5>
          <a:srgbClr val="F2F2F2"/>
        </a:accent5>
        <a:accent6>
          <a:srgbClr val="868686"/>
        </a:accent6>
        <a:hlink>
          <a:srgbClr val="5F5F5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006600"/>
        </a:lt2>
        <a:accent1>
          <a:srgbClr val="D8EBB3"/>
        </a:accent1>
        <a:accent2>
          <a:srgbClr val="CCCC00"/>
        </a:accent2>
        <a:accent3>
          <a:srgbClr val="FFFFFF"/>
        </a:accent3>
        <a:accent4>
          <a:srgbClr val="000000"/>
        </a:accent4>
        <a:accent5>
          <a:srgbClr val="E8F3D5"/>
        </a:accent5>
        <a:accent6>
          <a:srgbClr val="B7B700"/>
        </a:accent6>
        <a:hlink>
          <a:srgbClr val="FFBE7D"/>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E5D3B3"/>
        </a:lt1>
        <a:dk2>
          <a:srgbClr val="800000"/>
        </a:dk2>
        <a:lt2>
          <a:srgbClr val="009900"/>
        </a:lt2>
        <a:accent1>
          <a:srgbClr val="D5B095"/>
        </a:accent1>
        <a:accent2>
          <a:srgbClr val="E28666"/>
        </a:accent2>
        <a:accent3>
          <a:srgbClr val="EFE5D5"/>
        </a:accent3>
        <a:accent4>
          <a:srgbClr val="000000"/>
        </a:accent4>
        <a:accent5>
          <a:srgbClr val="E6D4C9"/>
        </a:accent5>
        <a:accent6>
          <a:srgbClr val="CA785B"/>
        </a:accent6>
        <a:hlink>
          <a:srgbClr val="B75735"/>
        </a:hlink>
        <a:folHlink>
          <a:srgbClr val="B2B2B2"/>
        </a:folHlink>
      </a:clrScheme>
      <a:clrMap bg1="lt1" tx1="dk1" bg2="lt2" tx2="dk2" accent1="accent1" accent2="accent2" accent3="accent3" accent4="accent4" accent5="accent5" accent6="accent6" hlink="hlink" folHlink="folHlink"/>
    </a:extraClrScheme>
    <a:extraClrScheme>
      <a:clrScheme name="">
        <a:dk1>
          <a:srgbClr val="FFFFFF"/>
        </a:dk1>
        <a:lt1>
          <a:srgbClr val="51399D"/>
        </a:lt1>
        <a:dk2>
          <a:srgbClr val="FFFFCC"/>
        </a:dk2>
        <a:lt2>
          <a:srgbClr val="99CC00"/>
        </a:lt2>
        <a:accent1>
          <a:srgbClr val="877CAA"/>
        </a:accent1>
        <a:accent2>
          <a:srgbClr val="000058"/>
        </a:accent2>
        <a:accent3>
          <a:srgbClr val="B3AECC"/>
        </a:accent3>
        <a:accent4>
          <a:srgbClr val="DCDCDC"/>
        </a:accent4>
        <a:accent5>
          <a:srgbClr val="C3BFD1"/>
        </a:accent5>
        <a:accent6>
          <a:srgbClr val="00004E"/>
        </a:accent6>
        <a:hlink>
          <a:srgbClr val="FFCC0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0.xml><?xml version="1.0" encoding="utf-8"?>
<a:theme xmlns:a="http://schemas.openxmlformats.org/drawingml/2006/main" name="29_Cactus">
  <a:themeElements>
    <a:clrScheme name="">
      <a:dk1>
        <a:srgbClr val="000000"/>
      </a:dk1>
      <a:lt1>
        <a:srgbClr val="FFFFFF"/>
      </a:lt1>
      <a:dk2>
        <a:srgbClr val="000000"/>
      </a:dk2>
      <a:lt2>
        <a:srgbClr val="006600"/>
      </a:lt2>
      <a:accent1>
        <a:srgbClr val="F5EBC1"/>
      </a:accent1>
      <a:accent2>
        <a:srgbClr val="FFCC00"/>
      </a:accent2>
      <a:accent3>
        <a:srgbClr val="FFFFFF"/>
      </a:accent3>
      <a:accent4>
        <a:srgbClr val="000000"/>
      </a:accent4>
      <a:accent5>
        <a:srgbClr val="F9F3DC"/>
      </a:accent5>
      <a:accent6>
        <a:srgbClr val="E5B700"/>
      </a:accent6>
      <a:hlink>
        <a:srgbClr val="D4876C"/>
      </a:hlink>
      <a:folHlink>
        <a:srgbClr val="B2B2B2"/>
      </a:folHlink>
    </a:clrScheme>
    <a:fontScheme name="">
      <a:majorFont>
        <a:latin typeface="Arial Narrow"/>
        <a:ea typeface="宋体"/>
        <a:cs typeface=""/>
      </a:majorFont>
      <a:minorFont>
        <a:latin typeface="Arial Narrow"/>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CC"/>
        </a:dk1>
        <a:lt1>
          <a:srgbClr val="000000"/>
        </a:lt1>
        <a:dk2>
          <a:srgbClr val="FFCC00"/>
        </a:dk2>
        <a:lt2>
          <a:srgbClr val="FF9900"/>
        </a:lt2>
        <a:accent1>
          <a:srgbClr val="6B6253"/>
        </a:accent1>
        <a:accent2>
          <a:srgbClr val="72543E"/>
        </a:accent2>
        <a:accent3>
          <a:srgbClr val="AAAAAA"/>
        </a:accent3>
        <a:accent4>
          <a:srgbClr val="DCDCAF"/>
        </a:accent4>
        <a:accent5>
          <a:srgbClr val="BAB8B4"/>
        </a:accent5>
        <a:accent6>
          <a:srgbClr val="664B37"/>
        </a:accent6>
        <a:hlink>
          <a:srgbClr val="DA9880"/>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006600"/>
        </a:lt2>
        <a:accent1>
          <a:srgbClr val="F5EBC1"/>
        </a:accent1>
        <a:accent2>
          <a:srgbClr val="FFCC00"/>
        </a:accent2>
        <a:accent3>
          <a:srgbClr val="FFFFFF"/>
        </a:accent3>
        <a:accent4>
          <a:srgbClr val="000000"/>
        </a:accent4>
        <a:accent5>
          <a:srgbClr val="F9F3DC"/>
        </a:accent5>
        <a:accent6>
          <a:srgbClr val="E5B700"/>
        </a:accent6>
        <a:hlink>
          <a:srgbClr val="D4876C"/>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292929"/>
        </a:lt2>
        <a:accent1>
          <a:srgbClr val="EAEAEA"/>
        </a:accent1>
        <a:accent2>
          <a:srgbClr val="969696"/>
        </a:accent2>
        <a:accent3>
          <a:srgbClr val="FFFFFF"/>
        </a:accent3>
        <a:accent4>
          <a:srgbClr val="000000"/>
        </a:accent4>
        <a:accent5>
          <a:srgbClr val="F2F2F2"/>
        </a:accent5>
        <a:accent6>
          <a:srgbClr val="868686"/>
        </a:accent6>
        <a:hlink>
          <a:srgbClr val="5F5F5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006600"/>
        </a:lt2>
        <a:accent1>
          <a:srgbClr val="D8EBB3"/>
        </a:accent1>
        <a:accent2>
          <a:srgbClr val="CCCC00"/>
        </a:accent2>
        <a:accent3>
          <a:srgbClr val="FFFFFF"/>
        </a:accent3>
        <a:accent4>
          <a:srgbClr val="000000"/>
        </a:accent4>
        <a:accent5>
          <a:srgbClr val="E8F3D5"/>
        </a:accent5>
        <a:accent6>
          <a:srgbClr val="B7B700"/>
        </a:accent6>
        <a:hlink>
          <a:srgbClr val="FFBE7D"/>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E5D3B3"/>
        </a:lt1>
        <a:dk2>
          <a:srgbClr val="800000"/>
        </a:dk2>
        <a:lt2>
          <a:srgbClr val="009900"/>
        </a:lt2>
        <a:accent1>
          <a:srgbClr val="D5B095"/>
        </a:accent1>
        <a:accent2>
          <a:srgbClr val="E28666"/>
        </a:accent2>
        <a:accent3>
          <a:srgbClr val="EFE5D5"/>
        </a:accent3>
        <a:accent4>
          <a:srgbClr val="000000"/>
        </a:accent4>
        <a:accent5>
          <a:srgbClr val="E6D4C9"/>
        </a:accent5>
        <a:accent6>
          <a:srgbClr val="CA785B"/>
        </a:accent6>
        <a:hlink>
          <a:srgbClr val="B75735"/>
        </a:hlink>
        <a:folHlink>
          <a:srgbClr val="B2B2B2"/>
        </a:folHlink>
      </a:clrScheme>
      <a:clrMap bg1="lt1" tx1="dk1" bg2="lt2" tx2="dk2" accent1="accent1" accent2="accent2" accent3="accent3" accent4="accent4" accent5="accent5" accent6="accent6" hlink="hlink" folHlink="folHlink"/>
    </a:extraClrScheme>
    <a:extraClrScheme>
      <a:clrScheme name="">
        <a:dk1>
          <a:srgbClr val="FFFFFF"/>
        </a:dk1>
        <a:lt1>
          <a:srgbClr val="51399D"/>
        </a:lt1>
        <a:dk2>
          <a:srgbClr val="FFFFCC"/>
        </a:dk2>
        <a:lt2>
          <a:srgbClr val="99CC00"/>
        </a:lt2>
        <a:accent1>
          <a:srgbClr val="877CAA"/>
        </a:accent1>
        <a:accent2>
          <a:srgbClr val="000058"/>
        </a:accent2>
        <a:accent3>
          <a:srgbClr val="B3AECC"/>
        </a:accent3>
        <a:accent4>
          <a:srgbClr val="DCDCDC"/>
        </a:accent4>
        <a:accent5>
          <a:srgbClr val="C3BFD1"/>
        </a:accent5>
        <a:accent6>
          <a:srgbClr val="00004E"/>
        </a:accent6>
        <a:hlink>
          <a:srgbClr val="FFCC0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1.xml><?xml version="1.0" encoding="utf-8"?>
<a:theme xmlns:a="http://schemas.openxmlformats.org/drawingml/2006/main" name="30_Cactus">
  <a:themeElements>
    <a:clrScheme name="">
      <a:dk1>
        <a:srgbClr val="000000"/>
      </a:dk1>
      <a:lt1>
        <a:srgbClr val="FFFFFF"/>
      </a:lt1>
      <a:dk2>
        <a:srgbClr val="000000"/>
      </a:dk2>
      <a:lt2>
        <a:srgbClr val="006600"/>
      </a:lt2>
      <a:accent1>
        <a:srgbClr val="F5EBC1"/>
      </a:accent1>
      <a:accent2>
        <a:srgbClr val="FFCC00"/>
      </a:accent2>
      <a:accent3>
        <a:srgbClr val="FFFFFF"/>
      </a:accent3>
      <a:accent4>
        <a:srgbClr val="000000"/>
      </a:accent4>
      <a:accent5>
        <a:srgbClr val="F9F3DC"/>
      </a:accent5>
      <a:accent6>
        <a:srgbClr val="E5B700"/>
      </a:accent6>
      <a:hlink>
        <a:srgbClr val="D4876C"/>
      </a:hlink>
      <a:folHlink>
        <a:srgbClr val="B2B2B2"/>
      </a:folHlink>
    </a:clrScheme>
    <a:fontScheme name="">
      <a:majorFont>
        <a:latin typeface="Arial Narrow"/>
        <a:ea typeface="宋体"/>
        <a:cs typeface=""/>
      </a:majorFont>
      <a:minorFont>
        <a:latin typeface="Arial Narrow"/>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CC"/>
        </a:dk1>
        <a:lt1>
          <a:srgbClr val="000000"/>
        </a:lt1>
        <a:dk2>
          <a:srgbClr val="FFCC00"/>
        </a:dk2>
        <a:lt2>
          <a:srgbClr val="FF9900"/>
        </a:lt2>
        <a:accent1>
          <a:srgbClr val="6B6253"/>
        </a:accent1>
        <a:accent2>
          <a:srgbClr val="72543E"/>
        </a:accent2>
        <a:accent3>
          <a:srgbClr val="AAAAAA"/>
        </a:accent3>
        <a:accent4>
          <a:srgbClr val="DCDCAF"/>
        </a:accent4>
        <a:accent5>
          <a:srgbClr val="BAB8B4"/>
        </a:accent5>
        <a:accent6>
          <a:srgbClr val="664B37"/>
        </a:accent6>
        <a:hlink>
          <a:srgbClr val="DA9880"/>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006600"/>
        </a:lt2>
        <a:accent1>
          <a:srgbClr val="F5EBC1"/>
        </a:accent1>
        <a:accent2>
          <a:srgbClr val="FFCC00"/>
        </a:accent2>
        <a:accent3>
          <a:srgbClr val="FFFFFF"/>
        </a:accent3>
        <a:accent4>
          <a:srgbClr val="000000"/>
        </a:accent4>
        <a:accent5>
          <a:srgbClr val="F9F3DC"/>
        </a:accent5>
        <a:accent6>
          <a:srgbClr val="E5B700"/>
        </a:accent6>
        <a:hlink>
          <a:srgbClr val="D4876C"/>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292929"/>
        </a:lt2>
        <a:accent1>
          <a:srgbClr val="EAEAEA"/>
        </a:accent1>
        <a:accent2>
          <a:srgbClr val="969696"/>
        </a:accent2>
        <a:accent3>
          <a:srgbClr val="FFFFFF"/>
        </a:accent3>
        <a:accent4>
          <a:srgbClr val="000000"/>
        </a:accent4>
        <a:accent5>
          <a:srgbClr val="F2F2F2"/>
        </a:accent5>
        <a:accent6>
          <a:srgbClr val="868686"/>
        </a:accent6>
        <a:hlink>
          <a:srgbClr val="5F5F5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006600"/>
        </a:lt2>
        <a:accent1>
          <a:srgbClr val="D8EBB3"/>
        </a:accent1>
        <a:accent2>
          <a:srgbClr val="CCCC00"/>
        </a:accent2>
        <a:accent3>
          <a:srgbClr val="FFFFFF"/>
        </a:accent3>
        <a:accent4>
          <a:srgbClr val="000000"/>
        </a:accent4>
        <a:accent5>
          <a:srgbClr val="E8F3D5"/>
        </a:accent5>
        <a:accent6>
          <a:srgbClr val="B7B700"/>
        </a:accent6>
        <a:hlink>
          <a:srgbClr val="FFBE7D"/>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E5D3B3"/>
        </a:lt1>
        <a:dk2>
          <a:srgbClr val="800000"/>
        </a:dk2>
        <a:lt2>
          <a:srgbClr val="009900"/>
        </a:lt2>
        <a:accent1>
          <a:srgbClr val="D5B095"/>
        </a:accent1>
        <a:accent2>
          <a:srgbClr val="E28666"/>
        </a:accent2>
        <a:accent3>
          <a:srgbClr val="EFE5D5"/>
        </a:accent3>
        <a:accent4>
          <a:srgbClr val="000000"/>
        </a:accent4>
        <a:accent5>
          <a:srgbClr val="E6D4C9"/>
        </a:accent5>
        <a:accent6>
          <a:srgbClr val="CA785B"/>
        </a:accent6>
        <a:hlink>
          <a:srgbClr val="B75735"/>
        </a:hlink>
        <a:folHlink>
          <a:srgbClr val="B2B2B2"/>
        </a:folHlink>
      </a:clrScheme>
      <a:clrMap bg1="lt1" tx1="dk1" bg2="lt2" tx2="dk2" accent1="accent1" accent2="accent2" accent3="accent3" accent4="accent4" accent5="accent5" accent6="accent6" hlink="hlink" folHlink="folHlink"/>
    </a:extraClrScheme>
    <a:extraClrScheme>
      <a:clrScheme name="">
        <a:dk1>
          <a:srgbClr val="FFFFFF"/>
        </a:dk1>
        <a:lt1>
          <a:srgbClr val="51399D"/>
        </a:lt1>
        <a:dk2>
          <a:srgbClr val="FFFFCC"/>
        </a:dk2>
        <a:lt2>
          <a:srgbClr val="99CC00"/>
        </a:lt2>
        <a:accent1>
          <a:srgbClr val="877CAA"/>
        </a:accent1>
        <a:accent2>
          <a:srgbClr val="000058"/>
        </a:accent2>
        <a:accent3>
          <a:srgbClr val="B3AECC"/>
        </a:accent3>
        <a:accent4>
          <a:srgbClr val="DCDCDC"/>
        </a:accent4>
        <a:accent5>
          <a:srgbClr val="C3BFD1"/>
        </a:accent5>
        <a:accent6>
          <a:srgbClr val="00004E"/>
        </a:accent6>
        <a:hlink>
          <a:srgbClr val="FFCC0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2.xml><?xml version="1.0" encoding="utf-8"?>
<a:theme xmlns:a="http://schemas.openxmlformats.org/drawingml/2006/main" name="31_Cactus">
  <a:themeElements>
    <a:clrScheme name="">
      <a:dk1>
        <a:srgbClr val="000000"/>
      </a:dk1>
      <a:lt1>
        <a:srgbClr val="FFFFFF"/>
      </a:lt1>
      <a:dk2>
        <a:srgbClr val="000000"/>
      </a:dk2>
      <a:lt2>
        <a:srgbClr val="006600"/>
      </a:lt2>
      <a:accent1>
        <a:srgbClr val="F5EBC1"/>
      </a:accent1>
      <a:accent2>
        <a:srgbClr val="FFCC00"/>
      </a:accent2>
      <a:accent3>
        <a:srgbClr val="FFFFFF"/>
      </a:accent3>
      <a:accent4>
        <a:srgbClr val="000000"/>
      </a:accent4>
      <a:accent5>
        <a:srgbClr val="F9F3DC"/>
      </a:accent5>
      <a:accent6>
        <a:srgbClr val="E5B700"/>
      </a:accent6>
      <a:hlink>
        <a:srgbClr val="D4876C"/>
      </a:hlink>
      <a:folHlink>
        <a:srgbClr val="B2B2B2"/>
      </a:folHlink>
    </a:clrScheme>
    <a:fontScheme name="">
      <a:majorFont>
        <a:latin typeface="Arial Narrow"/>
        <a:ea typeface="宋体"/>
        <a:cs typeface=""/>
      </a:majorFont>
      <a:minorFont>
        <a:latin typeface="Arial Narrow"/>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CC"/>
        </a:dk1>
        <a:lt1>
          <a:srgbClr val="000000"/>
        </a:lt1>
        <a:dk2>
          <a:srgbClr val="FFCC00"/>
        </a:dk2>
        <a:lt2>
          <a:srgbClr val="FF9900"/>
        </a:lt2>
        <a:accent1>
          <a:srgbClr val="6B6253"/>
        </a:accent1>
        <a:accent2>
          <a:srgbClr val="72543E"/>
        </a:accent2>
        <a:accent3>
          <a:srgbClr val="AAAAAA"/>
        </a:accent3>
        <a:accent4>
          <a:srgbClr val="DCDCAF"/>
        </a:accent4>
        <a:accent5>
          <a:srgbClr val="BAB8B4"/>
        </a:accent5>
        <a:accent6>
          <a:srgbClr val="664B37"/>
        </a:accent6>
        <a:hlink>
          <a:srgbClr val="DA9880"/>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006600"/>
        </a:lt2>
        <a:accent1>
          <a:srgbClr val="F5EBC1"/>
        </a:accent1>
        <a:accent2>
          <a:srgbClr val="FFCC00"/>
        </a:accent2>
        <a:accent3>
          <a:srgbClr val="FFFFFF"/>
        </a:accent3>
        <a:accent4>
          <a:srgbClr val="000000"/>
        </a:accent4>
        <a:accent5>
          <a:srgbClr val="F9F3DC"/>
        </a:accent5>
        <a:accent6>
          <a:srgbClr val="E5B700"/>
        </a:accent6>
        <a:hlink>
          <a:srgbClr val="D4876C"/>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292929"/>
        </a:lt2>
        <a:accent1>
          <a:srgbClr val="EAEAEA"/>
        </a:accent1>
        <a:accent2>
          <a:srgbClr val="969696"/>
        </a:accent2>
        <a:accent3>
          <a:srgbClr val="FFFFFF"/>
        </a:accent3>
        <a:accent4>
          <a:srgbClr val="000000"/>
        </a:accent4>
        <a:accent5>
          <a:srgbClr val="F2F2F2"/>
        </a:accent5>
        <a:accent6>
          <a:srgbClr val="868686"/>
        </a:accent6>
        <a:hlink>
          <a:srgbClr val="5F5F5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006600"/>
        </a:lt2>
        <a:accent1>
          <a:srgbClr val="D8EBB3"/>
        </a:accent1>
        <a:accent2>
          <a:srgbClr val="CCCC00"/>
        </a:accent2>
        <a:accent3>
          <a:srgbClr val="FFFFFF"/>
        </a:accent3>
        <a:accent4>
          <a:srgbClr val="000000"/>
        </a:accent4>
        <a:accent5>
          <a:srgbClr val="E8F3D5"/>
        </a:accent5>
        <a:accent6>
          <a:srgbClr val="B7B700"/>
        </a:accent6>
        <a:hlink>
          <a:srgbClr val="FFBE7D"/>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E5D3B3"/>
        </a:lt1>
        <a:dk2>
          <a:srgbClr val="800000"/>
        </a:dk2>
        <a:lt2>
          <a:srgbClr val="009900"/>
        </a:lt2>
        <a:accent1>
          <a:srgbClr val="D5B095"/>
        </a:accent1>
        <a:accent2>
          <a:srgbClr val="E28666"/>
        </a:accent2>
        <a:accent3>
          <a:srgbClr val="EFE5D5"/>
        </a:accent3>
        <a:accent4>
          <a:srgbClr val="000000"/>
        </a:accent4>
        <a:accent5>
          <a:srgbClr val="E6D4C9"/>
        </a:accent5>
        <a:accent6>
          <a:srgbClr val="CA785B"/>
        </a:accent6>
        <a:hlink>
          <a:srgbClr val="B75735"/>
        </a:hlink>
        <a:folHlink>
          <a:srgbClr val="B2B2B2"/>
        </a:folHlink>
      </a:clrScheme>
      <a:clrMap bg1="lt1" tx1="dk1" bg2="lt2" tx2="dk2" accent1="accent1" accent2="accent2" accent3="accent3" accent4="accent4" accent5="accent5" accent6="accent6" hlink="hlink" folHlink="folHlink"/>
    </a:extraClrScheme>
    <a:extraClrScheme>
      <a:clrScheme name="">
        <a:dk1>
          <a:srgbClr val="FFFFFF"/>
        </a:dk1>
        <a:lt1>
          <a:srgbClr val="51399D"/>
        </a:lt1>
        <a:dk2>
          <a:srgbClr val="FFFFCC"/>
        </a:dk2>
        <a:lt2>
          <a:srgbClr val="99CC00"/>
        </a:lt2>
        <a:accent1>
          <a:srgbClr val="877CAA"/>
        </a:accent1>
        <a:accent2>
          <a:srgbClr val="000058"/>
        </a:accent2>
        <a:accent3>
          <a:srgbClr val="B3AECC"/>
        </a:accent3>
        <a:accent4>
          <a:srgbClr val="DCDCDC"/>
        </a:accent4>
        <a:accent5>
          <a:srgbClr val="C3BFD1"/>
        </a:accent5>
        <a:accent6>
          <a:srgbClr val="00004E"/>
        </a:accent6>
        <a:hlink>
          <a:srgbClr val="FFCC0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3.xml><?xml version="1.0" encoding="utf-8"?>
<a:theme xmlns:a="http://schemas.openxmlformats.org/drawingml/2006/main" name="32_Cactus">
  <a:themeElements>
    <a:clrScheme name="">
      <a:dk1>
        <a:srgbClr val="000000"/>
      </a:dk1>
      <a:lt1>
        <a:srgbClr val="FFFFFF"/>
      </a:lt1>
      <a:dk2>
        <a:srgbClr val="000000"/>
      </a:dk2>
      <a:lt2>
        <a:srgbClr val="006600"/>
      </a:lt2>
      <a:accent1>
        <a:srgbClr val="F5EBC1"/>
      </a:accent1>
      <a:accent2>
        <a:srgbClr val="FFCC00"/>
      </a:accent2>
      <a:accent3>
        <a:srgbClr val="FFFFFF"/>
      </a:accent3>
      <a:accent4>
        <a:srgbClr val="000000"/>
      </a:accent4>
      <a:accent5>
        <a:srgbClr val="F9F3DC"/>
      </a:accent5>
      <a:accent6>
        <a:srgbClr val="E5B700"/>
      </a:accent6>
      <a:hlink>
        <a:srgbClr val="D4876C"/>
      </a:hlink>
      <a:folHlink>
        <a:srgbClr val="B2B2B2"/>
      </a:folHlink>
    </a:clrScheme>
    <a:fontScheme name="">
      <a:majorFont>
        <a:latin typeface="Arial Narrow"/>
        <a:ea typeface="宋体"/>
        <a:cs typeface=""/>
      </a:majorFont>
      <a:minorFont>
        <a:latin typeface="Arial Narrow"/>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CC"/>
        </a:dk1>
        <a:lt1>
          <a:srgbClr val="000000"/>
        </a:lt1>
        <a:dk2>
          <a:srgbClr val="FFCC00"/>
        </a:dk2>
        <a:lt2>
          <a:srgbClr val="FF9900"/>
        </a:lt2>
        <a:accent1>
          <a:srgbClr val="6B6253"/>
        </a:accent1>
        <a:accent2>
          <a:srgbClr val="72543E"/>
        </a:accent2>
        <a:accent3>
          <a:srgbClr val="AAAAAA"/>
        </a:accent3>
        <a:accent4>
          <a:srgbClr val="DCDCAF"/>
        </a:accent4>
        <a:accent5>
          <a:srgbClr val="BAB8B4"/>
        </a:accent5>
        <a:accent6>
          <a:srgbClr val="664B37"/>
        </a:accent6>
        <a:hlink>
          <a:srgbClr val="DA9880"/>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006600"/>
        </a:lt2>
        <a:accent1>
          <a:srgbClr val="F5EBC1"/>
        </a:accent1>
        <a:accent2>
          <a:srgbClr val="FFCC00"/>
        </a:accent2>
        <a:accent3>
          <a:srgbClr val="FFFFFF"/>
        </a:accent3>
        <a:accent4>
          <a:srgbClr val="000000"/>
        </a:accent4>
        <a:accent5>
          <a:srgbClr val="F9F3DC"/>
        </a:accent5>
        <a:accent6>
          <a:srgbClr val="E5B700"/>
        </a:accent6>
        <a:hlink>
          <a:srgbClr val="D4876C"/>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292929"/>
        </a:lt2>
        <a:accent1>
          <a:srgbClr val="EAEAEA"/>
        </a:accent1>
        <a:accent2>
          <a:srgbClr val="969696"/>
        </a:accent2>
        <a:accent3>
          <a:srgbClr val="FFFFFF"/>
        </a:accent3>
        <a:accent4>
          <a:srgbClr val="000000"/>
        </a:accent4>
        <a:accent5>
          <a:srgbClr val="F2F2F2"/>
        </a:accent5>
        <a:accent6>
          <a:srgbClr val="868686"/>
        </a:accent6>
        <a:hlink>
          <a:srgbClr val="5F5F5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006600"/>
        </a:lt2>
        <a:accent1>
          <a:srgbClr val="D8EBB3"/>
        </a:accent1>
        <a:accent2>
          <a:srgbClr val="CCCC00"/>
        </a:accent2>
        <a:accent3>
          <a:srgbClr val="FFFFFF"/>
        </a:accent3>
        <a:accent4>
          <a:srgbClr val="000000"/>
        </a:accent4>
        <a:accent5>
          <a:srgbClr val="E8F3D5"/>
        </a:accent5>
        <a:accent6>
          <a:srgbClr val="B7B700"/>
        </a:accent6>
        <a:hlink>
          <a:srgbClr val="FFBE7D"/>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E5D3B3"/>
        </a:lt1>
        <a:dk2>
          <a:srgbClr val="800000"/>
        </a:dk2>
        <a:lt2>
          <a:srgbClr val="009900"/>
        </a:lt2>
        <a:accent1>
          <a:srgbClr val="D5B095"/>
        </a:accent1>
        <a:accent2>
          <a:srgbClr val="E28666"/>
        </a:accent2>
        <a:accent3>
          <a:srgbClr val="EFE5D5"/>
        </a:accent3>
        <a:accent4>
          <a:srgbClr val="000000"/>
        </a:accent4>
        <a:accent5>
          <a:srgbClr val="E6D4C9"/>
        </a:accent5>
        <a:accent6>
          <a:srgbClr val="CA785B"/>
        </a:accent6>
        <a:hlink>
          <a:srgbClr val="B75735"/>
        </a:hlink>
        <a:folHlink>
          <a:srgbClr val="B2B2B2"/>
        </a:folHlink>
      </a:clrScheme>
      <a:clrMap bg1="lt1" tx1="dk1" bg2="lt2" tx2="dk2" accent1="accent1" accent2="accent2" accent3="accent3" accent4="accent4" accent5="accent5" accent6="accent6" hlink="hlink" folHlink="folHlink"/>
    </a:extraClrScheme>
    <a:extraClrScheme>
      <a:clrScheme name="">
        <a:dk1>
          <a:srgbClr val="FFFFFF"/>
        </a:dk1>
        <a:lt1>
          <a:srgbClr val="51399D"/>
        </a:lt1>
        <a:dk2>
          <a:srgbClr val="FFFFCC"/>
        </a:dk2>
        <a:lt2>
          <a:srgbClr val="99CC00"/>
        </a:lt2>
        <a:accent1>
          <a:srgbClr val="877CAA"/>
        </a:accent1>
        <a:accent2>
          <a:srgbClr val="000058"/>
        </a:accent2>
        <a:accent3>
          <a:srgbClr val="B3AECC"/>
        </a:accent3>
        <a:accent4>
          <a:srgbClr val="DCDCDC"/>
        </a:accent4>
        <a:accent5>
          <a:srgbClr val="C3BFD1"/>
        </a:accent5>
        <a:accent6>
          <a:srgbClr val="00004E"/>
        </a:accent6>
        <a:hlink>
          <a:srgbClr val="FFCC0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4.xml><?xml version="1.0" encoding="utf-8"?>
<a:theme xmlns:a="http://schemas.openxmlformats.org/drawingml/2006/main" name="33_Cactus">
  <a:themeElements>
    <a:clrScheme name="">
      <a:dk1>
        <a:srgbClr val="000000"/>
      </a:dk1>
      <a:lt1>
        <a:srgbClr val="FFFFFF"/>
      </a:lt1>
      <a:dk2>
        <a:srgbClr val="000000"/>
      </a:dk2>
      <a:lt2>
        <a:srgbClr val="006600"/>
      </a:lt2>
      <a:accent1>
        <a:srgbClr val="F5EBC1"/>
      </a:accent1>
      <a:accent2>
        <a:srgbClr val="FFCC00"/>
      </a:accent2>
      <a:accent3>
        <a:srgbClr val="FFFFFF"/>
      </a:accent3>
      <a:accent4>
        <a:srgbClr val="000000"/>
      </a:accent4>
      <a:accent5>
        <a:srgbClr val="F9F3DC"/>
      </a:accent5>
      <a:accent6>
        <a:srgbClr val="E5B700"/>
      </a:accent6>
      <a:hlink>
        <a:srgbClr val="D4876C"/>
      </a:hlink>
      <a:folHlink>
        <a:srgbClr val="B2B2B2"/>
      </a:folHlink>
    </a:clrScheme>
    <a:fontScheme name="">
      <a:majorFont>
        <a:latin typeface="Arial Narrow"/>
        <a:ea typeface="宋体"/>
        <a:cs typeface=""/>
      </a:majorFont>
      <a:minorFont>
        <a:latin typeface="Arial Narrow"/>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CC"/>
        </a:dk1>
        <a:lt1>
          <a:srgbClr val="000000"/>
        </a:lt1>
        <a:dk2>
          <a:srgbClr val="FFCC00"/>
        </a:dk2>
        <a:lt2>
          <a:srgbClr val="FF9900"/>
        </a:lt2>
        <a:accent1>
          <a:srgbClr val="6B6253"/>
        </a:accent1>
        <a:accent2>
          <a:srgbClr val="72543E"/>
        </a:accent2>
        <a:accent3>
          <a:srgbClr val="AAAAAA"/>
        </a:accent3>
        <a:accent4>
          <a:srgbClr val="DCDCAF"/>
        </a:accent4>
        <a:accent5>
          <a:srgbClr val="BAB8B4"/>
        </a:accent5>
        <a:accent6>
          <a:srgbClr val="664B37"/>
        </a:accent6>
        <a:hlink>
          <a:srgbClr val="DA9880"/>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006600"/>
        </a:lt2>
        <a:accent1>
          <a:srgbClr val="F5EBC1"/>
        </a:accent1>
        <a:accent2>
          <a:srgbClr val="FFCC00"/>
        </a:accent2>
        <a:accent3>
          <a:srgbClr val="FFFFFF"/>
        </a:accent3>
        <a:accent4>
          <a:srgbClr val="000000"/>
        </a:accent4>
        <a:accent5>
          <a:srgbClr val="F9F3DC"/>
        </a:accent5>
        <a:accent6>
          <a:srgbClr val="E5B700"/>
        </a:accent6>
        <a:hlink>
          <a:srgbClr val="D4876C"/>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292929"/>
        </a:lt2>
        <a:accent1>
          <a:srgbClr val="EAEAEA"/>
        </a:accent1>
        <a:accent2>
          <a:srgbClr val="969696"/>
        </a:accent2>
        <a:accent3>
          <a:srgbClr val="FFFFFF"/>
        </a:accent3>
        <a:accent4>
          <a:srgbClr val="000000"/>
        </a:accent4>
        <a:accent5>
          <a:srgbClr val="F2F2F2"/>
        </a:accent5>
        <a:accent6>
          <a:srgbClr val="868686"/>
        </a:accent6>
        <a:hlink>
          <a:srgbClr val="5F5F5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006600"/>
        </a:lt2>
        <a:accent1>
          <a:srgbClr val="D8EBB3"/>
        </a:accent1>
        <a:accent2>
          <a:srgbClr val="CCCC00"/>
        </a:accent2>
        <a:accent3>
          <a:srgbClr val="FFFFFF"/>
        </a:accent3>
        <a:accent4>
          <a:srgbClr val="000000"/>
        </a:accent4>
        <a:accent5>
          <a:srgbClr val="E8F3D5"/>
        </a:accent5>
        <a:accent6>
          <a:srgbClr val="B7B700"/>
        </a:accent6>
        <a:hlink>
          <a:srgbClr val="FFBE7D"/>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E5D3B3"/>
        </a:lt1>
        <a:dk2>
          <a:srgbClr val="800000"/>
        </a:dk2>
        <a:lt2>
          <a:srgbClr val="009900"/>
        </a:lt2>
        <a:accent1>
          <a:srgbClr val="D5B095"/>
        </a:accent1>
        <a:accent2>
          <a:srgbClr val="E28666"/>
        </a:accent2>
        <a:accent3>
          <a:srgbClr val="EFE5D5"/>
        </a:accent3>
        <a:accent4>
          <a:srgbClr val="000000"/>
        </a:accent4>
        <a:accent5>
          <a:srgbClr val="E6D4C9"/>
        </a:accent5>
        <a:accent6>
          <a:srgbClr val="CA785B"/>
        </a:accent6>
        <a:hlink>
          <a:srgbClr val="B75735"/>
        </a:hlink>
        <a:folHlink>
          <a:srgbClr val="B2B2B2"/>
        </a:folHlink>
      </a:clrScheme>
      <a:clrMap bg1="lt1" tx1="dk1" bg2="lt2" tx2="dk2" accent1="accent1" accent2="accent2" accent3="accent3" accent4="accent4" accent5="accent5" accent6="accent6" hlink="hlink" folHlink="folHlink"/>
    </a:extraClrScheme>
    <a:extraClrScheme>
      <a:clrScheme name="">
        <a:dk1>
          <a:srgbClr val="FFFFFF"/>
        </a:dk1>
        <a:lt1>
          <a:srgbClr val="51399D"/>
        </a:lt1>
        <a:dk2>
          <a:srgbClr val="FFFFCC"/>
        </a:dk2>
        <a:lt2>
          <a:srgbClr val="99CC00"/>
        </a:lt2>
        <a:accent1>
          <a:srgbClr val="877CAA"/>
        </a:accent1>
        <a:accent2>
          <a:srgbClr val="000058"/>
        </a:accent2>
        <a:accent3>
          <a:srgbClr val="B3AECC"/>
        </a:accent3>
        <a:accent4>
          <a:srgbClr val="DCDCDC"/>
        </a:accent4>
        <a:accent5>
          <a:srgbClr val="C3BFD1"/>
        </a:accent5>
        <a:accent6>
          <a:srgbClr val="00004E"/>
        </a:accent6>
        <a:hlink>
          <a:srgbClr val="FFCC0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5.xml><?xml version="1.0" encoding="utf-8"?>
<a:theme xmlns:a="http://schemas.openxmlformats.org/drawingml/2006/main" name="34_Cactus">
  <a:themeElements>
    <a:clrScheme name="">
      <a:dk1>
        <a:srgbClr val="000000"/>
      </a:dk1>
      <a:lt1>
        <a:srgbClr val="FFFFFF"/>
      </a:lt1>
      <a:dk2>
        <a:srgbClr val="000000"/>
      </a:dk2>
      <a:lt2>
        <a:srgbClr val="006600"/>
      </a:lt2>
      <a:accent1>
        <a:srgbClr val="F5EBC1"/>
      </a:accent1>
      <a:accent2>
        <a:srgbClr val="FFCC00"/>
      </a:accent2>
      <a:accent3>
        <a:srgbClr val="FFFFFF"/>
      </a:accent3>
      <a:accent4>
        <a:srgbClr val="000000"/>
      </a:accent4>
      <a:accent5>
        <a:srgbClr val="F9F3DC"/>
      </a:accent5>
      <a:accent6>
        <a:srgbClr val="E5B700"/>
      </a:accent6>
      <a:hlink>
        <a:srgbClr val="D4876C"/>
      </a:hlink>
      <a:folHlink>
        <a:srgbClr val="B2B2B2"/>
      </a:folHlink>
    </a:clrScheme>
    <a:fontScheme name="">
      <a:majorFont>
        <a:latin typeface="Arial Narrow"/>
        <a:ea typeface="宋体"/>
        <a:cs typeface=""/>
      </a:majorFont>
      <a:minorFont>
        <a:latin typeface="Arial Narrow"/>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CC"/>
        </a:dk1>
        <a:lt1>
          <a:srgbClr val="000000"/>
        </a:lt1>
        <a:dk2>
          <a:srgbClr val="FFCC00"/>
        </a:dk2>
        <a:lt2>
          <a:srgbClr val="FF9900"/>
        </a:lt2>
        <a:accent1>
          <a:srgbClr val="6B6253"/>
        </a:accent1>
        <a:accent2>
          <a:srgbClr val="72543E"/>
        </a:accent2>
        <a:accent3>
          <a:srgbClr val="AAAAAA"/>
        </a:accent3>
        <a:accent4>
          <a:srgbClr val="DCDCAF"/>
        </a:accent4>
        <a:accent5>
          <a:srgbClr val="BAB8B4"/>
        </a:accent5>
        <a:accent6>
          <a:srgbClr val="664B37"/>
        </a:accent6>
        <a:hlink>
          <a:srgbClr val="DA9880"/>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006600"/>
        </a:lt2>
        <a:accent1>
          <a:srgbClr val="F5EBC1"/>
        </a:accent1>
        <a:accent2>
          <a:srgbClr val="FFCC00"/>
        </a:accent2>
        <a:accent3>
          <a:srgbClr val="FFFFFF"/>
        </a:accent3>
        <a:accent4>
          <a:srgbClr val="000000"/>
        </a:accent4>
        <a:accent5>
          <a:srgbClr val="F9F3DC"/>
        </a:accent5>
        <a:accent6>
          <a:srgbClr val="E5B700"/>
        </a:accent6>
        <a:hlink>
          <a:srgbClr val="D4876C"/>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292929"/>
        </a:lt2>
        <a:accent1>
          <a:srgbClr val="EAEAEA"/>
        </a:accent1>
        <a:accent2>
          <a:srgbClr val="969696"/>
        </a:accent2>
        <a:accent3>
          <a:srgbClr val="FFFFFF"/>
        </a:accent3>
        <a:accent4>
          <a:srgbClr val="000000"/>
        </a:accent4>
        <a:accent5>
          <a:srgbClr val="F2F2F2"/>
        </a:accent5>
        <a:accent6>
          <a:srgbClr val="868686"/>
        </a:accent6>
        <a:hlink>
          <a:srgbClr val="5F5F5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006600"/>
        </a:lt2>
        <a:accent1>
          <a:srgbClr val="D8EBB3"/>
        </a:accent1>
        <a:accent2>
          <a:srgbClr val="CCCC00"/>
        </a:accent2>
        <a:accent3>
          <a:srgbClr val="FFFFFF"/>
        </a:accent3>
        <a:accent4>
          <a:srgbClr val="000000"/>
        </a:accent4>
        <a:accent5>
          <a:srgbClr val="E8F3D5"/>
        </a:accent5>
        <a:accent6>
          <a:srgbClr val="B7B700"/>
        </a:accent6>
        <a:hlink>
          <a:srgbClr val="FFBE7D"/>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E5D3B3"/>
        </a:lt1>
        <a:dk2>
          <a:srgbClr val="800000"/>
        </a:dk2>
        <a:lt2>
          <a:srgbClr val="009900"/>
        </a:lt2>
        <a:accent1>
          <a:srgbClr val="D5B095"/>
        </a:accent1>
        <a:accent2>
          <a:srgbClr val="E28666"/>
        </a:accent2>
        <a:accent3>
          <a:srgbClr val="EFE5D5"/>
        </a:accent3>
        <a:accent4>
          <a:srgbClr val="000000"/>
        </a:accent4>
        <a:accent5>
          <a:srgbClr val="E6D4C9"/>
        </a:accent5>
        <a:accent6>
          <a:srgbClr val="CA785B"/>
        </a:accent6>
        <a:hlink>
          <a:srgbClr val="B75735"/>
        </a:hlink>
        <a:folHlink>
          <a:srgbClr val="B2B2B2"/>
        </a:folHlink>
      </a:clrScheme>
      <a:clrMap bg1="lt1" tx1="dk1" bg2="lt2" tx2="dk2" accent1="accent1" accent2="accent2" accent3="accent3" accent4="accent4" accent5="accent5" accent6="accent6" hlink="hlink" folHlink="folHlink"/>
    </a:extraClrScheme>
    <a:extraClrScheme>
      <a:clrScheme name="">
        <a:dk1>
          <a:srgbClr val="FFFFFF"/>
        </a:dk1>
        <a:lt1>
          <a:srgbClr val="51399D"/>
        </a:lt1>
        <a:dk2>
          <a:srgbClr val="FFFFCC"/>
        </a:dk2>
        <a:lt2>
          <a:srgbClr val="99CC00"/>
        </a:lt2>
        <a:accent1>
          <a:srgbClr val="877CAA"/>
        </a:accent1>
        <a:accent2>
          <a:srgbClr val="000058"/>
        </a:accent2>
        <a:accent3>
          <a:srgbClr val="B3AECC"/>
        </a:accent3>
        <a:accent4>
          <a:srgbClr val="DCDCDC"/>
        </a:accent4>
        <a:accent5>
          <a:srgbClr val="C3BFD1"/>
        </a:accent5>
        <a:accent6>
          <a:srgbClr val="00004E"/>
        </a:accent6>
        <a:hlink>
          <a:srgbClr val="FFCC0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6.xml><?xml version="1.0" encoding="utf-8"?>
<a:theme xmlns:a="http://schemas.openxmlformats.org/drawingml/2006/main" name="35_Cactus">
  <a:themeElements>
    <a:clrScheme name="">
      <a:dk1>
        <a:srgbClr val="000000"/>
      </a:dk1>
      <a:lt1>
        <a:srgbClr val="FFFFFF"/>
      </a:lt1>
      <a:dk2>
        <a:srgbClr val="000000"/>
      </a:dk2>
      <a:lt2>
        <a:srgbClr val="006600"/>
      </a:lt2>
      <a:accent1>
        <a:srgbClr val="F5EBC1"/>
      </a:accent1>
      <a:accent2>
        <a:srgbClr val="FFCC00"/>
      </a:accent2>
      <a:accent3>
        <a:srgbClr val="FFFFFF"/>
      </a:accent3>
      <a:accent4>
        <a:srgbClr val="000000"/>
      </a:accent4>
      <a:accent5>
        <a:srgbClr val="F9F3DC"/>
      </a:accent5>
      <a:accent6>
        <a:srgbClr val="E5B700"/>
      </a:accent6>
      <a:hlink>
        <a:srgbClr val="D4876C"/>
      </a:hlink>
      <a:folHlink>
        <a:srgbClr val="B2B2B2"/>
      </a:folHlink>
    </a:clrScheme>
    <a:fontScheme name="">
      <a:majorFont>
        <a:latin typeface="Arial Narrow"/>
        <a:ea typeface="宋体"/>
        <a:cs typeface=""/>
      </a:majorFont>
      <a:minorFont>
        <a:latin typeface="Arial Narrow"/>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CC"/>
        </a:dk1>
        <a:lt1>
          <a:srgbClr val="000000"/>
        </a:lt1>
        <a:dk2>
          <a:srgbClr val="FFCC00"/>
        </a:dk2>
        <a:lt2>
          <a:srgbClr val="FF9900"/>
        </a:lt2>
        <a:accent1>
          <a:srgbClr val="6B6253"/>
        </a:accent1>
        <a:accent2>
          <a:srgbClr val="72543E"/>
        </a:accent2>
        <a:accent3>
          <a:srgbClr val="AAAAAA"/>
        </a:accent3>
        <a:accent4>
          <a:srgbClr val="DCDCAF"/>
        </a:accent4>
        <a:accent5>
          <a:srgbClr val="BAB8B4"/>
        </a:accent5>
        <a:accent6>
          <a:srgbClr val="664B37"/>
        </a:accent6>
        <a:hlink>
          <a:srgbClr val="DA9880"/>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006600"/>
        </a:lt2>
        <a:accent1>
          <a:srgbClr val="F5EBC1"/>
        </a:accent1>
        <a:accent2>
          <a:srgbClr val="FFCC00"/>
        </a:accent2>
        <a:accent3>
          <a:srgbClr val="FFFFFF"/>
        </a:accent3>
        <a:accent4>
          <a:srgbClr val="000000"/>
        </a:accent4>
        <a:accent5>
          <a:srgbClr val="F9F3DC"/>
        </a:accent5>
        <a:accent6>
          <a:srgbClr val="E5B700"/>
        </a:accent6>
        <a:hlink>
          <a:srgbClr val="D4876C"/>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292929"/>
        </a:lt2>
        <a:accent1>
          <a:srgbClr val="EAEAEA"/>
        </a:accent1>
        <a:accent2>
          <a:srgbClr val="969696"/>
        </a:accent2>
        <a:accent3>
          <a:srgbClr val="FFFFFF"/>
        </a:accent3>
        <a:accent4>
          <a:srgbClr val="000000"/>
        </a:accent4>
        <a:accent5>
          <a:srgbClr val="F2F2F2"/>
        </a:accent5>
        <a:accent6>
          <a:srgbClr val="868686"/>
        </a:accent6>
        <a:hlink>
          <a:srgbClr val="5F5F5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006600"/>
        </a:lt2>
        <a:accent1>
          <a:srgbClr val="D8EBB3"/>
        </a:accent1>
        <a:accent2>
          <a:srgbClr val="CCCC00"/>
        </a:accent2>
        <a:accent3>
          <a:srgbClr val="FFFFFF"/>
        </a:accent3>
        <a:accent4>
          <a:srgbClr val="000000"/>
        </a:accent4>
        <a:accent5>
          <a:srgbClr val="E8F3D5"/>
        </a:accent5>
        <a:accent6>
          <a:srgbClr val="B7B700"/>
        </a:accent6>
        <a:hlink>
          <a:srgbClr val="FFBE7D"/>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E5D3B3"/>
        </a:lt1>
        <a:dk2>
          <a:srgbClr val="800000"/>
        </a:dk2>
        <a:lt2>
          <a:srgbClr val="009900"/>
        </a:lt2>
        <a:accent1>
          <a:srgbClr val="D5B095"/>
        </a:accent1>
        <a:accent2>
          <a:srgbClr val="E28666"/>
        </a:accent2>
        <a:accent3>
          <a:srgbClr val="EFE5D5"/>
        </a:accent3>
        <a:accent4>
          <a:srgbClr val="000000"/>
        </a:accent4>
        <a:accent5>
          <a:srgbClr val="E6D4C9"/>
        </a:accent5>
        <a:accent6>
          <a:srgbClr val="CA785B"/>
        </a:accent6>
        <a:hlink>
          <a:srgbClr val="B75735"/>
        </a:hlink>
        <a:folHlink>
          <a:srgbClr val="B2B2B2"/>
        </a:folHlink>
      </a:clrScheme>
      <a:clrMap bg1="lt1" tx1="dk1" bg2="lt2" tx2="dk2" accent1="accent1" accent2="accent2" accent3="accent3" accent4="accent4" accent5="accent5" accent6="accent6" hlink="hlink" folHlink="folHlink"/>
    </a:extraClrScheme>
    <a:extraClrScheme>
      <a:clrScheme name="">
        <a:dk1>
          <a:srgbClr val="FFFFFF"/>
        </a:dk1>
        <a:lt1>
          <a:srgbClr val="51399D"/>
        </a:lt1>
        <a:dk2>
          <a:srgbClr val="FFFFCC"/>
        </a:dk2>
        <a:lt2>
          <a:srgbClr val="99CC00"/>
        </a:lt2>
        <a:accent1>
          <a:srgbClr val="877CAA"/>
        </a:accent1>
        <a:accent2>
          <a:srgbClr val="000058"/>
        </a:accent2>
        <a:accent3>
          <a:srgbClr val="B3AECC"/>
        </a:accent3>
        <a:accent4>
          <a:srgbClr val="DCDCDC"/>
        </a:accent4>
        <a:accent5>
          <a:srgbClr val="C3BFD1"/>
        </a:accent5>
        <a:accent6>
          <a:srgbClr val="00004E"/>
        </a:accent6>
        <a:hlink>
          <a:srgbClr val="FFCC0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4_Cactus">
  <a:themeElements>
    <a:clrScheme name="">
      <a:dk1>
        <a:srgbClr val="000000"/>
      </a:dk1>
      <a:lt1>
        <a:srgbClr val="FFFFFF"/>
      </a:lt1>
      <a:dk2>
        <a:srgbClr val="000000"/>
      </a:dk2>
      <a:lt2>
        <a:srgbClr val="006600"/>
      </a:lt2>
      <a:accent1>
        <a:srgbClr val="F5EBC1"/>
      </a:accent1>
      <a:accent2>
        <a:srgbClr val="FFCC00"/>
      </a:accent2>
      <a:accent3>
        <a:srgbClr val="FFFFFF"/>
      </a:accent3>
      <a:accent4>
        <a:srgbClr val="000000"/>
      </a:accent4>
      <a:accent5>
        <a:srgbClr val="F9F3DC"/>
      </a:accent5>
      <a:accent6>
        <a:srgbClr val="E5B700"/>
      </a:accent6>
      <a:hlink>
        <a:srgbClr val="D4876C"/>
      </a:hlink>
      <a:folHlink>
        <a:srgbClr val="B2B2B2"/>
      </a:folHlink>
    </a:clrScheme>
    <a:fontScheme name="">
      <a:majorFont>
        <a:latin typeface="Arial Narrow"/>
        <a:ea typeface="宋体"/>
        <a:cs typeface=""/>
      </a:majorFont>
      <a:minorFont>
        <a:latin typeface="Arial Narrow"/>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CC"/>
        </a:dk1>
        <a:lt1>
          <a:srgbClr val="000000"/>
        </a:lt1>
        <a:dk2>
          <a:srgbClr val="FFCC00"/>
        </a:dk2>
        <a:lt2>
          <a:srgbClr val="FF9900"/>
        </a:lt2>
        <a:accent1>
          <a:srgbClr val="6B6253"/>
        </a:accent1>
        <a:accent2>
          <a:srgbClr val="72543E"/>
        </a:accent2>
        <a:accent3>
          <a:srgbClr val="AAAAAA"/>
        </a:accent3>
        <a:accent4>
          <a:srgbClr val="DCDCAF"/>
        </a:accent4>
        <a:accent5>
          <a:srgbClr val="BAB8B4"/>
        </a:accent5>
        <a:accent6>
          <a:srgbClr val="664B37"/>
        </a:accent6>
        <a:hlink>
          <a:srgbClr val="DA9880"/>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006600"/>
        </a:lt2>
        <a:accent1>
          <a:srgbClr val="F5EBC1"/>
        </a:accent1>
        <a:accent2>
          <a:srgbClr val="FFCC00"/>
        </a:accent2>
        <a:accent3>
          <a:srgbClr val="FFFFFF"/>
        </a:accent3>
        <a:accent4>
          <a:srgbClr val="000000"/>
        </a:accent4>
        <a:accent5>
          <a:srgbClr val="F9F3DC"/>
        </a:accent5>
        <a:accent6>
          <a:srgbClr val="E5B700"/>
        </a:accent6>
        <a:hlink>
          <a:srgbClr val="D4876C"/>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292929"/>
        </a:lt2>
        <a:accent1>
          <a:srgbClr val="EAEAEA"/>
        </a:accent1>
        <a:accent2>
          <a:srgbClr val="969696"/>
        </a:accent2>
        <a:accent3>
          <a:srgbClr val="FFFFFF"/>
        </a:accent3>
        <a:accent4>
          <a:srgbClr val="000000"/>
        </a:accent4>
        <a:accent5>
          <a:srgbClr val="F2F2F2"/>
        </a:accent5>
        <a:accent6>
          <a:srgbClr val="868686"/>
        </a:accent6>
        <a:hlink>
          <a:srgbClr val="5F5F5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006600"/>
        </a:lt2>
        <a:accent1>
          <a:srgbClr val="D8EBB3"/>
        </a:accent1>
        <a:accent2>
          <a:srgbClr val="CCCC00"/>
        </a:accent2>
        <a:accent3>
          <a:srgbClr val="FFFFFF"/>
        </a:accent3>
        <a:accent4>
          <a:srgbClr val="000000"/>
        </a:accent4>
        <a:accent5>
          <a:srgbClr val="E8F3D5"/>
        </a:accent5>
        <a:accent6>
          <a:srgbClr val="B7B700"/>
        </a:accent6>
        <a:hlink>
          <a:srgbClr val="FFBE7D"/>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E5D3B3"/>
        </a:lt1>
        <a:dk2>
          <a:srgbClr val="800000"/>
        </a:dk2>
        <a:lt2>
          <a:srgbClr val="009900"/>
        </a:lt2>
        <a:accent1>
          <a:srgbClr val="D5B095"/>
        </a:accent1>
        <a:accent2>
          <a:srgbClr val="E28666"/>
        </a:accent2>
        <a:accent3>
          <a:srgbClr val="EFE5D5"/>
        </a:accent3>
        <a:accent4>
          <a:srgbClr val="000000"/>
        </a:accent4>
        <a:accent5>
          <a:srgbClr val="E6D4C9"/>
        </a:accent5>
        <a:accent6>
          <a:srgbClr val="CA785B"/>
        </a:accent6>
        <a:hlink>
          <a:srgbClr val="B75735"/>
        </a:hlink>
        <a:folHlink>
          <a:srgbClr val="B2B2B2"/>
        </a:folHlink>
      </a:clrScheme>
      <a:clrMap bg1="lt1" tx1="dk1" bg2="lt2" tx2="dk2" accent1="accent1" accent2="accent2" accent3="accent3" accent4="accent4" accent5="accent5" accent6="accent6" hlink="hlink" folHlink="folHlink"/>
    </a:extraClrScheme>
    <a:extraClrScheme>
      <a:clrScheme name="">
        <a:dk1>
          <a:srgbClr val="FFFFFF"/>
        </a:dk1>
        <a:lt1>
          <a:srgbClr val="51399D"/>
        </a:lt1>
        <a:dk2>
          <a:srgbClr val="FFFFCC"/>
        </a:dk2>
        <a:lt2>
          <a:srgbClr val="99CC00"/>
        </a:lt2>
        <a:accent1>
          <a:srgbClr val="877CAA"/>
        </a:accent1>
        <a:accent2>
          <a:srgbClr val="000058"/>
        </a:accent2>
        <a:accent3>
          <a:srgbClr val="B3AECC"/>
        </a:accent3>
        <a:accent4>
          <a:srgbClr val="DCDCDC"/>
        </a:accent4>
        <a:accent5>
          <a:srgbClr val="C3BFD1"/>
        </a:accent5>
        <a:accent6>
          <a:srgbClr val="00004E"/>
        </a:accent6>
        <a:hlink>
          <a:srgbClr val="FFCC0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5_Cactus">
  <a:themeElements>
    <a:clrScheme name="">
      <a:dk1>
        <a:srgbClr val="000000"/>
      </a:dk1>
      <a:lt1>
        <a:srgbClr val="FFFFFF"/>
      </a:lt1>
      <a:dk2>
        <a:srgbClr val="000000"/>
      </a:dk2>
      <a:lt2>
        <a:srgbClr val="006600"/>
      </a:lt2>
      <a:accent1>
        <a:srgbClr val="F5EBC1"/>
      </a:accent1>
      <a:accent2>
        <a:srgbClr val="FFCC00"/>
      </a:accent2>
      <a:accent3>
        <a:srgbClr val="FFFFFF"/>
      </a:accent3>
      <a:accent4>
        <a:srgbClr val="000000"/>
      </a:accent4>
      <a:accent5>
        <a:srgbClr val="F9F3DC"/>
      </a:accent5>
      <a:accent6>
        <a:srgbClr val="E5B700"/>
      </a:accent6>
      <a:hlink>
        <a:srgbClr val="D4876C"/>
      </a:hlink>
      <a:folHlink>
        <a:srgbClr val="B2B2B2"/>
      </a:folHlink>
    </a:clrScheme>
    <a:fontScheme name="">
      <a:majorFont>
        <a:latin typeface="Arial Narrow"/>
        <a:ea typeface="宋体"/>
        <a:cs typeface=""/>
      </a:majorFont>
      <a:minorFont>
        <a:latin typeface="Arial Narrow"/>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CC"/>
        </a:dk1>
        <a:lt1>
          <a:srgbClr val="000000"/>
        </a:lt1>
        <a:dk2>
          <a:srgbClr val="FFCC00"/>
        </a:dk2>
        <a:lt2>
          <a:srgbClr val="FF9900"/>
        </a:lt2>
        <a:accent1>
          <a:srgbClr val="6B6253"/>
        </a:accent1>
        <a:accent2>
          <a:srgbClr val="72543E"/>
        </a:accent2>
        <a:accent3>
          <a:srgbClr val="AAAAAA"/>
        </a:accent3>
        <a:accent4>
          <a:srgbClr val="DCDCAF"/>
        </a:accent4>
        <a:accent5>
          <a:srgbClr val="BAB8B4"/>
        </a:accent5>
        <a:accent6>
          <a:srgbClr val="664B37"/>
        </a:accent6>
        <a:hlink>
          <a:srgbClr val="DA9880"/>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006600"/>
        </a:lt2>
        <a:accent1>
          <a:srgbClr val="F5EBC1"/>
        </a:accent1>
        <a:accent2>
          <a:srgbClr val="FFCC00"/>
        </a:accent2>
        <a:accent3>
          <a:srgbClr val="FFFFFF"/>
        </a:accent3>
        <a:accent4>
          <a:srgbClr val="000000"/>
        </a:accent4>
        <a:accent5>
          <a:srgbClr val="F9F3DC"/>
        </a:accent5>
        <a:accent6>
          <a:srgbClr val="E5B700"/>
        </a:accent6>
        <a:hlink>
          <a:srgbClr val="D4876C"/>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292929"/>
        </a:lt2>
        <a:accent1>
          <a:srgbClr val="EAEAEA"/>
        </a:accent1>
        <a:accent2>
          <a:srgbClr val="969696"/>
        </a:accent2>
        <a:accent3>
          <a:srgbClr val="FFFFFF"/>
        </a:accent3>
        <a:accent4>
          <a:srgbClr val="000000"/>
        </a:accent4>
        <a:accent5>
          <a:srgbClr val="F2F2F2"/>
        </a:accent5>
        <a:accent6>
          <a:srgbClr val="868686"/>
        </a:accent6>
        <a:hlink>
          <a:srgbClr val="5F5F5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006600"/>
        </a:lt2>
        <a:accent1>
          <a:srgbClr val="D8EBB3"/>
        </a:accent1>
        <a:accent2>
          <a:srgbClr val="CCCC00"/>
        </a:accent2>
        <a:accent3>
          <a:srgbClr val="FFFFFF"/>
        </a:accent3>
        <a:accent4>
          <a:srgbClr val="000000"/>
        </a:accent4>
        <a:accent5>
          <a:srgbClr val="E8F3D5"/>
        </a:accent5>
        <a:accent6>
          <a:srgbClr val="B7B700"/>
        </a:accent6>
        <a:hlink>
          <a:srgbClr val="FFBE7D"/>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E5D3B3"/>
        </a:lt1>
        <a:dk2>
          <a:srgbClr val="800000"/>
        </a:dk2>
        <a:lt2>
          <a:srgbClr val="009900"/>
        </a:lt2>
        <a:accent1>
          <a:srgbClr val="D5B095"/>
        </a:accent1>
        <a:accent2>
          <a:srgbClr val="E28666"/>
        </a:accent2>
        <a:accent3>
          <a:srgbClr val="EFE5D5"/>
        </a:accent3>
        <a:accent4>
          <a:srgbClr val="000000"/>
        </a:accent4>
        <a:accent5>
          <a:srgbClr val="E6D4C9"/>
        </a:accent5>
        <a:accent6>
          <a:srgbClr val="CA785B"/>
        </a:accent6>
        <a:hlink>
          <a:srgbClr val="B75735"/>
        </a:hlink>
        <a:folHlink>
          <a:srgbClr val="B2B2B2"/>
        </a:folHlink>
      </a:clrScheme>
      <a:clrMap bg1="lt1" tx1="dk1" bg2="lt2" tx2="dk2" accent1="accent1" accent2="accent2" accent3="accent3" accent4="accent4" accent5="accent5" accent6="accent6" hlink="hlink" folHlink="folHlink"/>
    </a:extraClrScheme>
    <a:extraClrScheme>
      <a:clrScheme name="">
        <a:dk1>
          <a:srgbClr val="FFFFFF"/>
        </a:dk1>
        <a:lt1>
          <a:srgbClr val="51399D"/>
        </a:lt1>
        <a:dk2>
          <a:srgbClr val="FFFFCC"/>
        </a:dk2>
        <a:lt2>
          <a:srgbClr val="99CC00"/>
        </a:lt2>
        <a:accent1>
          <a:srgbClr val="877CAA"/>
        </a:accent1>
        <a:accent2>
          <a:srgbClr val="000058"/>
        </a:accent2>
        <a:accent3>
          <a:srgbClr val="B3AECC"/>
        </a:accent3>
        <a:accent4>
          <a:srgbClr val="DCDCDC"/>
        </a:accent4>
        <a:accent5>
          <a:srgbClr val="C3BFD1"/>
        </a:accent5>
        <a:accent6>
          <a:srgbClr val="00004E"/>
        </a:accent6>
        <a:hlink>
          <a:srgbClr val="FFCC0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6_Cactus">
  <a:themeElements>
    <a:clrScheme name="">
      <a:dk1>
        <a:srgbClr val="000000"/>
      </a:dk1>
      <a:lt1>
        <a:srgbClr val="FFFFFF"/>
      </a:lt1>
      <a:dk2>
        <a:srgbClr val="000000"/>
      </a:dk2>
      <a:lt2>
        <a:srgbClr val="006600"/>
      </a:lt2>
      <a:accent1>
        <a:srgbClr val="F5EBC1"/>
      </a:accent1>
      <a:accent2>
        <a:srgbClr val="FFCC00"/>
      </a:accent2>
      <a:accent3>
        <a:srgbClr val="FFFFFF"/>
      </a:accent3>
      <a:accent4>
        <a:srgbClr val="000000"/>
      </a:accent4>
      <a:accent5>
        <a:srgbClr val="F9F3DC"/>
      </a:accent5>
      <a:accent6>
        <a:srgbClr val="E5B700"/>
      </a:accent6>
      <a:hlink>
        <a:srgbClr val="D4876C"/>
      </a:hlink>
      <a:folHlink>
        <a:srgbClr val="B2B2B2"/>
      </a:folHlink>
    </a:clrScheme>
    <a:fontScheme name="">
      <a:majorFont>
        <a:latin typeface="Arial Narrow"/>
        <a:ea typeface="宋体"/>
        <a:cs typeface=""/>
      </a:majorFont>
      <a:minorFont>
        <a:latin typeface="Arial Narrow"/>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CC"/>
        </a:dk1>
        <a:lt1>
          <a:srgbClr val="000000"/>
        </a:lt1>
        <a:dk2>
          <a:srgbClr val="FFCC00"/>
        </a:dk2>
        <a:lt2>
          <a:srgbClr val="FF9900"/>
        </a:lt2>
        <a:accent1>
          <a:srgbClr val="6B6253"/>
        </a:accent1>
        <a:accent2>
          <a:srgbClr val="72543E"/>
        </a:accent2>
        <a:accent3>
          <a:srgbClr val="AAAAAA"/>
        </a:accent3>
        <a:accent4>
          <a:srgbClr val="DCDCAF"/>
        </a:accent4>
        <a:accent5>
          <a:srgbClr val="BAB8B4"/>
        </a:accent5>
        <a:accent6>
          <a:srgbClr val="664B37"/>
        </a:accent6>
        <a:hlink>
          <a:srgbClr val="DA9880"/>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006600"/>
        </a:lt2>
        <a:accent1>
          <a:srgbClr val="F5EBC1"/>
        </a:accent1>
        <a:accent2>
          <a:srgbClr val="FFCC00"/>
        </a:accent2>
        <a:accent3>
          <a:srgbClr val="FFFFFF"/>
        </a:accent3>
        <a:accent4>
          <a:srgbClr val="000000"/>
        </a:accent4>
        <a:accent5>
          <a:srgbClr val="F9F3DC"/>
        </a:accent5>
        <a:accent6>
          <a:srgbClr val="E5B700"/>
        </a:accent6>
        <a:hlink>
          <a:srgbClr val="D4876C"/>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292929"/>
        </a:lt2>
        <a:accent1>
          <a:srgbClr val="EAEAEA"/>
        </a:accent1>
        <a:accent2>
          <a:srgbClr val="969696"/>
        </a:accent2>
        <a:accent3>
          <a:srgbClr val="FFFFFF"/>
        </a:accent3>
        <a:accent4>
          <a:srgbClr val="000000"/>
        </a:accent4>
        <a:accent5>
          <a:srgbClr val="F2F2F2"/>
        </a:accent5>
        <a:accent6>
          <a:srgbClr val="868686"/>
        </a:accent6>
        <a:hlink>
          <a:srgbClr val="5F5F5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006600"/>
        </a:lt2>
        <a:accent1>
          <a:srgbClr val="D8EBB3"/>
        </a:accent1>
        <a:accent2>
          <a:srgbClr val="CCCC00"/>
        </a:accent2>
        <a:accent3>
          <a:srgbClr val="FFFFFF"/>
        </a:accent3>
        <a:accent4>
          <a:srgbClr val="000000"/>
        </a:accent4>
        <a:accent5>
          <a:srgbClr val="E8F3D5"/>
        </a:accent5>
        <a:accent6>
          <a:srgbClr val="B7B700"/>
        </a:accent6>
        <a:hlink>
          <a:srgbClr val="FFBE7D"/>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E5D3B3"/>
        </a:lt1>
        <a:dk2>
          <a:srgbClr val="800000"/>
        </a:dk2>
        <a:lt2>
          <a:srgbClr val="009900"/>
        </a:lt2>
        <a:accent1>
          <a:srgbClr val="D5B095"/>
        </a:accent1>
        <a:accent2>
          <a:srgbClr val="E28666"/>
        </a:accent2>
        <a:accent3>
          <a:srgbClr val="EFE5D5"/>
        </a:accent3>
        <a:accent4>
          <a:srgbClr val="000000"/>
        </a:accent4>
        <a:accent5>
          <a:srgbClr val="E6D4C9"/>
        </a:accent5>
        <a:accent6>
          <a:srgbClr val="CA785B"/>
        </a:accent6>
        <a:hlink>
          <a:srgbClr val="B75735"/>
        </a:hlink>
        <a:folHlink>
          <a:srgbClr val="B2B2B2"/>
        </a:folHlink>
      </a:clrScheme>
      <a:clrMap bg1="lt1" tx1="dk1" bg2="lt2" tx2="dk2" accent1="accent1" accent2="accent2" accent3="accent3" accent4="accent4" accent5="accent5" accent6="accent6" hlink="hlink" folHlink="folHlink"/>
    </a:extraClrScheme>
    <a:extraClrScheme>
      <a:clrScheme name="">
        <a:dk1>
          <a:srgbClr val="FFFFFF"/>
        </a:dk1>
        <a:lt1>
          <a:srgbClr val="51399D"/>
        </a:lt1>
        <a:dk2>
          <a:srgbClr val="FFFFCC"/>
        </a:dk2>
        <a:lt2>
          <a:srgbClr val="99CC00"/>
        </a:lt2>
        <a:accent1>
          <a:srgbClr val="877CAA"/>
        </a:accent1>
        <a:accent2>
          <a:srgbClr val="000058"/>
        </a:accent2>
        <a:accent3>
          <a:srgbClr val="B3AECC"/>
        </a:accent3>
        <a:accent4>
          <a:srgbClr val="DCDCDC"/>
        </a:accent4>
        <a:accent5>
          <a:srgbClr val="C3BFD1"/>
        </a:accent5>
        <a:accent6>
          <a:srgbClr val="00004E"/>
        </a:accent6>
        <a:hlink>
          <a:srgbClr val="FFCC0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7_Cactus">
  <a:themeElements>
    <a:clrScheme name="">
      <a:dk1>
        <a:srgbClr val="000000"/>
      </a:dk1>
      <a:lt1>
        <a:srgbClr val="FFFFFF"/>
      </a:lt1>
      <a:dk2>
        <a:srgbClr val="000000"/>
      </a:dk2>
      <a:lt2>
        <a:srgbClr val="006600"/>
      </a:lt2>
      <a:accent1>
        <a:srgbClr val="F5EBC1"/>
      </a:accent1>
      <a:accent2>
        <a:srgbClr val="FFCC00"/>
      </a:accent2>
      <a:accent3>
        <a:srgbClr val="FFFFFF"/>
      </a:accent3>
      <a:accent4>
        <a:srgbClr val="000000"/>
      </a:accent4>
      <a:accent5>
        <a:srgbClr val="F9F3DC"/>
      </a:accent5>
      <a:accent6>
        <a:srgbClr val="E5B700"/>
      </a:accent6>
      <a:hlink>
        <a:srgbClr val="D4876C"/>
      </a:hlink>
      <a:folHlink>
        <a:srgbClr val="B2B2B2"/>
      </a:folHlink>
    </a:clrScheme>
    <a:fontScheme name="">
      <a:majorFont>
        <a:latin typeface="Arial Narrow"/>
        <a:ea typeface="宋体"/>
        <a:cs typeface=""/>
      </a:majorFont>
      <a:minorFont>
        <a:latin typeface="Arial Narrow"/>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CC"/>
        </a:dk1>
        <a:lt1>
          <a:srgbClr val="000000"/>
        </a:lt1>
        <a:dk2>
          <a:srgbClr val="FFCC00"/>
        </a:dk2>
        <a:lt2>
          <a:srgbClr val="FF9900"/>
        </a:lt2>
        <a:accent1>
          <a:srgbClr val="6B6253"/>
        </a:accent1>
        <a:accent2>
          <a:srgbClr val="72543E"/>
        </a:accent2>
        <a:accent3>
          <a:srgbClr val="AAAAAA"/>
        </a:accent3>
        <a:accent4>
          <a:srgbClr val="DCDCAF"/>
        </a:accent4>
        <a:accent5>
          <a:srgbClr val="BAB8B4"/>
        </a:accent5>
        <a:accent6>
          <a:srgbClr val="664B37"/>
        </a:accent6>
        <a:hlink>
          <a:srgbClr val="DA9880"/>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006600"/>
        </a:lt2>
        <a:accent1>
          <a:srgbClr val="F5EBC1"/>
        </a:accent1>
        <a:accent2>
          <a:srgbClr val="FFCC00"/>
        </a:accent2>
        <a:accent3>
          <a:srgbClr val="FFFFFF"/>
        </a:accent3>
        <a:accent4>
          <a:srgbClr val="000000"/>
        </a:accent4>
        <a:accent5>
          <a:srgbClr val="F9F3DC"/>
        </a:accent5>
        <a:accent6>
          <a:srgbClr val="E5B700"/>
        </a:accent6>
        <a:hlink>
          <a:srgbClr val="D4876C"/>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292929"/>
        </a:lt2>
        <a:accent1>
          <a:srgbClr val="EAEAEA"/>
        </a:accent1>
        <a:accent2>
          <a:srgbClr val="969696"/>
        </a:accent2>
        <a:accent3>
          <a:srgbClr val="FFFFFF"/>
        </a:accent3>
        <a:accent4>
          <a:srgbClr val="000000"/>
        </a:accent4>
        <a:accent5>
          <a:srgbClr val="F2F2F2"/>
        </a:accent5>
        <a:accent6>
          <a:srgbClr val="868686"/>
        </a:accent6>
        <a:hlink>
          <a:srgbClr val="5F5F5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006600"/>
        </a:lt2>
        <a:accent1>
          <a:srgbClr val="D8EBB3"/>
        </a:accent1>
        <a:accent2>
          <a:srgbClr val="CCCC00"/>
        </a:accent2>
        <a:accent3>
          <a:srgbClr val="FFFFFF"/>
        </a:accent3>
        <a:accent4>
          <a:srgbClr val="000000"/>
        </a:accent4>
        <a:accent5>
          <a:srgbClr val="E8F3D5"/>
        </a:accent5>
        <a:accent6>
          <a:srgbClr val="B7B700"/>
        </a:accent6>
        <a:hlink>
          <a:srgbClr val="FFBE7D"/>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E5D3B3"/>
        </a:lt1>
        <a:dk2>
          <a:srgbClr val="800000"/>
        </a:dk2>
        <a:lt2>
          <a:srgbClr val="009900"/>
        </a:lt2>
        <a:accent1>
          <a:srgbClr val="D5B095"/>
        </a:accent1>
        <a:accent2>
          <a:srgbClr val="E28666"/>
        </a:accent2>
        <a:accent3>
          <a:srgbClr val="EFE5D5"/>
        </a:accent3>
        <a:accent4>
          <a:srgbClr val="000000"/>
        </a:accent4>
        <a:accent5>
          <a:srgbClr val="E6D4C9"/>
        </a:accent5>
        <a:accent6>
          <a:srgbClr val="CA785B"/>
        </a:accent6>
        <a:hlink>
          <a:srgbClr val="B75735"/>
        </a:hlink>
        <a:folHlink>
          <a:srgbClr val="B2B2B2"/>
        </a:folHlink>
      </a:clrScheme>
      <a:clrMap bg1="lt1" tx1="dk1" bg2="lt2" tx2="dk2" accent1="accent1" accent2="accent2" accent3="accent3" accent4="accent4" accent5="accent5" accent6="accent6" hlink="hlink" folHlink="folHlink"/>
    </a:extraClrScheme>
    <a:extraClrScheme>
      <a:clrScheme name="">
        <a:dk1>
          <a:srgbClr val="FFFFFF"/>
        </a:dk1>
        <a:lt1>
          <a:srgbClr val="51399D"/>
        </a:lt1>
        <a:dk2>
          <a:srgbClr val="FFFFCC"/>
        </a:dk2>
        <a:lt2>
          <a:srgbClr val="99CC00"/>
        </a:lt2>
        <a:accent1>
          <a:srgbClr val="877CAA"/>
        </a:accent1>
        <a:accent2>
          <a:srgbClr val="000058"/>
        </a:accent2>
        <a:accent3>
          <a:srgbClr val="B3AECC"/>
        </a:accent3>
        <a:accent4>
          <a:srgbClr val="DCDCDC"/>
        </a:accent4>
        <a:accent5>
          <a:srgbClr val="C3BFD1"/>
        </a:accent5>
        <a:accent6>
          <a:srgbClr val="00004E"/>
        </a:accent6>
        <a:hlink>
          <a:srgbClr val="FFCC0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8_Cactus">
  <a:themeElements>
    <a:clrScheme name="">
      <a:dk1>
        <a:srgbClr val="000000"/>
      </a:dk1>
      <a:lt1>
        <a:srgbClr val="FFFFFF"/>
      </a:lt1>
      <a:dk2>
        <a:srgbClr val="000000"/>
      </a:dk2>
      <a:lt2>
        <a:srgbClr val="006600"/>
      </a:lt2>
      <a:accent1>
        <a:srgbClr val="F5EBC1"/>
      </a:accent1>
      <a:accent2>
        <a:srgbClr val="FFCC00"/>
      </a:accent2>
      <a:accent3>
        <a:srgbClr val="FFFFFF"/>
      </a:accent3>
      <a:accent4>
        <a:srgbClr val="000000"/>
      </a:accent4>
      <a:accent5>
        <a:srgbClr val="F9F3DC"/>
      </a:accent5>
      <a:accent6>
        <a:srgbClr val="E5B700"/>
      </a:accent6>
      <a:hlink>
        <a:srgbClr val="D4876C"/>
      </a:hlink>
      <a:folHlink>
        <a:srgbClr val="B2B2B2"/>
      </a:folHlink>
    </a:clrScheme>
    <a:fontScheme name="">
      <a:majorFont>
        <a:latin typeface="Arial Narrow"/>
        <a:ea typeface="宋体"/>
        <a:cs typeface=""/>
      </a:majorFont>
      <a:minorFont>
        <a:latin typeface="Arial Narrow"/>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CC"/>
        </a:dk1>
        <a:lt1>
          <a:srgbClr val="000000"/>
        </a:lt1>
        <a:dk2>
          <a:srgbClr val="FFCC00"/>
        </a:dk2>
        <a:lt2>
          <a:srgbClr val="FF9900"/>
        </a:lt2>
        <a:accent1>
          <a:srgbClr val="6B6253"/>
        </a:accent1>
        <a:accent2>
          <a:srgbClr val="72543E"/>
        </a:accent2>
        <a:accent3>
          <a:srgbClr val="AAAAAA"/>
        </a:accent3>
        <a:accent4>
          <a:srgbClr val="DCDCAF"/>
        </a:accent4>
        <a:accent5>
          <a:srgbClr val="BAB8B4"/>
        </a:accent5>
        <a:accent6>
          <a:srgbClr val="664B37"/>
        </a:accent6>
        <a:hlink>
          <a:srgbClr val="DA9880"/>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006600"/>
        </a:lt2>
        <a:accent1>
          <a:srgbClr val="F5EBC1"/>
        </a:accent1>
        <a:accent2>
          <a:srgbClr val="FFCC00"/>
        </a:accent2>
        <a:accent3>
          <a:srgbClr val="FFFFFF"/>
        </a:accent3>
        <a:accent4>
          <a:srgbClr val="000000"/>
        </a:accent4>
        <a:accent5>
          <a:srgbClr val="F9F3DC"/>
        </a:accent5>
        <a:accent6>
          <a:srgbClr val="E5B700"/>
        </a:accent6>
        <a:hlink>
          <a:srgbClr val="D4876C"/>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292929"/>
        </a:lt2>
        <a:accent1>
          <a:srgbClr val="EAEAEA"/>
        </a:accent1>
        <a:accent2>
          <a:srgbClr val="969696"/>
        </a:accent2>
        <a:accent3>
          <a:srgbClr val="FFFFFF"/>
        </a:accent3>
        <a:accent4>
          <a:srgbClr val="000000"/>
        </a:accent4>
        <a:accent5>
          <a:srgbClr val="F2F2F2"/>
        </a:accent5>
        <a:accent6>
          <a:srgbClr val="868686"/>
        </a:accent6>
        <a:hlink>
          <a:srgbClr val="5F5F5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006600"/>
        </a:lt2>
        <a:accent1>
          <a:srgbClr val="D8EBB3"/>
        </a:accent1>
        <a:accent2>
          <a:srgbClr val="CCCC00"/>
        </a:accent2>
        <a:accent3>
          <a:srgbClr val="FFFFFF"/>
        </a:accent3>
        <a:accent4>
          <a:srgbClr val="000000"/>
        </a:accent4>
        <a:accent5>
          <a:srgbClr val="E8F3D5"/>
        </a:accent5>
        <a:accent6>
          <a:srgbClr val="B7B700"/>
        </a:accent6>
        <a:hlink>
          <a:srgbClr val="FFBE7D"/>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E5D3B3"/>
        </a:lt1>
        <a:dk2>
          <a:srgbClr val="800000"/>
        </a:dk2>
        <a:lt2>
          <a:srgbClr val="009900"/>
        </a:lt2>
        <a:accent1>
          <a:srgbClr val="D5B095"/>
        </a:accent1>
        <a:accent2>
          <a:srgbClr val="E28666"/>
        </a:accent2>
        <a:accent3>
          <a:srgbClr val="EFE5D5"/>
        </a:accent3>
        <a:accent4>
          <a:srgbClr val="000000"/>
        </a:accent4>
        <a:accent5>
          <a:srgbClr val="E6D4C9"/>
        </a:accent5>
        <a:accent6>
          <a:srgbClr val="CA785B"/>
        </a:accent6>
        <a:hlink>
          <a:srgbClr val="B75735"/>
        </a:hlink>
        <a:folHlink>
          <a:srgbClr val="B2B2B2"/>
        </a:folHlink>
      </a:clrScheme>
      <a:clrMap bg1="lt1" tx1="dk1" bg2="lt2" tx2="dk2" accent1="accent1" accent2="accent2" accent3="accent3" accent4="accent4" accent5="accent5" accent6="accent6" hlink="hlink" folHlink="folHlink"/>
    </a:extraClrScheme>
    <a:extraClrScheme>
      <a:clrScheme name="">
        <a:dk1>
          <a:srgbClr val="FFFFFF"/>
        </a:dk1>
        <a:lt1>
          <a:srgbClr val="51399D"/>
        </a:lt1>
        <a:dk2>
          <a:srgbClr val="FFFFCC"/>
        </a:dk2>
        <a:lt2>
          <a:srgbClr val="99CC00"/>
        </a:lt2>
        <a:accent1>
          <a:srgbClr val="877CAA"/>
        </a:accent1>
        <a:accent2>
          <a:srgbClr val="000058"/>
        </a:accent2>
        <a:accent3>
          <a:srgbClr val="B3AECC"/>
        </a:accent3>
        <a:accent4>
          <a:srgbClr val="DCDCDC"/>
        </a:accent4>
        <a:accent5>
          <a:srgbClr val="C3BFD1"/>
        </a:accent5>
        <a:accent6>
          <a:srgbClr val="00004E"/>
        </a:accent6>
        <a:hlink>
          <a:srgbClr val="FFCC0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9_Cactus">
  <a:themeElements>
    <a:clrScheme name="">
      <a:dk1>
        <a:srgbClr val="000000"/>
      </a:dk1>
      <a:lt1>
        <a:srgbClr val="FFFFFF"/>
      </a:lt1>
      <a:dk2>
        <a:srgbClr val="000000"/>
      </a:dk2>
      <a:lt2>
        <a:srgbClr val="006600"/>
      </a:lt2>
      <a:accent1>
        <a:srgbClr val="F5EBC1"/>
      </a:accent1>
      <a:accent2>
        <a:srgbClr val="FFCC00"/>
      </a:accent2>
      <a:accent3>
        <a:srgbClr val="FFFFFF"/>
      </a:accent3>
      <a:accent4>
        <a:srgbClr val="000000"/>
      </a:accent4>
      <a:accent5>
        <a:srgbClr val="F9F3DC"/>
      </a:accent5>
      <a:accent6>
        <a:srgbClr val="E5B700"/>
      </a:accent6>
      <a:hlink>
        <a:srgbClr val="D4876C"/>
      </a:hlink>
      <a:folHlink>
        <a:srgbClr val="B2B2B2"/>
      </a:folHlink>
    </a:clrScheme>
    <a:fontScheme name="">
      <a:majorFont>
        <a:latin typeface="Arial Narrow"/>
        <a:ea typeface="宋体"/>
        <a:cs typeface=""/>
      </a:majorFont>
      <a:minorFont>
        <a:latin typeface="Arial Narrow"/>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CC"/>
        </a:dk1>
        <a:lt1>
          <a:srgbClr val="000000"/>
        </a:lt1>
        <a:dk2>
          <a:srgbClr val="FFCC00"/>
        </a:dk2>
        <a:lt2>
          <a:srgbClr val="FF9900"/>
        </a:lt2>
        <a:accent1>
          <a:srgbClr val="6B6253"/>
        </a:accent1>
        <a:accent2>
          <a:srgbClr val="72543E"/>
        </a:accent2>
        <a:accent3>
          <a:srgbClr val="AAAAAA"/>
        </a:accent3>
        <a:accent4>
          <a:srgbClr val="DCDCAF"/>
        </a:accent4>
        <a:accent5>
          <a:srgbClr val="BAB8B4"/>
        </a:accent5>
        <a:accent6>
          <a:srgbClr val="664B37"/>
        </a:accent6>
        <a:hlink>
          <a:srgbClr val="DA9880"/>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006600"/>
        </a:lt2>
        <a:accent1>
          <a:srgbClr val="F5EBC1"/>
        </a:accent1>
        <a:accent2>
          <a:srgbClr val="FFCC00"/>
        </a:accent2>
        <a:accent3>
          <a:srgbClr val="FFFFFF"/>
        </a:accent3>
        <a:accent4>
          <a:srgbClr val="000000"/>
        </a:accent4>
        <a:accent5>
          <a:srgbClr val="F9F3DC"/>
        </a:accent5>
        <a:accent6>
          <a:srgbClr val="E5B700"/>
        </a:accent6>
        <a:hlink>
          <a:srgbClr val="D4876C"/>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292929"/>
        </a:lt2>
        <a:accent1>
          <a:srgbClr val="EAEAEA"/>
        </a:accent1>
        <a:accent2>
          <a:srgbClr val="969696"/>
        </a:accent2>
        <a:accent3>
          <a:srgbClr val="FFFFFF"/>
        </a:accent3>
        <a:accent4>
          <a:srgbClr val="000000"/>
        </a:accent4>
        <a:accent5>
          <a:srgbClr val="F2F2F2"/>
        </a:accent5>
        <a:accent6>
          <a:srgbClr val="868686"/>
        </a:accent6>
        <a:hlink>
          <a:srgbClr val="5F5F5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006600"/>
        </a:lt2>
        <a:accent1>
          <a:srgbClr val="D8EBB3"/>
        </a:accent1>
        <a:accent2>
          <a:srgbClr val="CCCC00"/>
        </a:accent2>
        <a:accent3>
          <a:srgbClr val="FFFFFF"/>
        </a:accent3>
        <a:accent4>
          <a:srgbClr val="000000"/>
        </a:accent4>
        <a:accent5>
          <a:srgbClr val="E8F3D5"/>
        </a:accent5>
        <a:accent6>
          <a:srgbClr val="B7B700"/>
        </a:accent6>
        <a:hlink>
          <a:srgbClr val="FFBE7D"/>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E5D3B3"/>
        </a:lt1>
        <a:dk2>
          <a:srgbClr val="800000"/>
        </a:dk2>
        <a:lt2>
          <a:srgbClr val="009900"/>
        </a:lt2>
        <a:accent1>
          <a:srgbClr val="D5B095"/>
        </a:accent1>
        <a:accent2>
          <a:srgbClr val="E28666"/>
        </a:accent2>
        <a:accent3>
          <a:srgbClr val="EFE5D5"/>
        </a:accent3>
        <a:accent4>
          <a:srgbClr val="000000"/>
        </a:accent4>
        <a:accent5>
          <a:srgbClr val="E6D4C9"/>
        </a:accent5>
        <a:accent6>
          <a:srgbClr val="CA785B"/>
        </a:accent6>
        <a:hlink>
          <a:srgbClr val="B75735"/>
        </a:hlink>
        <a:folHlink>
          <a:srgbClr val="B2B2B2"/>
        </a:folHlink>
      </a:clrScheme>
      <a:clrMap bg1="lt1" tx1="dk1" bg2="lt2" tx2="dk2" accent1="accent1" accent2="accent2" accent3="accent3" accent4="accent4" accent5="accent5" accent6="accent6" hlink="hlink" folHlink="folHlink"/>
    </a:extraClrScheme>
    <a:extraClrScheme>
      <a:clrScheme name="">
        <a:dk1>
          <a:srgbClr val="FFFFFF"/>
        </a:dk1>
        <a:lt1>
          <a:srgbClr val="51399D"/>
        </a:lt1>
        <a:dk2>
          <a:srgbClr val="FFFFCC"/>
        </a:dk2>
        <a:lt2>
          <a:srgbClr val="99CC00"/>
        </a:lt2>
        <a:accent1>
          <a:srgbClr val="877CAA"/>
        </a:accent1>
        <a:accent2>
          <a:srgbClr val="000058"/>
        </a:accent2>
        <a:accent3>
          <a:srgbClr val="B3AECC"/>
        </a:accent3>
        <a:accent4>
          <a:srgbClr val="DCDCDC"/>
        </a:accent4>
        <a:accent5>
          <a:srgbClr val="C3BFD1"/>
        </a:accent5>
        <a:accent6>
          <a:srgbClr val="00004E"/>
        </a:accent6>
        <a:hlink>
          <a:srgbClr val="FFCC0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Designs\Cactus.pot</Template>
  <TotalTime>0</TotalTime>
  <Words>8387</Words>
  <Application>WPS 演示</Application>
  <PresentationFormat>在屏幕上显示</PresentationFormat>
  <Paragraphs>695</Paragraphs>
  <Slides>46</Slides>
  <Notes>0</Notes>
  <HiddenSlides>0</HiddenSlides>
  <MMClips>0</MMClips>
  <ScaleCrop>false</ScaleCrop>
  <HeadingPairs>
    <vt:vector size="6" baseType="variant">
      <vt:variant>
        <vt:lpstr>已用的字体</vt:lpstr>
      </vt:variant>
      <vt:variant>
        <vt:i4>14</vt:i4>
      </vt:variant>
      <vt:variant>
        <vt:lpstr>主题</vt:lpstr>
      </vt:variant>
      <vt:variant>
        <vt:i4>36</vt:i4>
      </vt:variant>
      <vt:variant>
        <vt:lpstr>幻灯片标题</vt:lpstr>
      </vt:variant>
      <vt:variant>
        <vt:i4>46</vt:i4>
      </vt:variant>
    </vt:vector>
  </HeadingPairs>
  <TitlesOfParts>
    <vt:vector size="96" baseType="lpstr">
      <vt:lpstr>Arial</vt:lpstr>
      <vt:lpstr>宋体</vt:lpstr>
      <vt:lpstr>Wingdings</vt:lpstr>
      <vt:lpstr>Times New Roman</vt:lpstr>
      <vt:lpstr>Arial Narrow</vt:lpstr>
      <vt:lpstr>黑体</vt:lpstr>
      <vt:lpstr>楷体_GB2312</vt:lpstr>
      <vt:lpstr>新宋体</vt:lpstr>
      <vt:lpstr>微软雅黑</vt:lpstr>
      <vt:lpstr>Arial Unicode MS</vt:lpstr>
      <vt:lpstr>Calibri</vt:lpstr>
      <vt:lpstr>楷体_GB2312</vt:lpstr>
      <vt:lpstr>华文琥珀</vt:lpstr>
      <vt:lpstr>华文行楷</vt:lpstr>
      <vt:lpstr>Cactus</vt:lpstr>
      <vt:lpstr>2_Cactus</vt:lpstr>
      <vt:lpstr>3_Cactus</vt:lpstr>
      <vt:lpstr>4_Cactus</vt:lpstr>
      <vt:lpstr>5_Cactus</vt:lpstr>
      <vt:lpstr>6_Cactus</vt:lpstr>
      <vt:lpstr>7_Cactus</vt:lpstr>
      <vt:lpstr>8_Cactus</vt:lpstr>
      <vt:lpstr>9_Cactus</vt:lpstr>
      <vt:lpstr>10_Cactus</vt:lpstr>
      <vt:lpstr>1_Cactus</vt:lpstr>
      <vt:lpstr>11_Cactus</vt:lpstr>
      <vt:lpstr>12_Cactus</vt:lpstr>
      <vt:lpstr>13_Cactus</vt:lpstr>
      <vt:lpstr>14_Cactus</vt:lpstr>
      <vt:lpstr>15_Cactus</vt:lpstr>
      <vt:lpstr>16_Cactus</vt:lpstr>
      <vt:lpstr>17_Cactus</vt:lpstr>
      <vt:lpstr>18_Cactus</vt:lpstr>
      <vt:lpstr>19_Cactus</vt:lpstr>
      <vt:lpstr>20_Cactus</vt:lpstr>
      <vt:lpstr>21_Cactus</vt:lpstr>
      <vt:lpstr>22_Cactus</vt:lpstr>
      <vt:lpstr>23_Cactus</vt:lpstr>
      <vt:lpstr>24_Cactus</vt:lpstr>
      <vt:lpstr>25_Cactus</vt:lpstr>
      <vt:lpstr>26_Cactus</vt:lpstr>
      <vt:lpstr>27_Cactus</vt:lpstr>
      <vt:lpstr>28_Cactus</vt:lpstr>
      <vt:lpstr>29_Cactus</vt:lpstr>
      <vt:lpstr>30_Cactus</vt:lpstr>
      <vt:lpstr>31_Cactus</vt:lpstr>
      <vt:lpstr>32_Cactus</vt:lpstr>
      <vt:lpstr>33_Cactus</vt:lpstr>
      <vt:lpstr>34_Cactus</vt:lpstr>
      <vt:lpstr>35_Cactus</vt:lpstr>
      <vt:lpstr>第2章  常见的电子元器件 </vt:lpstr>
      <vt:lpstr>内容导航</vt:lpstr>
      <vt:lpstr>3.1  基于Multisim的直流稳压源电路的仿真分析</vt:lpstr>
      <vt:lpstr>2.1  电子元器件基本知识</vt:lpstr>
      <vt:lpstr>2．电子元器件的原理图符号</vt:lpstr>
      <vt:lpstr>3．电子元器件封装</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本章小结</vt:lpstr>
      <vt:lpstr>END</vt:lpstr>
    </vt:vector>
  </TitlesOfParts>
  <Company>Lenovo (Beijing) Limited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第2章  结构及工作原理 </dc:title>
  <dc:creator>Lenovo User</dc:creator>
  <cp:lastModifiedBy>李精华</cp:lastModifiedBy>
  <cp:revision>107</cp:revision>
  <dcterms:created xsi:type="dcterms:W3CDTF">2007-02-26T13:12:00Z</dcterms:created>
  <dcterms:modified xsi:type="dcterms:W3CDTF">2024-01-30T03:47:36Z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2052-12.1.0.16250</vt:lpwstr>
  </property>
  <property fmtid="{D5CDD505-2E9C-101B-9397-08002B2CF9AE}" pid="3" name="ICV">
    <vt:lpwstr>52A3D60D3B854D30B62B22887C8E279F_13</vt:lpwstr>
  </property>
</Properties>
</file>