
<file path=[Content_Types].xml><?xml version="1.0" encoding="utf-8"?>
<Types xmlns="http://schemas.openxmlformats.org/package/2006/content-types">
  <Default Extension="jpeg" ContentType="image/jpeg"/>
  <Default Extension="JPG" ContentType="image/.jpg"/>
  <Default Extension="wav" ContentType="audio/x-wav"/>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Masters/slideMaster1.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theme/theme16.xml" ContentType="application/vnd.openxmlformats-officedocument.theme+xml"/>
  <Override PartName="/ppt/theme/theme17.xml" ContentType="application/vnd.openxmlformats-officedocument.theme+xml"/>
  <Override PartName="/ppt/theme/theme18.xml" ContentType="application/vnd.openxmlformats-officedocument.theme+xml"/>
  <Override PartName="/ppt/theme/theme19.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 id="2147483674" r:id="rId4"/>
    <p:sldMasterId id="2147483687" r:id="rId5"/>
    <p:sldMasterId id="2147483700" r:id="rId6"/>
    <p:sldMasterId id="2147483713" r:id="rId7"/>
    <p:sldMasterId id="2147483726" r:id="rId8"/>
    <p:sldMasterId id="2147483739" r:id="rId9"/>
    <p:sldMasterId id="2147483752" r:id="rId10"/>
    <p:sldMasterId id="2147483765" r:id="rId11"/>
    <p:sldMasterId id="2147483778" r:id="rId12"/>
    <p:sldMasterId id="2147483791" r:id="rId13"/>
    <p:sldMasterId id="2147483804" r:id="rId14"/>
    <p:sldMasterId id="2147483817" r:id="rId15"/>
    <p:sldMasterId id="2147483830" r:id="rId16"/>
    <p:sldMasterId id="2147483843" r:id="rId17"/>
    <p:sldMasterId id="2147483856" r:id="rId18"/>
    <p:sldMasterId id="2147483869" r:id="rId19"/>
    <p:sldMasterId id="2147483882" r:id="rId20"/>
  </p:sldMasterIdLst>
  <p:sldIdLst>
    <p:sldId id="260" r:id="rId21"/>
    <p:sldId id="312" r:id="rId22"/>
    <p:sldId id="453" r:id="rId23"/>
    <p:sldId id="497" r:id="rId24"/>
    <p:sldId id="498" r:id="rId25"/>
    <p:sldId id="313" r:id="rId26"/>
    <p:sldId id="499" r:id="rId27"/>
    <p:sldId id="500" r:id="rId28"/>
    <p:sldId id="504" r:id="rId29"/>
    <p:sldId id="503" r:id="rId30"/>
    <p:sldId id="506" r:id="rId31"/>
    <p:sldId id="507" r:id="rId32"/>
    <p:sldId id="505" r:id="rId33"/>
    <p:sldId id="508" r:id="rId34"/>
    <p:sldId id="315" r:id="rId35"/>
    <p:sldId id="509" r:id="rId36"/>
    <p:sldId id="320" r:id="rId37"/>
    <p:sldId id="510" r:id="rId38"/>
    <p:sldId id="439" r:id="rId39"/>
    <p:sldId id="511" r:id="rId40"/>
    <p:sldId id="512" r:id="rId41"/>
    <p:sldId id="452" r:id="rId42"/>
    <p:sldId id="513" r:id="rId43"/>
    <p:sldId id="514" r:id="rId44"/>
    <p:sldId id="428" r:id="rId45"/>
    <p:sldId id="310" r:id="rId46"/>
  </p:sldIdLst>
  <p:sldSz cx="9144000" cy="6858000" type="screen4x3"/>
  <p:notesSz cx="6858000" cy="9144000"/>
  <p:custDataLst>
    <p:tags r:id="rId50"/>
  </p:custDataLst>
  <p:defaultTextStyle>
    <a:defPPr>
      <a:defRPr lang="en-US"/>
    </a:defPPr>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24" userDrawn="1">
          <p15:clr>
            <a:srgbClr val="A4A3A4"/>
          </p15:clr>
        </p15:guide>
        <p15:guide id="2" pos="287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FFF"/>
    <a:srgbClr val="00FF99"/>
    <a:srgbClr val="006699"/>
    <a:srgbClr val="9900CC"/>
    <a:srgbClr val="FF5050"/>
    <a:srgbClr val="009900"/>
    <a:srgbClr val="0000FF"/>
    <a:srgbClr val="D600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39"/>
    <p:restoredTop sz="94580"/>
  </p:normalViewPr>
  <p:slideViewPr>
    <p:cSldViewPr showGuides="1">
      <p:cViewPr>
        <p:scale>
          <a:sx n="75" d="100"/>
          <a:sy n="75" d="100"/>
        </p:scale>
        <p:origin x="-624" y="-330"/>
      </p:cViewPr>
      <p:guideLst>
        <p:guide orient="horz" pos="2124"/>
        <p:guide pos="2879"/>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Master" Target="slideMasters/slideMaster8.xml"/><Relationship Id="rId8" Type="http://schemas.openxmlformats.org/officeDocument/2006/relationships/slideMaster" Target="slideMasters/slideMaster7.xml"/><Relationship Id="rId7" Type="http://schemas.openxmlformats.org/officeDocument/2006/relationships/slideMaster" Target="slideMasters/slideMaster6.xml"/><Relationship Id="rId6" Type="http://schemas.openxmlformats.org/officeDocument/2006/relationships/slideMaster" Target="slideMasters/slideMaster5.xml"/><Relationship Id="rId50" Type="http://schemas.openxmlformats.org/officeDocument/2006/relationships/tags" Target="tags/tag30.xml"/><Relationship Id="rId5" Type="http://schemas.openxmlformats.org/officeDocument/2006/relationships/slideMaster" Target="slideMasters/slideMaster4.xml"/><Relationship Id="rId49" Type="http://schemas.openxmlformats.org/officeDocument/2006/relationships/tableStyles" Target="tableStyles.xml"/><Relationship Id="rId48" Type="http://schemas.openxmlformats.org/officeDocument/2006/relationships/viewProps" Target="viewProps.xml"/><Relationship Id="rId47" Type="http://schemas.openxmlformats.org/officeDocument/2006/relationships/presProps" Target="presProps.xml"/><Relationship Id="rId46" Type="http://schemas.openxmlformats.org/officeDocument/2006/relationships/slide" Target="slides/slide26.xml"/><Relationship Id="rId45" Type="http://schemas.openxmlformats.org/officeDocument/2006/relationships/slide" Target="slides/slide25.xml"/><Relationship Id="rId44" Type="http://schemas.openxmlformats.org/officeDocument/2006/relationships/slide" Target="slides/slide24.xml"/><Relationship Id="rId43" Type="http://schemas.openxmlformats.org/officeDocument/2006/relationships/slide" Target="slides/slide23.xml"/><Relationship Id="rId42" Type="http://schemas.openxmlformats.org/officeDocument/2006/relationships/slide" Target="slides/slide22.xml"/><Relationship Id="rId41" Type="http://schemas.openxmlformats.org/officeDocument/2006/relationships/slide" Target="slides/slide21.xml"/><Relationship Id="rId40" Type="http://schemas.openxmlformats.org/officeDocument/2006/relationships/slide" Target="slides/slide20.xml"/><Relationship Id="rId4" Type="http://schemas.openxmlformats.org/officeDocument/2006/relationships/slideMaster" Target="slideMasters/slideMaster3.xml"/><Relationship Id="rId39" Type="http://schemas.openxmlformats.org/officeDocument/2006/relationships/slide" Target="slides/slide19.xml"/><Relationship Id="rId38" Type="http://schemas.openxmlformats.org/officeDocument/2006/relationships/slide" Target="slides/slide18.xml"/><Relationship Id="rId37" Type="http://schemas.openxmlformats.org/officeDocument/2006/relationships/slide" Target="slides/slide17.xml"/><Relationship Id="rId36" Type="http://schemas.openxmlformats.org/officeDocument/2006/relationships/slide" Target="slides/slide16.xml"/><Relationship Id="rId35" Type="http://schemas.openxmlformats.org/officeDocument/2006/relationships/slide" Target="slides/slide15.xml"/><Relationship Id="rId34" Type="http://schemas.openxmlformats.org/officeDocument/2006/relationships/slide" Target="slides/slide14.xml"/><Relationship Id="rId33" Type="http://schemas.openxmlformats.org/officeDocument/2006/relationships/slide" Target="slides/slide13.xml"/><Relationship Id="rId32" Type="http://schemas.openxmlformats.org/officeDocument/2006/relationships/slide" Target="slides/slide12.xml"/><Relationship Id="rId31" Type="http://schemas.openxmlformats.org/officeDocument/2006/relationships/slide" Target="slides/slide11.xml"/><Relationship Id="rId30" Type="http://schemas.openxmlformats.org/officeDocument/2006/relationships/slide" Target="slides/slide10.xml"/><Relationship Id="rId3" Type="http://schemas.openxmlformats.org/officeDocument/2006/relationships/slideMaster" Target="slideMasters/slideMaster2.xml"/><Relationship Id="rId29" Type="http://schemas.openxmlformats.org/officeDocument/2006/relationships/slide" Target="slides/slide9.xml"/><Relationship Id="rId28" Type="http://schemas.openxmlformats.org/officeDocument/2006/relationships/slide" Target="slides/slide8.xml"/><Relationship Id="rId27" Type="http://schemas.openxmlformats.org/officeDocument/2006/relationships/slide" Target="slides/slide7.xml"/><Relationship Id="rId26" Type="http://schemas.openxmlformats.org/officeDocument/2006/relationships/slide" Target="slides/slide6.xml"/><Relationship Id="rId25" Type="http://schemas.openxmlformats.org/officeDocument/2006/relationships/slide" Target="slides/slide5.xml"/><Relationship Id="rId24" Type="http://schemas.openxmlformats.org/officeDocument/2006/relationships/slide" Target="slides/slide4.xml"/><Relationship Id="rId23" Type="http://schemas.openxmlformats.org/officeDocument/2006/relationships/slide" Target="slides/slide3.xml"/><Relationship Id="rId22" Type="http://schemas.openxmlformats.org/officeDocument/2006/relationships/slide" Target="slides/slide2.xml"/><Relationship Id="rId21" Type="http://schemas.openxmlformats.org/officeDocument/2006/relationships/slide" Target="slides/slide1.xml"/><Relationship Id="rId20" Type="http://schemas.openxmlformats.org/officeDocument/2006/relationships/slideMaster" Target="slideMasters/slideMaster19.xml"/><Relationship Id="rId2" Type="http://schemas.openxmlformats.org/officeDocument/2006/relationships/theme" Target="theme/theme1.xml"/><Relationship Id="rId19" Type="http://schemas.openxmlformats.org/officeDocument/2006/relationships/slideMaster" Target="slideMasters/slideMaster18.xml"/><Relationship Id="rId18" Type="http://schemas.openxmlformats.org/officeDocument/2006/relationships/slideMaster" Target="slideMasters/slideMaster17.xml"/><Relationship Id="rId17" Type="http://schemas.openxmlformats.org/officeDocument/2006/relationships/slideMaster" Target="slideMasters/slideMaster16.xml"/><Relationship Id="rId16" Type="http://schemas.openxmlformats.org/officeDocument/2006/relationships/slideMaster" Target="slideMasters/slideMaster15.xml"/><Relationship Id="rId15" Type="http://schemas.openxmlformats.org/officeDocument/2006/relationships/slideMaster" Target="slideMasters/slideMaster14.xml"/><Relationship Id="rId14" Type="http://schemas.openxmlformats.org/officeDocument/2006/relationships/slideMaster" Target="slideMasters/slideMaster13.xml"/><Relationship Id="rId13" Type="http://schemas.openxmlformats.org/officeDocument/2006/relationships/slideMaster" Target="slideMasters/slideMaster12.xml"/><Relationship Id="rId12" Type="http://schemas.openxmlformats.org/officeDocument/2006/relationships/slideMaster" Target="slideMasters/slideMaster11.xml"/><Relationship Id="rId11" Type="http://schemas.openxmlformats.org/officeDocument/2006/relationships/slideMaster" Target="slideMasters/slideMaster10.xml"/><Relationship Id="rId10" Type="http://schemas.openxmlformats.org/officeDocument/2006/relationships/slideMaster" Target="slideMasters/slideMaster9.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4.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6.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7.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8.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9.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solidFill>
        <a:effectLst/>
      </p:bgPr>
    </p:bg>
    <p:spTree>
      <p:nvGrpSpPr>
        <p:cNvPr id="1" name=""/>
        <p:cNvGrpSpPr/>
        <p:nvPr/>
      </p:nvGrpSpPr>
      <p:grpSpPr/>
      <p:grpSp>
        <p:nvGrpSpPr>
          <p:cNvPr id="2050" name="组合 36754"/>
          <p:cNvGrpSpPr/>
          <p:nvPr/>
        </p:nvGrpSpPr>
        <p:grpSpPr>
          <a:xfrm>
            <a:off x="0" y="0"/>
            <a:ext cx="9144000" cy="6858000"/>
            <a:chOff x="0" y="0"/>
            <a:chExt cx="5760" cy="4320"/>
          </a:xfrm>
        </p:grpSpPr>
        <p:grpSp>
          <p:nvGrpSpPr>
            <p:cNvPr id="2051" name="组合 36753"/>
            <p:cNvGrpSpPr/>
            <p:nvPr userDrawn="1"/>
          </p:nvGrpSpPr>
          <p:grpSpPr>
            <a:xfrm>
              <a:off x="0" y="0"/>
              <a:ext cx="5760" cy="4320"/>
              <a:chOff x="0" y="0"/>
              <a:chExt cx="5760" cy="4320"/>
            </a:xfrm>
          </p:grpSpPr>
          <p:sp>
            <p:nvSpPr>
              <p:cNvPr id="2052" name="矩形 35841"/>
              <p:cNvSpPr/>
              <p:nvPr userDrawn="1"/>
            </p:nvSpPr>
            <p:spPr>
              <a:xfrm>
                <a:off x="0" y="1248"/>
                <a:ext cx="5760" cy="1104"/>
              </a:xfrm>
              <a:prstGeom prst="rect">
                <a:avLst/>
              </a:prstGeom>
              <a:solidFill>
                <a:schemeClr val="accent2"/>
              </a:solidFill>
              <a:ln w="9525">
                <a:noFill/>
              </a:ln>
            </p:spPr>
            <p:txBody>
              <a:bodyPr anchor="t" anchorCtr="0"/>
              <a:p>
                <a:pPr lvl="0"/>
                <a:endParaRPr lang="zh-CN" altLang="en-US">
                  <a:latin typeface="Times New Roman" panose="02020603050405020304" pitchFamily="18" charset="0"/>
                </a:endParaRPr>
              </a:p>
            </p:txBody>
          </p:sp>
          <p:sp>
            <p:nvSpPr>
              <p:cNvPr id="2053" name="矩形 35843" descr="Cacback"/>
              <p:cNvSpPr/>
              <p:nvPr userDrawn="1"/>
            </p:nvSpPr>
            <p:spPr>
              <a:xfrm>
                <a:off x="0" y="0"/>
                <a:ext cx="1119" cy="4320"/>
              </a:xfrm>
              <a:prstGeom prst="rect">
                <a:avLst/>
              </a:prstGeom>
              <a:blipFill rotWithShape="0">
                <a:blip r:embed="rId2"/>
              </a:blipFill>
              <a:ln w="9525">
                <a:noFill/>
              </a:ln>
            </p:spPr>
            <p:txBody>
              <a:bodyPr anchor="t" anchorCtr="0"/>
              <a:p>
                <a:pPr lvl="0"/>
                <a:endParaRPr lang="zh-CN" altLang="en-US">
                  <a:latin typeface="Times New Roman" panose="02020603050405020304" pitchFamily="18" charset="0"/>
                </a:endParaRPr>
              </a:p>
            </p:txBody>
          </p:sp>
        </p:grpSp>
        <p:sp>
          <p:nvSpPr>
            <p:cNvPr id="2054" name="矩形 36743"/>
            <p:cNvSpPr/>
            <p:nvPr/>
          </p:nvSpPr>
          <p:spPr>
            <a:xfrm>
              <a:off x="816" y="2592"/>
              <a:ext cx="701" cy="1728"/>
            </a:xfrm>
            <a:prstGeom prst="rect">
              <a:avLst/>
            </a:prstGeom>
            <a:solidFill>
              <a:schemeClr val="bg1">
                <a:alpha val="50000"/>
              </a:schemeClr>
            </a:solidFill>
            <a:ln w="9525">
              <a:noFill/>
            </a:ln>
          </p:spPr>
          <p:txBody>
            <a:bodyPr anchor="t" anchorCtr="0"/>
            <a:p>
              <a:pPr lvl="0"/>
              <a:endParaRPr lang="zh-CN" altLang="en-US">
                <a:latin typeface="Times New Roman" panose="02020603050405020304" pitchFamily="18" charset="0"/>
              </a:endParaRPr>
            </a:p>
          </p:txBody>
        </p:sp>
      </p:grpSp>
      <p:grpSp>
        <p:nvGrpSpPr>
          <p:cNvPr id="2055" name="组合 36751"/>
          <p:cNvGrpSpPr/>
          <p:nvPr/>
        </p:nvGrpSpPr>
        <p:grpSpPr>
          <a:xfrm>
            <a:off x="0" y="1371600"/>
            <a:ext cx="8405813" cy="1246188"/>
            <a:chOff x="0" y="864"/>
            <a:chExt cx="5295" cy="785"/>
          </a:xfrm>
        </p:grpSpPr>
        <p:sp>
          <p:nvSpPr>
            <p:cNvPr id="2056" name="任意多边形 36731"/>
            <p:cNvSpPr/>
            <p:nvPr userDrawn="1"/>
          </p:nvSpPr>
          <p:spPr>
            <a:xfrm rot="-507431">
              <a:off x="0" y="1477"/>
              <a:ext cx="1059" cy="172"/>
            </a:xfrm>
            <a:custGeom>
              <a:avLst/>
              <a:gdLst/>
              <a:ahLst/>
              <a:cxnLst/>
              <a:pathLst>
                <a:path w="1059" h="172">
                  <a:moveTo>
                    <a:pt x="1059" y="0"/>
                  </a:moveTo>
                  <a:cubicBezTo>
                    <a:pt x="543" y="45"/>
                    <a:pt x="291" y="112"/>
                    <a:pt x="147" y="144"/>
                  </a:cubicBezTo>
                  <a:cubicBezTo>
                    <a:pt x="0" y="172"/>
                    <a:pt x="153" y="147"/>
                    <a:pt x="177" y="171"/>
                  </a:cubicBezTo>
                  <a:cubicBezTo>
                    <a:pt x="329" y="151"/>
                    <a:pt x="339" y="99"/>
                    <a:pt x="1059" y="24"/>
                  </a:cubicBezTo>
                  <a:cubicBezTo>
                    <a:pt x="1059" y="24"/>
                    <a:pt x="1059" y="0"/>
                    <a:pt x="1059" y="0"/>
                  </a:cubicBezTo>
                  <a:close/>
                </a:path>
              </a:pathLst>
            </a:custGeom>
            <a:gradFill rotWithShape="0">
              <a:gsLst>
                <a:gs pos="0">
                  <a:schemeClr val="accent1"/>
                </a:gs>
                <a:gs pos="100000">
                  <a:schemeClr val="bg2"/>
                </a:gs>
              </a:gsLst>
              <a:lin ang="0" scaled="1"/>
              <a:tileRect/>
            </a:gradFill>
            <a:ln w="9525">
              <a:noFill/>
            </a:ln>
          </p:spPr>
          <p:txBody>
            <a:bodyPr/>
            <a:p>
              <a:endParaRPr lang="zh-CN" altLang="en-US"/>
            </a:p>
          </p:txBody>
        </p:sp>
        <p:sp>
          <p:nvSpPr>
            <p:cNvPr id="2057" name="任意多边形 36732"/>
            <p:cNvSpPr/>
            <p:nvPr userDrawn="1"/>
          </p:nvSpPr>
          <p:spPr>
            <a:xfrm rot="-507431">
              <a:off x="1173" y="864"/>
              <a:ext cx="4122" cy="630"/>
            </a:xfrm>
            <a:custGeom>
              <a:avLst/>
              <a:gdLst/>
              <a:ahLst/>
              <a:cxnLst/>
              <a:pathLst>
                <a:path w="4122" h="630">
                  <a:moveTo>
                    <a:pt x="0" y="204"/>
                  </a:moveTo>
                  <a:cubicBezTo>
                    <a:pt x="255" y="198"/>
                    <a:pt x="1686" y="0"/>
                    <a:pt x="3544" y="348"/>
                  </a:cubicBezTo>
                  <a:cubicBezTo>
                    <a:pt x="4122" y="464"/>
                    <a:pt x="3754" y="614"/>
                    <a:pt x="3680" y="630"/>
                  </a:cubicBezTo>
                  <a:cubicBezTo>
                    <a:pt x="3680" y="630"/>
                    <a:pt x="3642" y="626"/>
                    <a:pt x="3616" y="624"/>
                  </a:cubicBezTo>
                  <a:cubicBezTo>
                    <a:pt x="3678" y="612"/>
                    <a:pt x="4118" y="488"/>
                    <a:pt x="3534" y="368"/>
                  </a:cubicBezTo>
                  <a:cubicBezTo>
                    <a:pt x="2029" y="98"/>
                    <a:pt x="696" y="156"/>
                    <a:pt x="17" y="231"/>
                  </a:cubicBezTo>
                  <a:cubicBezTo>
                    <a:pt x="17" y="231"/>
                    <a:pt x="0" y="204"/>
                    <a:pt x="0" y="204"/>
                  </a:cubicBezTo>
                  <a:close/>
                </a:path>
              </a:pathLst>
            </a:custGeom>
            <a:solidFill>
              <a:schemeClr val="bg2"/>
            </a:solidFill>
            <a:ln w="9525">
              <a:noFill/>
            </a:ln>
          </p:spPr>
          <p:txBody>
            <a:bodyPr/>
            <a:p>
              <a:endParaRPr lang="zh-CN" altLang="en-US"/>
            </a:p>
          </p:txBody>
        </p:sp>
        <p:grpSp>
          <p:nvGrpSpPr>
            <p:cNvPr id="2058" name="组合 36733"/>
            <p:cNvGrpSpPr/>
            <p:nvPr userDrawn="1"/>
          </p:nvGrpSpPr>
          <p:grpSpPr>
            <a:xfrm>
              <a:off x="1008" y="1248"/>
              <a:ext cx="288" cy="288"/>
              <a:chOff x="1033" y="326"/>
              <a:chExt cx="192" cy="192"/>
            </a:xfrm>
          </p:grpSpPr>
          <p:sp>
            <p:nvSpPr>
              <p:cNvPr id="2059" name="椭圆 36734"/>
              <p:cNvSpPr/>
              <p:nvPr/>
            </p:nvSpPr>
            <p:spPr>
              <a:xfrm>
                <a:off x="1033" y="326"/>
                <a:ext cx="192" cy="192"/>
              </a:xfrm>
              <a:prstGeom prst="ellipse">
                <a:avLst/>
              </a:prstGeom>
              <a:gradFill rotWithShape="0">
                <a:gsLst>
                  <a:gs pos="0">
                    <a:schemeClr val="bg2"/>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0" name="椭圆 36735"/>
              <p:cNvSpPr/>
              <p:nvPr/>
            </p:nvSpPr>
            <p:spPr>
              <a:xfrm>
                <a:off x="1129" y="377"/>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1" name="椭圆 36736"/>
              <p:cNvSpPr/>
              <p:nvPr/>
            </p:nvSpPr>
            <p:spPr>
              <a:xfrm>
                <a:off x="1063" y="350"/>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2" name="椭圆 36737"/>
              <p:cNvSpPr/>
              <p:nvPr/>
            </p:nvSpPr>
            <p:spPr>
              <a:xfrm>
                <a:off x="1063" y="404"/>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3" name="椭圆 36738"/>
              <p:cNvSpPr/>
              <p:nvPr/>
            </p:nvSpPr>
            <p:spPr>
              <a:xfrm>
                <a:off x="1108" y="422"/>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4" name="椭圆 36739"/>
              <p:cNvSpPr/>
              <p:nvPr/>
            </p:nvSpPr>
            <p:spPr>
              <a:xfrm>
                <a:off x="1168" y="416"/>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5" name="椭圆 36740"/>
              <p:cNvSpPr/>
              <p:nvPr/>
            </p:nvSpPr>
            <p:spPr>
              <a:xfrm>
                <a:off x="1120" y="461"/>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6" name="椭圆 36741"/>
              <p:cNvSpPr/>
              <p:nvPr/>
            </p:nvSpPr>
            <p:spPr>
              <a:xfrm>
                <a:off x="1063" y="452"/>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7" name="椭圆 36742"/>
              <p:cNvSpPr/>
              <p:nvPr/>
            </p:nvSpPr>
            <p:spPr>
              <a:xfrm>
                <a:off x="1117" y="329"/>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grpSp>
      </p:grpSp>
      <p:sp>
        <p:nvSpPr>
          <p:cNvPr id="36745" name="标题 36744"/>
          <p:cNvSpPr>
            <a:spLocks noGrp="1"/>
          </p:cNvSpPr>
          <p:nvPr>
            <p:ph type="ctrTitle"/>
          </p:nvPr>
        </p:nvSpPr>
        <p:spPr>
          <a:xfrm>
            <a:off x="1828800" y="2133600"/>
            <a:ext cx="7315200" cy="1600200"/>
          </a:xfrm>
          <a:prstGeom prst="rect">
            <a:avLst/>
          </a:prstGeom>
          <a:noFill/>
          <a:ln w="9525">
            <a:noFill/>
          </a:ln>
        </p:spPr>
        <p:txBody>
          <a:bodyPr anchor="ctr"/>
          <a:lstStyle>
            <a:lvl1pPr lvl="0" algn="l">
              <a:buClrTx/>
              <a:buSzTx/>
              <a:buFontTx/>
              <a:defRPr/>
            </a:lvl1pPr>
          </a:lstStyle>
          <a:p>
            <a:pPr lvl="0" fontAlgn="base"/>
            <a:r>
              <a:rPr lang="zh-CN" altLang="en-US" strike="noStrike" noProof="1" dirty="0"/>
              <a:t>单击此处编辑母版标题样式</a:t>
            </a:r>
            <a:endParaRPr lang="zh-CN" altLang="en-US" strike="noStrike" noProof="1" dirty="0"/>
          </a:p>
        </p:txBody>
      </p:sp>
      <p:sp>
        <p:nvSpPr>
          <p:cNvPr id="36746" name="副标题 36745"/>
          <p:cNvSpPr>
            <a:spLocks noGrp="1"/>
          </p:cNvSpPr>
          <p:nvPr>
            <p:ph type="subTitle" idx="1"/>
          </p:nvPr>
        </p:nvSpPr>
        <p:spPr>
          <a:xfrm>
            <a:off x="1371600" y="4267200"/>
            <a:ext cx="6400800" cy="1752600"/>
          </a:xfrm>
          <a:prstGeom prst="rect">
            <a:avLst/>
          </a:prstGeom>
          <a:noFill/>
          <a:ln w="9525">
            <a:noFill/>
          </a:ln>
        </p:spPr>
        <p:txBody>
          <a:bodyPr anchor="t"/>
          <a:lstStyle>
            <a:lvl1pPr marL="0" lvl="0" indent="0">
              <a:buClrTx/>
              <a:buSzTx/>
              <a:buFontTx/>
              <a:buNone/>
              <a:defRPr/>
            </a:lvl1pPr>
            <a:lvl2pPr marL="457200" lvl="1" indent="0" algn="ctr">
              <a:buClrTx/>
              <a:buSzTx/>
              <a:buFontTx/>
              <a:buNone/>
              <a:defRPr/>
            </a:lvl2pPr>
            <a:lvl3pPr marL="914400" lvl="2" indent="0" algn="ctr">
              <a:buClrTx/>
              <a:buSzTx/>
              <a:buFontTx/>
              <a:buNone/>
              <a:defRPr/>
            </a:lvl3pPr>
            <a:lvl4pPr marL="1371600" lvl="3" indent="0" algn="ctr">
              <a:buClrTx/>
              <a:buSzTx/>
              <a:buFontTx/>
              <a:buNone/>
              <a:defRPr/>
            </a:lvl4pPr>
            <a:lvl5pPr marL="1828800" lvl="4" indent="0" algn="ctr">
              <a:buClrTx/>
              <a:buSzTx/>
              <a:buFontTx/>
              <a:buNone/>
              <a:defRPr/>
            </a:lvl5pPr>
          </a:lstStyle>
          <a:p>
            <a:pPr lvl="0" fontAlgn="base"/>
            <a:r>
              <a:rPr lang="zh-CN" altLang="en-US" strike="noStrike" noProof="1" dirty="0"/>
              <a:t>单击此处编辑母版副标题样式</a:t>
            </a:r>
            <a:endParaRPr lang="zh-CN" altLang="en-US" strike="noStrike" noProof="1" dirty="0"/>
          </a:p>
        </p:txBody>
      </p:sp>
      <p:sp>
        <p:nvSpPr>
          <p:cNvPr id="36747" name="日期占位符 36746"/>
          <p:cNvSpPr>
            <a:spLocks noGrp="1"/>
          </p:cNvSpPr>
          <p:nvPr>
            <p:ph type="dt" sz="half" idx="2"/>
          </p:nvPr>
        </p:nvSpPr>
        <p:spPr>
          <a:xfrm>
            <a:off x="1371600" y="6248400"/>
            <a:ext cx="1905000" cy="457200"/>
          </a:xfrm>
          <a:prstGeom prst="rect">
            <a:avLst/>
          </a:prstGeom>
          <a:noFill/>
          <a:ln w="9525">
            <a:noFill/>
          </a:ln>
        </p:spPr>
        <p:txBody>
          <a:bodyPr anchor="t"/>
          <a:lstStyle>
            <a:lvl1pPr>
              <a:defRPr sz="1400"/>
            </a:lvl1pPr>
          </a:lstStyle>
          <a:p>
            <a:pPr fontAlgn="base"/>
            <a:fld id="{BB962C8B-B14F-4D97-AF65-F5344CB8AC3E}" type="datetime1">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
        <p:nvSpPr>
          <p:cNvPr id="36748" name="页脚占位符 36747"/>
          <p:cNvSpPr>
            <a:spLocks noGrp="1"/>
          </p:cNvSpPr>
          <p:nvPr>
            <p:ph type="ftr" sz="quarter" idx="3"/>
          </p:nvPr>
        </p:nvSpPr>
        <p:spPr>
          <a:xfrm>
            <a:off x="3733800" y="6248400"/>
            <a:ext cx="2895600" cy="457200"/>
          </a:xfrm>
          <a:prstGeom prst="rect">
            <a:avLst/>
          </a:prstGeom>
          <a:noFill/>
          <a:ln w="9525">
            <a:noFill/>
          </a:ln>
        </p:spPr>
        <p:txBody>
          <a:bodyPr anchor="t"/>
          <a:lstStyle>
            <a:lvl1pPr algn="ctr">
              <a:defRPr sz="1400"/>
            </a:lvl1pPr>
          </a:lstStyle>
          <a:p>
            <a:pPr fontAlgn="base"/>
            <a:endParaRPr lang="zh-CN" altLang="en-US" strike="noStrike" noProof="1" dirty="0">
              <a:latin typeface="Arial Narrow" pitchFamily="34" charset="0"/>
            </a:endParaRPr>
          </a:p>
        </p:txBody>
      </p:sp>
      <p:sp>
        <p:nvSpPr>
          <p:cNvPr id="36749" name="灯片编号占位符 36748"/>
          <p:cNvSpPr>
            <a:spLocks noGrp="1"/>
          </p:cNvSpPr>
          <p:nvPr>
            <p:ph type="sldNum" sz="quarter" idx="4"/>
          </p:nvPr>
        </p:nvSpPr>
        <p:spPr>
          <a:xfrm>
            <a:off x="7086600" y="6248400"/>
            <a:ext cx="1905000" cy="457200"/>
          </a:xfrm>
          <a:prstGeom prst="rect">
            <a:avLst/>
          </a:prstGeom>
          <a:noFill/>
          <a:ln w="9525">
            <a:noFill/>
          </a:ln>
        </p:spPr>
        <p:txBody>
          <a:bodyPr anchor="t"/>
          <a:lstStyle>
            <a:lvl1pPr algn="r">
              <a:defRPr sz="1400"/>
            </a:lvl1pPr>
          </a:lstStyle>
          <a:p>
            <a:pPr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85800" y="1981200"/>
            <a:ext cx="3808476" cy="4114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9724" y="1981200"/>
            <a:ext cx="3808476" cy="4114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8" name="页脚占位符 7"/>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9" name="灯片编号占位符 8"/>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4" name="页脚占位符 3"/>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3" name="页脚占位符 2"/>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66335" y="457200"/>
            <a:ext cx="2060178" cy="56388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85800" y="457200"/>
            <a:ext cx="6061104" cy="56388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6286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solidFill>
        <a:effectLst/>
      </p:bgPr>
    </p:bg>
    <p:spTree>
      <p:nvGrpSpPr>
        <p:cNvPr id="1" name=""/>
        <p:cNvGrpSpPr/>
        <p:nvPr/>
      </p:nvGrpSpPr>
      <p:grpSpPr/>
      <p:grpSp>
        <p:nvGrpSpPr>
          <p:cNvPr id="2050" name="组合 36754"/>
          <p:cNvGrpSpPr/>
          <p:nvPr/>
        </p:nvGrpSpPr>
        <p:grpSpPr>
          <a:xfrm>
            <a:off x="0" y="0"/>
            <a:ext cx="9144000" cy="6858000"/>
            <a:chOff x="0" y="0"/>
            <a:chExt cx="5760" cy="4320"/>
          </a:xfrm>
        </p:grpSpPr>
        <p:grpSp>
          <p:nvGrpSpPr>
            <p:cNvPr id="2051" name="组合 36753"/>
            <p:cNvGrpSpPr/>
            <p:nvPr userDrawn="1"/>
          </p:nvGrpSpPr>
          <p:grpSpPr>
            <a:xfrm>
              <a:off x="0" y="0"/>
              <a:ext cx="5760" cy="4320"/>
              <a:chOff x="0" y="0"/>
              <a:chExt cx="5760" cy="4320"/>
            </a:xfrm>
          </p:grpSpPr>
          <p:sp>
            <p:nvSpPr>
              <p:cNvPr id="2052" name="矩形 35841"/>
              <p:cNvSpPr/>
              <p:nvPr userDrawn="1"/>
            </p:nvSpPr>
            <p:spPr>
              <a:xfrm>
                <a:off x="0" y="1248"/>
                <a:ext cx="5760" cy="1104"/>
              </a:xfrm>
              <a:prstGeom prst="rect">
                <a:avLst/>
              </a:prstGeom>
              <a:solidFill>
                <a:schemeClr val="accent2"/>
              </a:solidFill>
              <a:ln w="9525">
                <a:noFill/>
              </a:ln>
            </p:spPr>
            <p:txBody>
              <a:bodyPr anchor="t" anchorCtr="0"/>
              <a:p>
                <a:pPr lvl="0"/>
                <a:endParaRPr lang="zh-CN" altLang="en-US">
                  <a:latin typeface="Times New Roman" panose="02020603050405020304" pitchFamily="18" charset="0"/>
                </a:endParaRPr>
              </a:p>
            </p:txBody>
          </p:sp>
          <p:sp>
            <p:nvSpPr>
              <p:cNvPr id="2053" name="矩形 35843" descr="Cacback"/>
              <p:cNvSpPr/>
              <p:nvPr userDrawn="1"/>
            </p:nvSpPr>
            <p:spPr>
              <a:xfrm>
                <a:off x="0" y="0"/>
                <a:ext cx="1119" cy="4320"/>
              </a:xfrm>
              <a:prstGeom prst="rect">
                <a:avLst/>
              </a:prstGeom>
              <a:blipFill rotWithShape="0">
                <a:blip r:embed="rId2"/>
              </a:blipFill>
              <a:ln w="9525">
                <a:noFill/>
              </a:ln>
            </p:spPr>
            <p:txBody>
              <a:bodyPr anchor="t" anchorCtr="0"/>
              <a:p>
                <a:pPr lvl="0"/>
                <a:endParaRPr lang="zh-CN" altLang="en-US">
                  <a:latin typeface="Times New Roman" panose="02020603050405020304" pitchFamily="18" charset="0"/>
                </a:endParaRPr>
              </a:p>
            </p:txBody>
          </p:sp>
        </p:grpSp>
        <p:sp>
          <p:nvSpPr>
            <p:cNvPr id="2054" name="矩形 36743"/>
            <p:cNvSpPr/>
            <p:nvPr/>
          </p:nvSpPr>
          <p:spPr>
            <a:xfrm>
              <a:off x="816" y="2592"/>
              <a:ext cx="701" cy="1728"/>
            </a:xfrm>
            <a:prstGeom prst="rect">
              <a:avLst/>
            </a:prstGeom>
            <a:solidFill>
              <a:schemeClr val="bg1">
                <a:alpha val="50000"/>
              </a:schemeClr>
            </a:solidFill>
            <a:ln w="9525">
              <a:noFill/>
            </a:ln>
          </p:spPr>
          <p:txBody>
            <a:bodyPr anchor="t" anchorCtr="0"/>
            <a:p>
              <a:pPr lvl="0"/>
              <a:endParaRPr lang="zh-CN" altLang="en-US">
                <a:latin typeface="Times New Roman" panose="02020603050405020304" pitchFamily="18" charset="0"/>
              </a:endParaRPr>
            </a:p>
          </p:txBody>
        </p:sp>
      </p:grpSp>
      <p:grpSp>
        <p:nvGrpSpPr>
          <p:cNvPr id="2055" name="组合 36751"/>
          <p:cNvGrpSpPr/>
          <p:nvPr/>
        </p:nvGrpSpPr>
        <p:grpSpPr>
          <a:xfrm>
            <a:off x="0" y="1371600"/>
            <a:ext cx="8405813" cy="1246188"/>
            <a:chOff x="0" y="864"/>
            <a:chExt cx="5295" cy="785"/>
          </a:xfrm>
        </p:grpSpPr>
        <p:sp>
          <p:nvSpPr>
            <p:cNvPr id="2056" name="任意多边形 36731"/>
            <p:cNvSpPr/>
            <p:nvPr userDrawn="1"/>
          </p:nvSpPr>
          <p:spPr>
            <a:xfrm rot="-507431">
              <a:off x="0" y="1477"/>
              <a:ext cx="1059" cy="172"/>
            </a:xfrm>
            <a:custGeom>
              <a:avLst/>
              <a:gdLst/>
              <a:ahLst/>
              <a:cxnLst/>
              <a:pathLst>
                <a:path w="1059" h="172">
                  <a:moveTo>
                    <a:pt x="1059" y="0"/>
                  </a:moveTo>
                  <a:cubicBezTo>
                    <a:pt x="543" y="45"/>
                    <a:pt x="291" y="112"/>
                    <a:pt x="147" y="144"/>
                  </a:cubicBezTo>
                  <a:cubicBezTo>
                    <a:pt x="0" y="172"/>
                    <a:pt x="153" y="147"/>
                    <a:pt x="177" y="171"/>
                  </a:cubicBezTo>
                  <a:cubicBezTo>
                    <a:pt x="329" y="151"/>
                    <a:pt x="339" y="99"/>
                    <a:pt x="1059" y="24"/>
                  </a:cubicBezTo>
                  <a:cubicBezTo>
                    <a:pt x="1059" y="24"/>
                    <a:pt x="1059" y="0"/>
                    <a:pt x="1059" y="0"/>
                  </a:cubicBezTo>
                  <a:close/>
                </a:path>
              </a:pathLst>
            </a:custGeom>
            <a:gradFill rotWithShape="0">
              <a:gsLst>
                <a:gs pos="0">
                  <a:schemeClr val="accent1"/>
                </a:gs>
                <a:gs pos="100000">
                  <a:schemeClr val="bg2"/>
                </a:gs>
              </a:gsLst>
              <a:lin ang="0" scaled="1"/>
              <a:tileRect/>
            </a:gradFill>
            <a:ln w="9525">
              <a:noFill/>
            </a:ln>
          </p:spPr>
          <p:txBody>
            <a:bodyPr/>
            <a:p>
              <a:endParaRPr lang="zh-CN" altLang="en-US"/>
            </a:p>
          </p:txBody>
        </p:sp>
        <p:sp>
          <p:nvSpPr>
            <p:cNvPr id="2057" name="任意多边形 36732"/>
            <p:cNvSpPr/>
            <p:nvPr userDrawn="1"/>
          </p:nvSpPr>
          <p:spPr>
            <a:xfrm rot="-507431">
              <a:off x="1173" y="864"/>
              <a:ext cx="4122" cy="630"/>
            </a:xfrm>
            <a:custGeom>
              <a:avLst/>
              <a:gdLst/>
              <a:ahLst/>
              <a:cxnLst/>
              <a:pathLst>
                <a:path w="4122" h="630">
                  <a:moveTo>
                    <a:pt x="0" y="204"/>
                  </a:moveTo>
                  <a:cubicBezTo>
                    <a:pt x="255" y="198"/>
                    <a:pt x="1686" y="0"/>
                    <a:pt x="3544" y="348"/>
                  </a:cubicBezTo>
                  <a:cubicBezTo>
                    <a:pt x="4122" y="464"/>
                    <a:pt x="3754" y="614"/>
                    <a:pt x="3680" y="630"/>
                  </a:cubicBezTo>
                  <a:cubicBezTo>
                    <a:pt x="3680" y="630"/>
                    <a:pt x="3642" y="626"/>
                    <a:pt x="3616" y="624"/>
                  </a:cubicBezTo>
                  <a:cubicBezTo>
                    <a:pt x="3678" y="612"/>
                    <a:pt x="4118" y="488"/>
                    <a:pt x="3534" y="368"/>
                  </a:cubicBezTo>
                  <a:cubicBezTo>
                    <a:pt x="2029" y="98"/>
                    <a:pt x="696" y="156"/>
                    <a:pt x="17" y="231"/>
                  </a:cubicBezTo>
                  <a:cubicBezTo>
                    <a:pt x="17" y="231"/>
                    <a:pt x="0" y="204"/>
                    <a:pt x="0" y="204"/>
                  </a:cubicBezTo>
                  <a:close/>
                </a:path>
              </a:pathLst>
            </a:custGeom>
            <a:solidFill>
              <a:schemeClr val="bg2"/>
            </a:solidFill>
            <a:ln w="9525">
              <a:noFill/>
            </a:ln>
          </p:spPr>
          <p:txBody>
            <a:bodyPr/>
            <a:p>
              <a:endParaRPr lang="zh-CN" altLang="en-US"/>
            </a:p>
          </p:txBody>
        </p:sp>
        <p:grpSp>
          <p:nvGrpSpPr>
            <p:cNvPr id="2058" name="组合 36733"/>
            <p:cNvGrpSpPr/>
            <p:nvPr userDrawn="1"/>
          </p:nvGrpSpPr>
          <p:grpSpPr>
            <a:xfrm>
              <a:off x="1008" y="1248"/>
              <a:ext cx="288" cy="288"/>
              <a:chOff x="1033" y="326"/>
              <a:chExt cx="192" cy="192"/>
            </a:xfrm>
          </p:grpSpPr>
          <p:sp>
            <p:nvSpPr>
              <p:cNvPr id="2059" name="椭圆 36734"/>
              <p:cNvSpPr/>
              <p:nvPr/>
            </p:nvSpPr>
            <p:spPr>
              <a:xfrm>
                <a:off x="1033" y="326"/>
                <a:ext cx="192" cy="192"/>
              </a:xfrm>
              <a:prstGeom prst="ellipse">
                <a:avLst/>
              </a:prstGeom>
              <a:gradFill rotWithShape="0">
                <a:gsLst>
                  <a:gs pos="0">
                    <a:schemeClr val="bg2"/>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0" name="椭圆 36735"/>
              <p:cNvSpPr/>
              <p:nvPr/>
            </p:nvSpPr>
            <p:spPr>
              <a:xfrm>
                <a:off x="1129" y="377"/>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1" name="椭圆 36736"/>
              <p:cNvSpPr/>
              <p:nvPr/>
            </p:nvSpPr>
            <p:spPr>
              <a:xfrm>
                <a:off x="1063" y="350"/>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2" name="椭圆 36737"/>
              <p:cNvSpPr/>
              <p:nvPr/>
            </p:nvSpPr>
            <p:spPr>
              <a:xfrm>
                <a:off x="1063" y="404"/>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3" name="椭圆 36738"/>
              <p:cNvSpPr/>
              <p:nvPr/>
            </p:nvSpPr>
            <p:spPr>
              <a:xfrm>
                <a:off x="1108" y="422"/>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4" name="椭圆 36739"/>
              <p:cNvSpPr/>
              <p:nvPr/>
            </p:nvSpPr>
            <p:spPr>
              <a:xfrm>
                <a:off x="1168" y="416"/>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5" name="椭圆 36740"/>
              <p:cNvSpPr/>
              <p:nvPr/>
            </p:nvSpPr>
            <p:spPr>
              <a:xfrm>
                <a:off x="1120" y="461"/>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6" name="椭圆 36741"/>
              <p:cNvSpPr/>
              <p:nvPr/>
            </p:nvSpPr>
            <p:spPr>
              <a:xfrm>
                <a:off x="1063" y="452"/>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7" name="椭圆 36742"/>
              <p:cNvSpPr/>
              <p:nvPr/>
            </p:nvSpPr>
            <p:spPr>
              <a:xfrm>
                <a:off x="1117" y="329"/>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grpSp>
      </p:grpSp>
      <p:sp>
        <p:nvSpPr>
          <p:cNvPr id="36745" name="标题 36744"/>
          <p:cNvSpPr>
            <a:spLocks noGrp="1"/>
          </p:cNvSpPr>
          <p:nvPr>
            <p:ph type="ctrTitle"/>
          </p:nvPr>
        </p:nvSpPr>
        <p:spPr>
          <a:xfrm>
            <a:off x="1828800" y="2133600"/>
            <a:ext cx="7315200" cy="1600200"/>
          </a:xfrm>
          <a:prstGeom prst="rect">
            <a:avLst/>
          </a:prstGeom>
          <a:noFill/>
          <a:ln w="9525">
            <a:noFill/>
          </a:ln>
        </p:spPr>
        <p:txBody>
          <a:bodyPr anchor="ctr"/>
          <a:lstStyle>
            <a:lvl1pPr lvl="0" algn="l">
              <a:buClrTx/>
              <a:buSzTx/>
              <a:buFontTx/>
              <a:defRPr/>
            </a:lvl1pPr>
          </a:lstStyle>
          <a:p>
            <a:pPr lvl="0" fontAlgn="base"/>
            <a:r>
              <a:rPr lang="zh-CN" altLang="en-US" strike="noStrike" noProof="1" dirty="0"/>
              <a:t>单击此处编辑母版标题样式</a:t>
            </a:r>
            <a:endParaRPr lang="zh-CN" altLang="en-US" strike="noStrike" noProof="1" dirty="0"/>
          </a:p>
        </p:txBody>
      </p:sp>
      <p:sp>
        <p:nvSpPr>
          <p:cNvPr id="36746" name="副标题 36745"/>
          <p:cNvSpPr>
            <a:spLocks noGrp="1"/>
          </p:cNvSpPr>
          <p:nvPr>
            <p:ph type="subTitle" idx="1"/>
          </p:nvPr>
        </p:nvSpPr>
        <p:spPr>
          <a:xfrm>
            <a:off x="1371600" y="4267200"/>
            <a:ext cx="6400800" cy="1752600"/>
          </a:xfrm>
          <a:prstGeom prst="rect">
            <a:avLst/>
          </a:prstGeom>
          <a:noFill/>
          <a:ln w="9525">
            <a:noFill/>
          </a:ln>
        </p:spPr>
        <p:txBody>
          <a:bodyPr anchor="t"/>
          <a:lstStyle>
            <a:lvl1pPr marL="0" lvl="0" indent="0">
              <a:buClrTx/>
              <a:buSzTx/>
              <a:buFontTx/>
              <a:buNone/>
              <a:defRPr/>
            </a:lvl1pPr>
            <a:lvl2pPr marL="457200" lvl="1" indent="0" algn="ctr">
              <a:buClrTx/>
              <a:buSzTx/>
              <a:buFontTx/>
              <a:buNone/>
              <a:defRPr/>
            </a:lvl2pPr>
            <a:lvl3pPr marL="914400" lvl="2" indent="0" algn="ctr">
              <a:buClrTx/>
              <a:buSzTx/>
              <a:buFontTx/>
              <a:buNone/>
              <a:defRPr/>
            </a:lvl3pPr>
            <a:lvl4pPr marL="1371600" lvl="3" indent="0" algn="ctr">
              <a:buClrTx/>
              <a:buSzTx/>
              <a:buFontTx/>
              <a:buNone/>
              <a:defRPr/>
            </a:lvl4pPr>
            <a:lvl5pPr marL="1828800" lvl="4" indent="0" algn="ctr">
              <a:buClrTx/>
              <a:buSzTx/>
              <a:buFontTx/>
              <a:buNone/>
              <a:defRPr/>
            </a:lvl5pPr>
          </a:lstStyle>
          <a:p>
            <a:pPr lvl="0" fontAlgn="base"/>
            <a:r>
              <a:rPr lang="zh-CN" altLang="en-US" strike="noStrike" noProof="1" dirty="0"/>
              <a:t>单击此处编辑母版副标题样式</a:t>
            </a:r>
            <a:endParaRPr lang="zh-CN" altLang="en-US" strike="noStrike" noProof="1" dirty="0"/>
          </a:p>
        </p:txBody>
      </p:sp>
      <p:sp>
        <p:nvSpPr>
          <p:cNvPr id="36747" name="日期占位符 36746"/>
          <p:cNvSpPr>
            <a:spLocks noGrp="1"/>
          </p:cNvSpPr>
          <p:nvPr>
            <p:ph type="dt" sz="half" idx="2"/>
          </p:nvPr>
        </p:nvSpPr>
        <p:spPr>
          <a:xfrm>
            <a:off x="1371600" y="6248400"/>
            <a:ext cx="1905000" cy="457200"/>
          </a:xfrm>
          <a:prstGeom prst="rect">
            <a:avLst/>
          </a:prstGeom>
          <a:noFill/>
          <a:ln w="9525">
            <a:noFill/>
          </a:ln>
        </p:spPr>
        <p:txBody>
          <a:bodyPr anchor="t"/>
          <a:lstStyle>
            <a:lvl1pPr>
              <a:defRPr sz="1400"/>
            </a:lvl1pPr>
          </a:lstStyle>
          <a:p>
            <a:pPr fontAlgn="base"/>
            <a:fld id="{BB962C8B-B14F-4D97-AF65-F5344CB8AC3E}" type="datetime1">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
        <p:nvSpPr>
          <p:cNvPr id="36748" name="页脚占位符 36747"/>
          <p:cNvSpPr>
            <a:spLocks noGrp="1"/>
          </p:cNvSpPr>
          <p:nvPr>
            <p:ph type="ftr" sz="quarter" idx="3"/>
          </p:nvPr>
        </p:nvSpPr>
        <p:spPr>
          <a:xfrm>
            <a:off x="3733800" y="6248400"/>
            <a:ext cx="2895600" cy="457200"/>
          </a:xfrm>
          <a:prstGeom prst="rect">
            <a:avLst/>
          </a:prstGeom>
          <a:noFill/>
          <a:ln w="9525">
            <a:noFill/>
          </a:ln>
        </p:spPr>
        <p:txBody>
          <a:bodyPr anchor="t"/>
          <a:lstStyle>
            <a:lvl1pPr algn="ctr">
              <a:defRPr sz="1400"/>
            </a:lvl1pPr>
          </a:lstStyle>
          <a:p>
            <a:pPr fontAlgn="base"/>
            <a:endParaRPr lang="zh-CN" altLang="en-US" strike="noStrike" noProof="1" dirty="0">
              <a:latin typeface="Arial Narrow" pitchFamily="34" charset="0"/>
            </a:endParaRPr>
          </a:p>
        </p:txBody>
      </p:sp>
      <p:sp>
        <p:nvSpPr>
          <p:cNvPr id="36749" name="灯片编号占位符 36748"/>
          <p:cNvSpPr>
            <a:spLocks noGrp="1"/>
          </p:cNvSpPr>
          <p:nvPr>
            <p:ph type="sldNum" sz="quarter" idx="4"/>
          </p:nvPr>
        </p:nvSpPr>
        <p:spPr>
          <a:xfrm>
            <a:off x="7086600" y="6248400"/>
            <a:ext cx="1905000" cy="457200"/>
          </a:xfrm>
          <a:prstGeom prst="rect">
            <a:avLst/>
          </a:prstGeom>
          <a:noFill/>
          <a:ln w="9525">
            <a:noFill/>
          </a:ln>
        </p:spPr>
        <p:txBody>
          <a:bodyPr anchor="t"/>
          <a:lstStyle>
            <a:lvl1pPr algn="r">
              <a:defRPr sz="1400"/>
            </a:lvl1pPr>
          </a:lstStyle>
          <a:p>
            <a:pPr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66335" y="457200"/>
            <a:ext cx="2060178" cy="56388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85800" y="457200"/>
            <a:ext cx="6061104" cy="56388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85800" y="1981200"/>
            <a:ext cx="3808476" cy="4114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9724" y="1981200"/>
            <a:ext cx="3808476" cy="4114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8" name="页脚占位符 7"/>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9" name="灯片编号占位符 8"/>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4" name="页脚占位符 3"/>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3" name="页脚占位符 2"/>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66335" y="457200"/>
            <a:ext cx="2060178" cy="56388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85800" y="457200"/>
            <a:ext cx="6061104" cy="56388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6286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6286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solidFill>
        <a:effectLst/>
      </p:bgPr>
    </p:bg>
    <p:spTree>
      <p:nvGrpSpPr>
        <p:cNvPr id="1" name=""/>
        <p:cNvGrpSpPr/>
        <p:nvPr/>
      </p:nvGrpSpPr>
      <p:grpSpPr/>
      <p:grpSp>
        <p:nvGrpSpPr>
          <p:cNvPr id="2050" name="组合 36754"/>
          <p:cNvGrpSpPr/>
          <p:nvPr/>
        </p:nvGrpSpPr>
        <p:grpSpPr>
          <a:xfrm>
            <a:off x="0" y="0"/>
            <a:ext cx="9144000" cy="6858000"/>
            <a:chOff x="0" y="0"/>
            <a:chExt cx="5760" cy="4320"/>
          </a:xfrm>
        </p:grpSpPr>
        <p:grpSp>
          <p:nvGrpSpPr>
            <p:cNvPr id="2051" name="组合 36753"/>
            <p:cNvGrpSpPr/>
            <p:nvPr userDrawn="1"/>
          </p:nvGrpSpPr>
          <p:grpSpPr>
            <a:xfrm>
              <a:off x="0" y="0"/>
              <a:ext cx="5760" cy="4320"/>
              <a:chOff x="0" y="0"/>
              <a:chExt cx="5760" cy="4320"/>
            </a:xfrm>
          </p:grpSpPr>
          <p:sp>
            <p:nvSpPr>
              <p:cNvPr id="2052" name="矩形 35841"/>
              <p:cNvSpPr/>
              <p:nvPr userDrawn="1"/>
            </p:nvSpPr>
            <p:spPr>
              <a:xfrm>
                <a:off x="0" y="1248"/>
                <a:ext cx="5760" cy="1104"/>
              </a:xfrm>
              <a:prstGeom prst="rect">
                <a:avLst/>
              </a:prstGeom>
              <a:solidFill>
                <a:schemeClr val="accent2"/>
              </a:solidFill>
              <a:ln w="9525">
                <a:noFill/>
              </a:ln>
            </p:spPr>
            <p:txBody>
              <a:bodyPr anchor="t" anchorCtr="0"/>
              <a:p>
                <a:pPr lvl="0"/>
                <a:endParaRPr lang="zh-CN" altLang="en-US">
                  <a:latin typeface="Times New Roman" panose="02020603050405020304" pitchFamily="18" charset="0"/>
                </a:endParaRPr>
              </a:p>
            </p:txBody>
          </p:sp>
          <p:sp>
            <p:nvSpPr>
              <p:cNvPr id="2053" name="矩形 35843" descr="Cacback"/>
              <p:cNvSpPr/>
              <p:nvPr userDrawn="1"/>
            </p:nvSpPr>
            <p:spPr>
              <a:xfrm>
                <a:off x="0" y="0"/>
                <a:ext cx="1119" cy="4320"/>
              </a:xfrm>
              <a:prstGeom prst="rect">
                <a:avLst/>
              </a:prstGeom>
              <a:blipFill rotWithShape="0">
                <a:blip r:embed="rId2"/>
              </a:blipFill>
              <a:ln w="9525">
                <a:noFill/>
              </a:ln>
            </p:spPr>
            <p:txBody>
              <a:bodyPr anchor="t" anchorCtr="0"/>
              <a:p>
                <a:pPr lvl="0"/>
                <a:endParaRPr lang="zh-CN" altLang="en-US">
                  <a:latin typeface="Times New Roman" panose="02020603050405020304" pitchFamily="18" charset="0"/>
                </a:endParaRPr>
              </a:p>
            </p:txBody>
          </p:sp>
        </p:grpSp>
        <p:sp>
          <p:nvSpPr>
            <p:cNvPr id="2054" name="矩形 36743"/>
            <p:cNvSpPr/>
            <p:nvPr/>
          </p:nvSpPr>
          <p:spPr>
            <a:xfrm>
              <a:off x="816" y="2592"/>
              <a:ext cx="701" cy="1728"/>
            </a:xfrm>
            <a:prstGeom prst="rect">
              <a:avLst/>
            </a:prstGeom>
            <a:solidFill>
              <a:schemeClr val="bg1">
                <a:alpha val="50000"/>
              </a:schemeClr>
            </a:solidFill>
            <a:ln w="9525">
              <a:noFill/>
            </a:ln>
          </p:spPr>
          <p:txBody>
            <a:bodyPr anchor="t" anchorCtr="0"/>
            <a:p>
              <a:pPr lvl="0"/>
              <a:endParaRPr lang="zh-CN" altLang="en-US">
                <a:latin typeface="Times New Roman" panose="02020603050405020304" pitchFamily="18" charset="0"/>
              </a:endParaRPr>
            </a:p>
          </p:txBody>
        </p:sp>
      </p:grpSp>
      <p:grpSp>
        <p:nvGrpSpPr>
          <p:cNvPr id="2055" name="组合 36751"/>
          <p:cNvGrpSpPr/>
          <p:nvPr/>
        </p:nvGrpSpPr>
        <p:grpSpPr>
          <a:xfrm>
            <a:off x="0" y="1371600"/>
            <a:ext cx="8405813" cy="1246188"/>
            <a:chOff x="0" y="864"/>
            <a:chExt cx="5295" cy="785"/>
          </a:xfrm>
        </p:grpSpPr>
        <p:sp>
          <p:nvSpPr>
            <p:cNvPr id="2056" name="任意多边形 36731"/>
            <p:cNvSpPr/>
            <p:nvPr userDrawn="1"/>
          </p:nvSpPr>
          <p:spPr>
            <a:xfrm rot="-507431">
              <a:off x="0" y="1477"/>
              <a:ext cx="1059" cy="172"/>
            </a:xfrm>
            <a:custGeom>
              <a:avLst/>
              <a:gdLst/>
              <a:ahLst/>
              <a:cxnLst/>
              <a:pathLst>
                <a:path w="1059" h="172">
                  <a:moveTo>
                    <a:pt x="1059" y="0"/>
                  </a:moveTo>
                  <a:cubicBezTo>
                    <a:pt x="543" y="45"/>
                    <a:pt x="291" y="112"/>
                    <a:pt x="147" y="144"/>
                  </a:cubicBezTo>
                  <a:cubicBezTo>
                    <a:pt x="0" y="172"/>
                    <a:pt x="153" y="147"/>
                    <a:pt x="177" y="171"/>
                  </a:cubicBezTo>
                  <a:cubicBezTo>
                    <a:pt x="329" y="151"/>
                    <a:pt x="339" y="99"/>
                    <a:pt x="1059" y="24"/>
                  </a:cubicBezTo>
                  <a:cubicBezTo>
                    <a:pt x="1059" y="24"/>
                    <a:pt x="1059" y="0"/>
                    <a:pt x="1059" y="0"/>
                  </a:cubicBezTo>
                  <a:close/>
                </a:path>
              </a:pathLst>
            </a:custGeom>
            <a:gradFill rotWithShape="0">
              <a:gsLst>
                <a:gs pos="0">
                  <a:schemeClr val="accent1"/>
                </a:gs>
                <a:gs pos="100000">
                  <a:schemeClr val="bg2"/>
                </a:gs>
              </a:gsLst>
              <a:lin ang="0" scaled="1"/>
              <a:tileRect/>
            </a:gradFill>
            <a:ln w="9525">
              <a:noFill/>
            </a:ln>
          </p:spPr>
          <p:txBody>
            <a:bodyPr/>
            <a:p>
              <a:endParaRPr lang="zh-CN" altLang="en-US"/>
            </a:p>
          </p:txBody>
        </p:sp>
        <p:sp>
          <p:nvSpPr>
            <p:cNvPr id="2057" name="任意多边形 36732"/>
            <p:cNvSpPr/>
            <p:nvPr userDrawn="1"/>
          </p:nvSpPr>
          <p:spPr>
            <a:xfrm rot="-507431">
              <a:off x="1173" y="864"/>
              <a:ext cx="4122" cy="630"/>
            </a:xfrm>
            <a:custGeom>
              <a:avLst/>
              <a:gdLst/>
              <a:ahLst/>
              <a:cxnLst/>
              <a:pathLst>
                <a:path w="4122" h="630">
                  <a:moveTo>
                    <a:pt x="0" y="204"/>
                  </a:moveTo>
                  <a:cubicBezTo>
                    <a:pt x="255" y="198"/>
                    <a:pt x="1686" y="0"/>
                    <a:pt x="3544" y="348"/>
                  </a:cubicBezTo>
                  <a:cubicBezTo>
                    <a:pt x="4122" y="464"/>
                    <a:pt x="3754" y="614"/>
                    <a:pt x="3680" y="630"/>
                  </a:cubicBezTo>
                  <a:cubicBezTo>
                    <a:pt x="3680" y="630"/>
                    <a:pt x="3642" y="626"/>
                    <a:pt x="3616" y="624"/>
                  </a:cubicBezTo>
                  <a:cubicBezTo>
                    <a:pt x="3678" y="612"/>
                    <a:pt x="4118" y="488"/>
                    <a:pt x="3534" y="368"/>
                  </a:cubicBezTo>
                  <a:cubicBezTo>
                    <a:pt x="2029" y="98"/>
                    <a:pt x="696" y="156"/>
                    <a:pt x="17" y="231"/>
                  </a:cubicBezTo>
                  <a:cubicBezTo>
                    <a:pt x="17" y="231"/>
                    <a:pt x="0" y="204"/>
                    <a:pt x="0" y="204"/>
                  </a:cubicBezTo>
                  <a:close/>
                </a:path>
              </a:pathLst>
            </a:custGeom>
            <a:solidFill>
              <a:schemeClr val="bg2"/>
            </a:solidFill>
            <a:ln w="9525">
              <a:noFill/>
            </a:ln>
          </p:spPr>
          <p:txBody>
            <a:bodyPr/>
            <a:p>
              <a:endParaRPr lang="zh-CN" altLang="en-US"/>
            </a:p>
          </p:txBody>
        </p:sp>
        <p:grpSp>
          <p:nvGrpSpPr>
            <p:cNvPr id="2058" name="组合 36733"/>
            <p:cNvGrpSpPr/>
            <p:nvPr userDrawn="1"/>
          </p:nvGrpSpPr>
          <p:grpSpPr>
            <a:xfrm>
              <a:off x="1008" y="1248"/>
              <a:ext cx="288" cy="288"/>
              <a:chOff x="1033" y="326"/>
              <a:chExt cx="192" cy="192"/>
            </a:xfrm>
          </p:grpSpPr>
          <p:sp>
            <p:nvSpPr>
              <p:cNvPr id="2059" name="椭圆 36734"/>
              <p:cNvSpPr/>
              <p:nvPr/>
            </p:nvSpPr>
            <p:spPr>
              <a:xfrm>
                <a:off x="1033" y="326"/>
                <a:ext cx="192" cy="192"/>
              </a:xfrm>
              <a:prstGeom prst="ellipse">
                <a:avLst/>
              </a:prstGeom>
              <a:gradFill rotWithShape="0">
                <a:gsLst>
                  <a:gs pos="0">
                    <a:schemeClr val="bg2"/>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0" name="椭圆 36735"/>
              <p:cNvSpPr/>
              <p:nvPr/>
            </p:nvSpPr>
            <p:spPr>
              <a:xfrm>
                <a:off x="1129" y="377"/>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1" name="椭圆 36736"/>
              <p:cNvSpPr/>
              <p:nvPr/>
            </p:nvSpPr>
            <p:spPr>
              <a:xfrm>
                <a:off x="1063" y="350"/>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2" name="椭圆 36737"/>
              <p:cNvSpPr/>
              <p:nvPr/>
            </p:nvSpPr>
            <p:spPr>
              <a:xfrm>
                <a:off x="1063" y="404"/>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3" name="椭圆 36738"/>
              <p:cNvSpPr/>
              <p:nvPr/>
            </p:nvSpPr>
            <p:spPr>
              <a:xfrm>
                <a:off x="1108" y="422"/>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4" name="椭圆 36739"/>
              <p:cNvSpPr/>
              <p:nvPr/>
            </p:nvSpPr>
            <p:spPr>
              <a:xfrm>
                <a:off x="1168" y="416"/>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5" name="椭圆 36740"/>
              <p:cNvSpPr/>
              <p:nvPr/>
            </p:nvSpPr>
            <p:spPr>
              <a:xfrm>
                <a:off x="1120" y="461"/>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6" name="椭圆 36741"/>
              <p:cNvSpPr/>
              <p:nvPr/>
            </p:nvSpPr>
            <p:spPr>
              <a:xfrm>
                <a:off x="1063" y="452"/>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7" name="椭圆 36742"/>
              <p:cNvSpPr/>
              <p:nvPr/>
            </p:nvSpPr>
            <p:spPr>
              <a:xfrm>
                <a:off x="1117" y="329"/>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grpSp>
      </p:grpSp>
      <p:sp>
        <p:nvSpPr>
          <p:cNvPr id="36745" name="标题 36744"/>
          <p:cNvSpPr>
            <a:spLocks noGrp="1"/>
          </p:cNvSpPr>
          <p:nvPr>
            <p:ph type="ctrTitle"/>
          </p:nvPr>
        </p:nvSpPr>
        <p:spPr>
          <a:xfrm>
            <a:off x="1828800" y="2133600"/>
            <a:ext cx="7315200" cy="1600200"/>
          </a:xfrm>
          <a:prstGeom prst="rect">
            <a:avLst/>
          </a:prstGeom>
          <a:noFill/>
          <a:ln w="9525">
            <a:noFill/>
          </a:ln>
        </p:spPr>
        <p:txBody>
          <a:bodyPr anchor="ctr"/>
          <a:lstStyle>
            <a:lvl1pPr lvl="0" algn="l">
              <a:buClrTx/>
              <a:buSzTx/>
              <a:buFontTx/>
              <a:defRPr/>
            </a:lvl1pPr>
          </a:lstStyle>
          <a:p>
            <a:pPr lvl="0" fontAlgn="base"/>
            <a:r>
              <a:rPr lang="zh-CN" altLang="en-US" strike="noStrike" noProof="1" dirty="0"/>
              <a:t>单击此处编辑母版标题样式</a:t>
            </a:r>
            <a:endParaRPr lang="zh-CN" altLang="en-US" strike="noStrike" noProof="1" dirty="0"/>
          </a:p>
        </p:txBody>
      </p:sp>
      <p:sp>
        <p:nvSpPr>
          <p:cNvPr id="36746" name="副标题 36745"/>
          <p:cNvSpPr>
            <a:spLocks noGrp="1"/>
          </p:cNvSpPr>
          <p:nvPr>
            <p:ph type="subTitle" idx="1"/>
          </p:nvPr>
        </p:nvSpPr>
        <p:spPr>
          <a:xfrm>
            <a:off x="1371600" y="4267200"/>
            <a:ext cx="6400800" cy="1752600"/>
          </a:xfrm>
          <a:prstGeom prst="rect">
            <a:avLst/>
          </a:prstGeom>
          <a:noFill/>
          <a:ln w="9525">
            <a:noFill/>
          </a:ln>
        </p:spPr>
        <p:txBody>
          <a:bodyPr anchor="t"/>
          <a:lstStyle>
            <a:lvl1pPr marL="0" lvl="0" indent="0">
              <a:buClrTx/>
              <a:buSzTx/>
              <a:buFontTx/>
              <a:buNone/>
              <a:defRPr/>
            </a:lvl1pPr>
            <a:lvl2pPr marL="457200" lvl="1" indent="0" algn="ctr">
              <a:buClrTx/>
              <a:buSzTx/>
              <a:buFontTx/>
              <a:buNone/>
              <a:defRPr/>
            </a:lvl2pPr>
            <a:lvl3pPr marL="914400" lvl="2" indent="0" algn="ctr">
              <a:buClrTx/>
              <a:buSzTx/>
              <a:buFontTx/>
              <a:buNone/>
              <a:defRPr/>
            </a:lvl3pPr>
            <a:lvl4pPr marL="1371600" lvl="3" indent="0" algn="ctr">
              <a:buClrTx/>
              <a:buSzTx/>
              <a:buFontTx/>
              <a:buNone/>
              <a:defRPr/>
            </a:lvl4pPr>
            <a:lvl5pPr marL="1828800" lvl="4" indent="0" algn="ctr">
              <a:buClrTx/>
              <a:buSzTx/>
              <a:buFontTx/>
              <a:buNone/>
              <a:defRPr/>
            </a:lvl5pPr>
          </a:lstStyle>
          <a:p>
            <a:pPr lvl="0" fontAlgn="base"/>
            <a:r>
              <a:rPr lang="zh-CN" altLang="en-US" strike="noStrike" noProof="1" dirty="0"/>
              <a:t>单击此处编辑母版副标题样式</a:t>
            </a:r>
            <a:endParaRPr lang="zh-CN" altLang="en-US" strike="noStrike" noProof="1" dirty="0"/>
          </a:p>
        </p:txBody>
      </p:sp>
      <p:sp>
        <p:nvSpPr>
          <p:cNvPr id="36747" name="日期占位符 36746"/>
          <p:cNvSpPr>
            <a:spLocks noGrp="1"/>
          </p:cNvSpPr>
          <p:nvPr>
            <p:ph type="dt" sz="half" idx="2"/>
          </p:nvPr>
        </p:nvSpPr>
        <p:spPr>
          <a:xfrm>
            <a:off x="1371600" y="6248400"/>
            <a:ext cx="1905000" cy="457200"/>
          </a:xfrm>
          <a:prstGeom prst="rect">
            <a:avLst/>
          </a:prstGeom>
          <a:noFill/>
          <a:ln w="9525">
            <a:noFill/>
          </a:ln>
        </p:spPr>
        <p:txBody>
          <a:bodyPr anchor="t"/>
          <a:lstStyle>
            <a:lvl1pPr>
              <a:defRPr sz="1400"/>
            </a:lvl1pPr>
          </a:lstStyle>
          <a:p>
            <a:pPr fontAlgn="base"/>
            <a:fld id="{BB962C8B-B14F-4D97-AF65-F5344CB8AC3E}" type="datetime1">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
        <p:nvSpPr>
          <p:cNvPr id="36748" name="页脚占位符 36747"/>
          <p:cNvSpPr>
            <a:spLocks noGrp="1"/>
          </p:cNvSpPr>
          <p:nvPr>
            <p:ph type="ftr" sz="quarter" idx="3"/>
          </p:nvPr>
        </p:nvSpPr>
        <p:spPr>
          <a:xfrm>
            <a:off x="3733800" y="6248400"/>
            <a:ext cx="2895600" cy="457200"/>
          </a:xfrm>
          <a:prstGeom prst="rect">
            <a:avLst/>
          </a:prstGeom>
          <a:noFill/>
          <a:ln w="9525">
            <a:noFill/>
          </a:ln>
        </p:spPr>
        <p:txBody>
          <a:bodyPr anchor="t"/>
          <a:lstStyle>
            <a:lvl1pPr algn="ctr">
              <a:defRPr sz="1400"/>
            </a:lvl1pPr>
          </a:lstStyle>
          <a:p>
            <a:pPr fontAlgn="base"/>
            <a:endParaRPr lang="zh-CN" altLang="en-US" strike="noStrike" noProof="1" dirty="0">
              <a:latin typeface="Arial Narrow" pitchFamily="34" charset="0"/>
            </a:endParaRPr>
          </a:p>
        </p:txBody>
      </p:sp>
      <p:sp>
        <p:nvSpPr>
          <p:cNvPr id="36749" name="灯片编号占位符 36748"/>
          <p:cNvSpPr>
            <a:spLocks noGrp="1"/>
          </p:cNvSpPr>
          <p:nvPr>
            <p:ph type="sldNum" sz="quarter" idx="4"/>
          </p:nvPr>
        </p:nvSpPr>
        <p:spPr>
          <a:xfrm>
            <a:off x="7086600" y="6248400"/>
            <a:ext cx="1905000" cy="457200"/>
          </a:xfrm>
          <a:prstGeom prst="rect">
            <a:avLst/>
          </a:prstGeom>
          <a:noFill/>
          <a:ln w="9525">
            <a:noFill/>
          </a:ln>
        </p:spPr>
        <p:txBody>
          <a:bodyPr anchor="t"/>
          <a:lstStyle>
            <a:lvl1pPr algn="r">
              <a:defRPr sz="1400"/>
            </a:lvl1pPr>
          </a:lstStyle>
          <a:p>
            <a:pPr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hf sldNum="0" hdr="0" ftr="0" dt="0"/>
</p:sldLayout>
</file>

<file path=ppt/slideLayouts/slideLayout12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85800" y="1981200"/>
            <a:ext cx="3808476" cy="4114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9724" y="1981200"/>
            <a:ext cx="3808476" cy="4114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8" name="页脚占位符 7"/>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9" name="灯片编号占位符 8"/>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4" name="页脚占位符 3"/>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3" name="页脚占位符 2"/>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solidFill>
        <a:effectLst/>
      </p:bgPr>
    </p:bg>
    <p:spTree>
      <p:nvGrpSpPr>
        <p:cNvPr id="1" name=""/>
        <p:cNvGrpSpPr/>
        <p:nvPr/>
      </p:nvGrpSpPr>
      <p:grpSpPr/>
      <p:grpSp>
        <p:nvGrpSpPr>
          <p:cNvPr id="2050" name="组合 36754"/>
          <p:cNvGrpSpPr/>
          <p:nvPr/>
        </p:nvGrpSpPr>
        <p:grpSpPr>
          <a:xfrm>
            <a:off x="0" y="0"/>
            <a:ext cx="9144000" cy="6858000"/>
            <a:chOff x="0" y="0"/>
            <a:chExt cx="5760" cy="4320"/>
          </a:xfrm>
        </p:grpSpPr>
        <p:grpSp>
          <p:nvGrpSpPr>
            <p:cNvPr id="2051" name="组合 36753"/>
            <p:cNvGrpSpPr/>
            <p:nvPr userDrawn="1"/>
          </p:nvGrpSpPr>
          <p:grpSpPr>
            <a:xfrm>
              <a:off x="0" y="0"/>
              <a:ext cx="5760" cy="4320"/>
              <a:chOff x="0" y="0"/>
              <a:chExt cx="5760" cy="4320"/>
            </a:xfrm>
          </p:grpSpPr>
          <p:sp>
            <p:nvSpPr>
              <p:cNvPr id="2052" name="矩形 35841"/>
              <p:cNvSpPr/>
              <p:nvPr userDrawn="1"/>
            </p:nvSpPr>
            <p:spPr>
              <a:xfrm>
                <a:off x="0" y="1248"/>
                <a:ext cx="5760" cy="1104"/>
              </a:xfrm>
              <a:prstGeom prst="rect">
                <a:avLst/>
              </a:prstGeom>
              <a:solidFill>
                <a:schemeClr val="accent2"/>
              </a:solidFill>
              <a:ln w="9525">
                <a:noFill/>
              </a:ln>
            </p:spPr>
            <p:txBody>
              <a:bodyPr anchor="t" anchorCtr="0"/>
              <a:p>
                <a:pPr lvl="0"/>
                <a:endParaRPr lang="zh-CN" altLang="en-US">
                  <a:latin typeface="Times New Roman" panose="02020603050405020304" pitchFamily="18" charset="0"/>
                </a:endParaRPr>
              </a:p>
            </p:txBody>
          </p:sp>
          <p:sp>
            <p:nvSpPr>
              <p:cNvPr id="2053" name="矩形 35843" descr="Cacback"/>
              <p:cNvSpPr/>
              <p:nvPr userDrawn="1"/>
            </p:nvSpPr>
            <p:spPr>
              <a:xfrm>
                <a:off x="0" y="0"/>
                <a:ext cx="1119" cy="4320"/>
              </a:xfrm>
              <a:prstGeom prst="rect">
                <a:avLst/>
              </a:prstGeom>
              <a:blipFill rotWithShape="0">
                <a:blip r:embed="rId2"/>
              </a:blipFill>
              <a:ln w="9525">
                <a:noFill/>
              </a:ln>
            </p:spPr>
            <p:txBody>
              <a:bodyPr anchor="t" anchorCtr="0"/>
              <a:p>
                <a:pPr lvl="0"/>
                <a:endParaRPr lang="zh-CN" altLang="en-US">
                  <a:latin typeface="Times New Roman" panose="02020603050405020304" pitchFamily="18" charset="0"/>
                </a:endParaRPr>
              </a:p>
            </p:txBody>
          </p:sp>
        </p:grpSp>
        <p:sp>
          <p:nvSpPr>
            <p:cNvPr id="2054" name="矩形 36743"/>
            <p:cNvSpPr/>
            <p:nvPr/>
          </p:nvSpPr>
          <p:spPr>
            <a:xfrm>
              <a:off x="816" y="2592"/>
              <a:ext cx="701" cy="1728"/>
            </a:xfrm>
            <a:prstGeom prst="rect">
              <a:avLst/>
            </a:prstGeom>
            <a:solidFill>
              <a:schemeClr val="bg1">
                <a:alpha val="50000"/>
              </a:schemeClr>
            </a:solidFill>
            <a:ln w="9525">
              <a:noFill/>
            </a:ln>
          </p:spPr>
          <p:txBody>
            <a:bodyPr anchor="t" anchorCtr="0"/>
            <a:p>
              <a:pPr lvl="0"/>
              <a:endParaRPr lang="zh-CN" altLang="en-US">
                <a:latin typeface="Times New Roman" panose="02020603050405020304" pitchFamily="18" charset="0"/>
              </a:endParaRPr>
            </a:p>
          </p:txBody>
        </p:sp>
      </p:grpSp>
      <p:grpSp>
        <p:nvGrpSpPr>
          <p:cNvPr id="2055" name="组合 36751"/>
          <p:cNvGrpSpPr/>
          <p:nvPr/>
        </p:nvGrpSpPr>
        <p:grpSpPr>
          <a:xfrm>
            <a:off x="0" y="1371600"/>
            <a:ext cx="8405813" cy="1246188"/>
            <a:chOff x="0" y="864"/>
            <a:chExt cx="5295" cy="785"/>
          </a:xfrm>
        </p:grpSpPr>
        <p:sp>
          <p:nvSpPr>
            <p:cNvPr id="2056" name="任意多边形 36731"/>
            <p:cNvSpPr/>
            <p:nvPr userDrawn="1"/>
          </p:nvSpPr>
          <p:spPr>
            <a:xfrm rot="-507431">
              <a:off x="0" y="1477"/>
              <a:ext cx="1059" cy="172"/>
            </a:xfrm>
            <a:custGeom>
              <a:avLst/>
              <a:gdLst/>
              <a:ahLst/>
              <a:cxnLst/>
              <a:pathLst>
                <a:path w="1059" h="172">
                  <a:moveTo>
                    <a:pt x="1059" y="0"/>
                  </a:moveTo>
                  <a:cubicBezTo>
                    <a:pt x="543" y="45"/>
                    <a:pt x="291" y="112"/>
                    <a:pt x="147" y="144"/>
                  </a:cubicBezTo>
                  <a:cubicBezTo>
                    <a:pt x="0" y="172"/>
                    <a:pt x="153" y="147"/>
                    <a:pt x="177" y="171"/>
                  </a:cubicBezTo>
                  <a:cubicBezTo>
                    <a:pt x="329" y="151"/>
                    <a:pt x="339" y="99"/>
                    <a:pt x="1059" y="24"/>
                  </a:cubicBezTo>
                  <a:cubicBezTo>
                    <a:pt x="1059" y="24"/>
                    <a:pt x="1059" y="0"/>
                    <a:pt x="1059" y="0"/>
                  </a:cubicBezTo>
                  <a:close/>
                </a:path>
              </a:pathLst>
            </a:custGeom>
            <a:gradFill rotWithShape="0">
              <a:gsLst>
                <a:gs pos="0">
                  <a:schemeClr val="accent1"/>
                </a:gs>
                <a:gs pos="100000">
                  <a:schemeClr val="bg2"/>
                </a:gs>
              </a:gsLst>
              <a:lin ang="0" scaled="1"/>
              <a:tileRect/>
            </a:gradFill>
            <a:ln w="9525">
              <a:noFill/>
            </a:ln>
          </p:spPr>
          <p:txBody>
            <a:bodyPr/>
            <a:p>
              <a:endParaRPr lang="zh-CN" altLang="en-US"/>
            </a:p>
          </p:txBody>
        </p:sp>
        <p:sp>
          <p:nvSpPr>
            <p:cNvPr id="2057" name="任意多边形 36732"/>
            <p:cNvSpPr/>
            <p:nvPr userDrawn="1"/>
          </p:nvSpPr>
          <p:spPr>
            <a:xfrm rot="-507431">
              <a:off x="1173" y="864"/>
              <a:ext cx="4122" cy="630"/>
            </a:xfrm>
            <a:custGeom>
              <a:avLst/>
              <a:gdLst/>
              <a:ahLst/>
              <a:cxnLst/>
              <a:pathLst>
                <a:path w="4122" h="630">
                  <a:moveTo>
                    <a:pt x="0" y="204"/>
                  </a:moveTo>
                  <a:cubicBezTo>
                    <a:pt x="255" y="198"/>
                    <a:pt x="1686" y="0"/>
                    <a:pt x="3544" y="348"/>
                  </a:cubicBezTo>
                  <a:cubicBezTo>
                    <a:pt x="4122" y="464"/>
                    <a:pt x="3754" y="614"/>
                    <a:pt x="3680" y="630"/>
                  </a:cubicBezTo>
                  <a:cubicBezTo>
                    <a:pt x="3680" y="630"/>
                    <a:pt x="3642" y="626"/>
                    <a:pt x="3616" y="624"/>
                  </a:cubicBezTo>
                  <a:cubicBezTo>
                    <a:pt x="3678" y="612"/>
                    <a:pt x="4118" y="488"/>
                    <a:pt x="3534" y="368"/>
                  </a:cubicBezTo>
                  <a:cubicBezTo>
                    <a:pt x="2029" y="98"/>
                    <a:pt x="696" y="156"/>
                    <a:pt x="17" y="231"/>
                  </a:cubicBezTo>
                  <a:cubicBezTo>
                    <a:pt x="17" y="231"/>
                    <a:pt x="0" y="204"/>
                    <a:pt x="0" y="204"/>
                  </a:cubicBezTo>
                  <a:close/>
                </a:path>
              </a:pathLst>
            </a:custGeom>
            <a:solidFill>
              <a:schemeClr val="bg2"/>
            </a:solidFill>
            <a:ln w="9525">
              <a:noFill/>
            </a:ln>
          </p:spPr>
          <p:txBody>
            <a:bodyPr/>
            <a:p>
              <a:endParaRPr lang="zh-CN" altLang="en-US"/>
            </a:p>
          </p:txBody>
        </p:sp>
        <p:grpSp>
          <p:nvGrpSpPr>
            <p:cNvPr id="2058" name="组合 36733"/>
            <p:cNvGrpSpPr/>
            <p:nvPr userDrawn="1"/>
          </p:nvGrpSpPr>
          <p:grpSpPr>
            <a:xfrm>
              <a:off x="1008" y="1248"/>
              <a:ext cx="288" cy="288"/>
              <a:chOff x="1033" y="326"/>
              <a:chExt cx="192" cy="192"/>
            </a:xfrm>
          </p:grpSpPr>
          <p:sp>
            <p:nvSpPr>
              <p:cNvPr id="2059" name="椭圆 36734"/>
              <p:cNvSpPr/>
              <p:nvPr/>
            </p:nvSpPr>
            <p:spPr>
              <a:xfrm>
                <a:off x="1033" y="326"/>
                <a:ext cx="192" cy="192"/>
              </a:xfrm>
              <a:prstGeom prst="ellipse">
                <a:avLst/>
              </a:prstGeom>
              <a:gradFill rotWithShape="0">
                <a:gsLst>
                  <a:gs pos="0">
                    <a:schemeClr val="bg2"/>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0" name="椭圆 36735"/>
              <p:cNvSpPr/>
              <p:nvPr/>
            </p:nvSpPr>
            <p:spPr>
              <a:xfrm>
                <a:off x="1129" y="377"/>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1" name="椭圆 36736"/>
              <p:cNvSpPr/>
              <p:nvPr/>
            </p:nvSpPr>
            <p:spPr>
              <a:xfrm>
                <a:off x="1063" y="350"/>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2" name="椭圆 36737"/>
              <p:cNvSpPr/>
              <p:nvPr/>
            </p:nvSpPr>
            <p:spPr>
              <a:xfrm>
                <a:off x="1063" y="404"/>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3" name="椭圆 36738"/>
              <p:cNvSpPr/>
              <p:nvPr/>
            </p:nvSpPr>
            <p:spPr>
              <a:xfrm>
                <a:off x="1108" y="422"/>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4" name="椭圆 36739"/>
              <p:cNvSpPr/>
              <p:nvPr/>
            </p:nvSpPr>
            <p:spPr>
              <a:xfrm>
                <a:off x="1168" y="416"/>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5" name="椭圆 36740"/>
              <p:cNvSpPr/>
              <p:nvPr/>
            </p:nvSpPr>
            <p:spPr>
              <a:xfrm>
                <a:off x="1120" y="461"/>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6" name="椭圆 36741"/>
              <p:cNvSpPr/>
              <p:nvPr/>
            </p:nvSpPr>
            <p:spPr>
              <a:xfrm>
                <a:off x="1063" y="452"/>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7" name="椭圆 36742"/>
              <p:cNvSpPr/>
              <p:nvPr/>
            </p:nvSpPr>
            <p:spPr>
              <a:xfrm>
                <a:off x="1117" y="329"/>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grpSp>
      </p:grpSp>
      <p:sp>
        <p:nvSpPr>
          <p:cNvPr id="36745" name="标题 36744"/>
          <p:cNvSpPr>
            <a:spLocks noGrp="1"/>
          </p:cNvSpPr>
          <p:nvPr>
            <p:ph type="ctrTitle"/>
          </p:nvPr>
        </p:nvSpPr>
        <p:spPr>
          <a:xfrm>
            <a:off x="1828800" y="2133600"/>
            <a:ext cx="7315200" cy="1600200"/>
          </a:xfrm>
          <a:prstGeom prst="rect">
            <a:avLst/>
          </a:prstGeom>
          <a:noFill/>
          <a:ln w="9525">
            <a:noFill/>
          </a:ln>
        </p:spPr>
        <p:txBody>
          <a:bodyPr anchor="ctr"/>
          <a:lstStyle>
            <a:lvl1pPr lvl="0" algn="l">
              <a:buClrTx/>
              <a:buSzTx/>
              <a:buFontTx/>
              <a:defRPr/>
            </a:lvl1pPr>
          </a:lstStyle>
          <a:p>
            <a:pPr lvl="0" fontAlgn="base"/>
            <a:r>
              <a:rPr lang="zh-CN" altLang="en-US" strike="noStrike" noProof="1" dirty="0"/>
              <a:t>单击此处编辑母版标题样式</a:t>
            </a:r>
            <a:endParaRPr lang="zh-CN" altLang="en-US" strike="noStrike" noProof="1" dirty="0"/>
          </a:p>
        </p:txBody>
      </p:sp>
      <p:sp>
        <p:nvSpPr>
          <p:cNvPr id="36746" name="副标题 36745"/>
          <p:cNvSpPr>
            <a:spLocks noGrp="1"/>
          </p:cNvSpPr>
          <p:nvPr>
            <p:ph type="subTitle" idx="1"/>
          </p:nvPr>
        </p:nvSpPr>
        <p:spPr>
          <a:xfrm>
            <a:off x="1371600" y="4267200"/>
            <a:ext cx="6400800" cy="1752600"/>
          </a:xfrm>
          <a:prstGeom prst="rect">
            <a:avLst/>
          </a:prstGeom>
          <a:noFill/>
          <a:ln w="9525">
            <a:noFill/>
          </a:ln>
        </p:spPr>
        <p:txBody>
          <a:bodyPr anchor="t"/>
          <a:lstStyle>
            <a:lvl1pPr marL="0" lvl="0" indent="0">
              <a:buClrTx/>
              <a:buSzTx/>
              <a:buFontTx/>
              <a:buNone/>
              <a:defRPr/>
            </a:lvl1pPr>
            <a:lvl2pPr marL="457200" lvl="1" indent="0" algn="ctr">
              <a:buClrTx/>
              <a:buSzTx/>
              <a:buFontTx/>
              <a:buNone/>
              <a:defRPr/>
            </a:lvl2pPr>
            <a:lvl3pPr marL="914400" lvl="2" indent="0" algn="ctr">
              <a:buClrTx/>
              <a:buSzTx/>
              <a:buFontTx/>
              <a:buNone/>
              <a:defRPr/>
            </a:lvl3pPr>
            <a:lvl4pPr marL="1371600" lvl="3" indent="0" algn="ctr">
              <a:buClrTx/>
              <a:buSzTx/>
              <a:buFontTx/>
              <a:buNone/>
              <a:defRPr/>
            </a:lvl4pPr>
            <a:lvl5pPr marL="1828800" lvl="4" indent="0" algn="ctr">
              <a:buClrTx/>
              <a:buSzTx/>
              <a:buFontTx/>
              <a:buNone/>
              <a:defRPr/>
            </a:lvl5pPr>
          </a:lstStyle>
          <a:p>
            <a:pPr lvl="0" fontAlgn="base"/>
            <a:r>
              <a:rPr lang="zh-CN" altLang="en-US" strike="noStrike" noProof="1" dirty="0"/>
              <a:t>单击此处编辑母版副标题样式</a:t>
            </a:r>
            <a:endParaRPr lang="zh-CN" altLang="en-US" strike="noStrike" noProof="1" dirty="0"/>
          </a:p>
        </p:txBody>
      </p:sp>
      <p:sp>
        <p:nvSpPr>
          <p:cNvPr id="36747" name="日期占位符 36746"/>
          <p:cNvSpPr>
            <a:spLocks noGrp="1"/>
          </p:cNvSpPr>
          <p:nvPr>
            <p:ph type="dt" sz="half" idx="2"/>
          </p:nvPr>
        </p:nvSpPr>
        <p:spPr>
          <a:xfrm>
            <a:off x="1371600" y="6248400"/>
            <a:ext cx="1905000" cy="457200"/>
          </a:xfrm>
          <a:prstGeom prst="rect">
            <a:avLst/>
          </a:prstGeom>
          <a:noFill/>
          <a:ln w="9525">
            <a:noFill/>
          </a:ln>
        </p:spPr>
        <p:txBody>
          <a:bodyPr anchor="t"/>
          <a:lstStyle>
            <a:lvl1pPr>
              <a:defRPr sz="1400"/>
            </a:lvl1pPr>
          </a:lstStyle>
          <a:p>
            <a:pPr fontAlgn="base"/>
            <a:fld id="{BB962C8B-B14F-4D97-AF65-F5344CB8AC3E}" type="datetime1">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
        <p:nvSpPr>
          <p:cNvPr id="36748" name="页脚占位符 36747"/>
          <p:cNvSpPr>
            <a:spLocks noGrp="1"/>
          </p:cNvSpPr>
          <p:nvPr>
            <p:ph type="ftr" sz="quarter" idx="3"/>
          </p:nvPr>
        </p:nvSpPr>
        <p:spPr>
          <a:xfrm>
            <a:off x="3733800" y="6248400"/>
            <a:ext cx="2895600" cy="457200"/>
          </a:xfrm>
          <a:prstGeom prst="rect">
            <a:avLst/>
          </a:prstGeom>
          <a:noFill/>
          <a:ln w="9525">
            <a:noFill/>
          </a:ln>
        </p:spPr>
        <p:txBody>
          <a:bodyPr anchor="t"/>
          <a:lstStyle>
            <a:lvl1pPr algn="ctr">
              <a:defRPr sz="1400"/>
            </a:lvl1pPr>
          </a:lstStyle>
          <a:p>
            <a:pPr fontAlgn="base"/>
            <a:endParaRPr lang="zh-CN" altLang="en-US" strike="noStrike" noProof="1" dirty="0">
              <a:latin typeface="Arial Narrow" pitchFamily="34" charset="0"/>
            </a:endParaRPr>
          </a:p>
        </p:txBody>
      </p:sp>
      <p:sp>
        <p:nvSpPr>
          <p:cNvPr id="36749" name="灯片编号占位符 36748"/>
          <p:cNvSpPr>
            <a:spLocks noGrp="1"/>
          </p:cNvSpPr>
          <p:nvPr>
            <p:ph type="sldNum" sz="quarter" idx="4"/>
          </p:nvPr>
        </p:nvSpPr>
        <p:spPr>
          <a:xfrm>
            <a:off x="7086600" y="6248400"/>
            <a:ext cx="1905000" cy="457200"/>
          </a:xfrm>
          <a:prstGeom prst="rect">
            <a:avLst/>
          </a:prstGeom>
          <a:noFill/>
          <a:ln w="9525">
            <a:noFill/>
          </a:ln>
        </p:spPr>
        <p:txBody>
          <a:bodyPr anchor="t"/>
          <a:lstStyle>
            <a:lvl1pPr algn="r">
              <a:defRPr sz="1400"/>
            </a:lvl1pPr>
          </a:lstStyle>
          <a:p>
            <a:pPr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hf sldNum="0" hdr="0" ftr="0" dt="0"/>
</p:sldLayout>
</file>

<file path=ppt/slideLayouts/slideLayout13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66335" y="457200"/>
            <a:ext cx="2060178" cy="56388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85800" y="457200"/>
            <a:ext cx="6061104" cy="56388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6286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solidFill>
        <a:effectLst/>
      </p:bgPr>
    </p:bg>
    <p:spTree>
      <p:nvGrpSpPr>
        <p:cNvPr id="1" name=""/>
        <p:cNvGrpSpPr/>
        <p:nvPr/>
      </p:nvGrpSpPr>
      <p:grpSpPr/>
      <p:grpSp>
        <p:nvGrpSpPr>
          <p:cNvPr id="2050" name="组合 36754"/>
          <p:cNvGrpSpPr/>
          <p:nvPr/>
        </p:nvGrpSpPr>
        <p:grpSpPr>
          <a:xfrm>
            <a:off x="0" y="0"/>
            <a:ext cx="9144000" cy="6858000"/>
            <a:chOff x="0" y="0"/>
            <a:chExt cx="5760" cy="4320"/>
          </a:xfrm>
        </p:grpSpPr>
        <p:grpSp>
          <p:nvGrpSpPr>
            <p:cNvPr id="2051" name="组合 36753"/>
            <p:cNvGrpSpPr/>
            <p:nvPr userDrawn="1"/>
          </p:nvGrpSpPr>
          <p:grpSpPr>
            <a:xfrm>
              <a:off x="0" y="0"/>
              <a:ext cx="5760" cy="4320"/>
              <a:chOff x="0" y="0"/>
              <a:chExt cx="5760" cy="4320"/>
            </a:xfrm>
          </p:grpSpPr>
          <p:sp>
            <p:nvSpPr>
              <p:cNvPr id="2052" name="矩形 35841"/>
              <p:cNvSpPr/>
              <p:nvPr userDrawn="1"/>
            </p:nvSpPr>
            <p:spPr>
              <a:xfrm>
                <a:off x="0" y="1248"/>
                <a:ext cx="5760" cy="1104"/>
              </a:xfrm>
              <a:prstGeom prst="rect">
                <a:avLst/>
              </a:prstGeom>
              <a:solidFill>
                <a:schemeClr val="accent2"/>
              </a:solidFill>
              <a:ln w="9525">
                <a:noFill/>
              </a:ln>
            </p:spPr>
            <p:txBody>
              <a:bodyPr anchor="t" anchorCtr="0"/>
              <a:p>
                <a:pPr lvl="0"/>
                <a:endParaRPr lang="zh-CN" altLang="en-US">
                  <a:latin typeface="Times New Roman" panose="02020603050405020304" pitchFamily="18" charset="0"/>
                </a:endParaRPr>
              </a:p>
            </p:txBody>
          </p:sp>
          <p:sp>
            <p:nvSpPr>
              <p:cNvPr id="2053" name="矩形 35843" descr="Cacback"/>
              <p:cNvSpPr/>
              <p:nvPr userDrawn="1"/>
            </p:nvSpPr>
            <p:spPr>
              <a:xfrm>
                <a:off x="0" y="0"/>
                <a:ext cx="1119" cy="4320"/>
              </a:xfrm>
              <a:prstGeom prst="rect">
                <a:avLst/>
              </a:prstGeom>
              <a:blipFill rotWithShape="0">
                <a:blip r:embed="rId2"/>
              </a:blipFill>
              <a:ln w="9525">
                <a:noFill/>
              </a:ln>
            </p:spPr>
            <p:txBody>
              <a:bodyPr anchor="t" anchorCtr="0"/>
              <a:p>
                <a:pPr lvl="0"/>
                <a:endParaRPr lang="zh-CN" altLang="en-US">
                  <a:latin typeface="Times New Roman" panose="02020603050405020304" pitchFamily="18" charset="0"/>
                </a:endParaRPr>
              </a:p>
            </p:txBody>
          </p:sp>
        </p:grpSp>
        <p:sp>
          <p:nvSpPr>
            <p:cNvPr id="2054" name="矩形 36743"/>
            <p:cNvSpPr/>
            <p:nvPr/>
          </p:nvSpPr>
          <p:spPr>
            <a:xfrm>
              <a:off x="816" y="2592"/>
              <a:ext cx="701" cy="1728"/>
            </a:xfrm>
            <a:prstGeom prst="rect">
              <a:avLst/>
            </a:prstGeom>
            <a:solidFill>
              <a:schemeClr val="bg1">
                <a:alpha val="50000"/>
              </a:schemeClr>
            </a:solidFill>
            <a:ln w="9525">
              <a:noFill/>
            </a:ln>
          </p:spPr>
          <p:txBody>
            <a:bodyPr anchor="t" anchorCtr="0"/>
            <a:p>
              <a:pPr lvl="0"/>
              <a:endParaRPr lang="zh-CN" altLang="en-US">
                <a:latin typeface="Times New Roman" panose="02020603050405020304" pitchFamily="18" charset="0"/>
              </a:endParaRPr>
            </a:p>
          </p:txBody>
        </p:sp>
      </p:grpSp>
      <p:grpSp>
        <p:nvGrpSpPr>
          <p:cNvPr id="2055" name="组合 36751"/>
          <p:cNvGrpSpPr/>
          <p:nvPr/>
        </p:nvGrpSpPr>
        <p:grpSpPr>
          <a:xfrm>
            <a:off x="0" y="1371600"/>
            <a:ext cx="8405813" cy="1246188"/>
            <a:chOff x="0" y="864"/>
            <a:chExt cx="5295" cy="785"/>
          </a:xfrm>
        </p:grpSpPr>
        <p:sp>
          <p:nvSpPr>
            <p:cNvPr id="2056" name="任意多边形 36731"/>
            <p:cNvSpPr/>
            <p:nvPr userDrawn="1"/>
          </p:nvSpPr>
          <p:spPr>
            <a:xfrm rot="-507431">
              <a:off x="0" y="1477"/>
              <a:ext cx="1059" cy="172"/>
            </a:xfrm>
            <a:custGeom>
              <a:avLst/>
              <a:gdLst/>
              <a:ahLst/>
              <a:cxnLst/>
              <a:pathLst>
                <a:path w="1059" h="172">
                  <a:moveTo>
                    <a:pt x="1059" y="0"/>
                  </a:moveTo>
                  <a:cubicBezTo>
                    <a:pt x="543" y="45"/>
                    <a:pt x="291" y="112"/>
                    <a:pt x="147" y="144"/>
                  </a:cubicBezTo>
                  <a:cubicBezTo>
                    <a:pt x="0" y="172"/>
                    <a:pt x="153" y="147"/>
                    <a:pt x="177" y="171"/>
                  </a:cubicBezTo>
                  <a:cubicBezTo>
                    <a:pt x="329" y="151"/>
                    <a:pt x="339" y="99"/>
                    <a:pt x="1059" y="24"/>
                  </a:cubicBezTo>
                  <a:cubicBezTo>
                    <a:pt x="1059" y="24"/>
                    <a:pt x="1059" y="0"/>
                    <a:pt x="1059" y="0"/>
                  </a:cubicBezTo>
                  <a:close/>
                </a:path>
              </a:pathLst>
            </a:custGeom>
            <a:gradFill rotWithShape="0">
              <a:gsLst>
                <a:gs pos="0">
                  <a:schemeClr val="accent1"/>
                </a:gs>
                <a:gs pos="100000">
                  <a:schemeClr val="bg2"/>
                </a:gs>
              </a:gsLst>
              <a:lin ang="0" scaled="1"/>
              <a:tileRect/>
            </a:gradFill>
            <a:ln w="9525">
              <a:noFill/>
            </a:ln>
          </p:spPr>
          <p:txBody>
            <a:bodyPr/>
            <a:p>
              <a:endParaRPr lang="zh-CN" altLang="en-US"/>
            </a:p>
          </p:txBody>
        </p:sp>
        <p:sp>
          <p:nvSpPr>
            <p:cNvPr id="2057" name="任意多边形 36732"/>
            <p:cNvSpPr/>
            <p:nvPr userDrawn="1"/>
          </p:nvSpPr>
          <p:spPr>
            <a:xfrm rot="-507431">
              <a:off x="1173" y="864"/>
              <a:ext cx="4122" cy="630"/>
            </a:xfrm>
            <a:custGeom>
              <a:avLst/>
              <a:gdLst/>
              <a:ahLst/>
              <a:cxnLst/>
              <a:pathLst>
                <a:path w="4122" h="630">
                  <a:moveTo>
                    <a:pt x="0" y="204"/>
                  </a:moveTo>
                  <a:cubicBezTo>
                    <a:pt x="255" y="198"/>
                    <a:pt x="1686" y="0"/>
                    <a:pt x="3544" y="348"/>
                  </a:cubicBezTo>
                  <a:cubicBezTo>
                    <a:pt x="4122" y="464"/>
                    <a:pt x="3754" y="614"/>
                    <a:pt x="3680" y="630"/>
                  </a:cubicBezTo>
                  <a:cubicBezTo>
                    <a:pt x="3680" y="630"/>
                    <a:pt x="3642" y="626"/>
                    <a:pt x="3616" y="624"/>
                  </a:cubicBezTo>
                  <a:cubicBezTo>
                    <a:pt x="3678" y="612"/>
                    <a:pt x="4118" y="488"/>
                    <a:pt x="3534" y="368"/>
                  </a:cubicBezTo>
                  <a:cubicBezTo>
                    <a:pt x="2029" y="98"/>
                    <a:pt x="696" y="156"/>
                    <a:pt x="17" y="231"/>
                  </a:cubicBezTo>
                  <a:cubicBezTo>
                    <a:pt x="17" y="231"/>
                    <a:pt x="0" y="204"/>
                    <a:pt x="0" y="204"/>
                  </a:cubicBezTo>
                  <a:close/>
                </a:path>
              </a:pathLst>
            </a:custGeom>
            <a:solidFill>
              <a:schemeClr val="bg2"/>
            </a:solidFill>
            <a:ln w="9525">
              <a:noFill/>
            </a:ln>
          </p:spPr>
          <p:txBody>
            <a:bodyPr/>
            <a:p>
              <a:endParaRPr lang="zh-CN" altLang="en-US"/>
            </a:p>
          </p:txBody>
        </p:sp>
        <p:grpSp>
          <p:nvGrpSpPr>
            <p:cNvPr id="2058" name="组合 36733"/>
            <p:cNvGrpSpPr/>
            <p:nvPr userDrawn="1"/>
          </p:nvGrpSpPr>
          <p:grpSpPr>
            <a:xfrm>
              <a:off x="1008" y="1248"/>
              <a:ext cx="288" cy="288"/>
              <a:chOff x="1033" y="326"/>
              <a:chExt cx="192" cy="192"/>
            </a:xfrm>
          </p:grpSpPr>
          <p:sp>
            <p:nvSpPr>
              <p:cNvPr id="2059" name="椭圆 36734"/>
              <p:cNvSpPr/>
              <p:nvPr/>
            </p:nvSpPr>
            <p:spPr>
              <a:xfrm>
                <a:off x="1033" y="326"/>
                <a:ext cx="192" cy="192"/>
              </a:xfrm>
              <a:prstGeom prst="ellipse">
                <a:avLst/>
              </a:prstGeom>
              <a:gradFill rotWithShape="0">
                <a:gsLst>
                  <a:gs pos="0">
                    <a:schemeClr val="bg2"/>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0" name="椭圆 36735"/>
              <p:cNvSpPr/>
              <p:nvPr/>
            </p:nvSpPr>
            <p:spPr>
              <a:xfrm>
                <a:off x="1129" y="377"/>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1" name="椭圆 36736"/>
              <p:cNvSpPr/>
              <p:nvPr/>
            </p:nvSpPr>
            <p:spPr>
              <a:xfrm>
                <a:off x="1063" y="350"/>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2" name="椭圆 36737"/>
              <p:cNvSpPr/>
              <p:nvPr/>
            </p:nvSpPr>
            <p:spPr>
              <a:xfrm>
                <a:off x="1063" y="404"/>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3" name="椭圆 36738"/>
              <p:cNvSpPr/>
              <p:nvPr/>
            </p:nvSpPr>
            <p:spPr>
              <a:xfrm>
                <a:off x="1108" y="422"/>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4" name="椭圆 36739"/>
              <p:cNvSpPr/>
              <p:nvPr/>
            </p:nvSpPr>
            <p:spPr>
              <a:xfrm>
                <a:off x="1168" y="416"/>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5" name="椭圆 36740"/>
              <p:cNvSpPr/>
              <p:nvPr/>
            </p:nvSpPr>
            <p:spPr>
              <a:xfrm>
                <a:off x="1120" y="461"/>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6" name="椭圆 36741"/>
              <p:cNvSpPr/>
              <p:nvPr/>
            </p:nvSpPr>
            <p:spPr>
              <a:xfrm>
                <a:off x="1063" y="452"/>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7" name="椭圆 36742"/>
              <p:cNvSpPr/>
              <p:nvPr/>
            </p:nvSpPr>
            <p:spPr>
              <a:xfrm>
                <a:off x="1117" y="329"/>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grpSp>
      </p:grpSp>
      <p:sp>
        <p:nvSpPr>
          <p:cNvPr id="36745" name="标题 36744"/>
          <p:cNvSpPr>
            <a:spLocks noGrp="1"/>
          </p:cNvSpPr>
          <p:nvPr>
            <p:ph type="ctrTitle"/>
          </p:nvPr>
        </p:nvSpPr>
        <p:spPr>
          <a:xfrm>
            <a:off x="1828800" y="2133600"/>
            <a:ext cx="7315200" cy="1600200"/>
          </a:xfrm>
          <a:prstGeom prst="rect">
            <a:avLst/>
          </a:prstGeom>
          <a:noFill/>
          <a:ln w="9525">
            <a:noFill/>
          </a:ln>
        </p:spPr>
        <p:txBody>
          <a:bodyPr anchor="ctr"/>
          <a:lstStyle>
            <a:lvl1pPr lvl="0" algn="l">
              <a:buClrTx/>
              <a:buSzTx/>
              <a:buFontTx/>
              <a:defRPr/>
            </a:lvl1pPr>
          </a:lstStyle>
          <a:p>
            <a:pPr lvl="0" fontAlgn="base"/>
            <a:r>
              <a:rPr lang="zh-CN" altLang="en-US" strike="noStrike" noProof="1" dirty="0"/>
              <a:t>单击此处编辑母版标题样式</a:t>
            </a:r>
            <a:endParaRPr lang="zh-CN" altLang="en-US" strike="noStrike" noProof="1" dirty="0"/>
          </a:p>
        </p:txBody>
      </p:sp>
      <p:sp>
        <p:nvSpPr>
          <p:cNvPr id="36746" name="副标题 36745"/>
          <p:cNvSpPr>
            <a:spLocks noGrp="1"/>
          </p:cNvSpPr>
          <p:nvPr>
            <p:ph type="subTitle" idx="1"/>
          </p:nvPr>
        </p:nvSpPr>
        <p:spPr>
          <a:xfrm>
            <a:off x="1371600" y="4267200"/>
            <a:ext cx="6400800" cy="1752600"/>
          </a:xfrm>
          <a:prstGeom prst="rect">
            <a:avLst/>
          </a:prstGeom>
          <a:noFill/>
          <a:ln w="9525">
            <a:noFill/>
          </a:ln>
        </p:spPr>
        <p:txBody>
          <a:bodyPr anchor="t"/>
          <a:lstStyle>
            <a:lvl1pPr marL="0" lvl="0" indent="0">
              <a:buClrTx/>
              <a:buSzTx/>
              <a:buFontTx/>
              <a:buNone/>
              <a:defRPr/>
            </a:lvl1pPr>
            <a:lvl2pPr marL="457200" lvl="1" indent="0" algn="ctr">
              <a:buClrTx/>
              <a:buSzTx/>
              <a:buFontTx/>
              <a:buNone/>
              <a:defRPr/>
            </a:lvl2pPr>
            <a:lvl3pPr marL="914400" lvl="2" indent="0" algn="ctr">
              <a:buClrTx/>
              <a:buSzTx/>
              <a:buFontTx/>
              <a:buNone/>
              <a:defRPr/>
            </a:lvl3pPr>
            <a:lvl4pPr marL="1371600" lvl="3" indent="0" algn="ctr">
              <a:buClrTx/>
              <a:buSzTx/>
              <a:buFontTx/>
              <a:buNone/>
              <a:defRPr/>
            </a:lvl4pPr>
            <a:lvl5pPr marL="1828800" lvl="4" indent="0" algn="ctr">
              <a:buClrTx/>
              <a:buSzTx/>
              <a:buFontTx/>
              <a:buNone/>
              <a:defRPr/>
            </a:lvl5pPr>
          </a:lstStyle>
          <a:p>
            <a:pPr lvl="0" fontAlgn="base"/>
            <a:r>
              <a:rPr lang="zh-CN" altLang="en-US" strike="noStrike" noProof="1" dirty="0"/>
              <a:t>单击此处编辑母版副标题样式</a:t>
            </a:r>
            <a:endParaRPr lang="zh-CN" altLang="en-US" strike="noStrike" noProof="1" dirty="0"/>
          </a:p>
        </p:txBody>
      </p:sp>
      <p:sp>
        <p:nvSpPr>
          <p:cNvPr id="36747" name="日期占位符 36746"/>
          <p:cNvSpPr>
            <a:spLocks noGrp="1"/>
          </p:cNvSpPr>
          <p:nvPr>
            <p:ph type="dt" sz="half" idx="2"/>
          </p:nvPr>
        </p:nvSpPr>
        <p:spPr>
          <a:xfrm>
            <a:off x="1371600" y="6248400"/>
            <a:ext cx="1905000" cy="457200"/>
          </a:xfrm>
          <a:prstGeom prst="rect">
            <a:avLst/>
          </a:prstGeom>
          <a:noFill/>
          <a:ln w="9525">
            <a:noFill/>
          </a:ln>
        </p:spPr>
        <p:txBody>
          <a:bodyPr anchor="t"/>
          <a:lstStyle>
            <a:lvl1pPr>
              <a:defRPr sz="1400"/>
            </a:lvl1pPr>
          </a:lstStyle>
          <a:p>
            <a:pPr fontAlgn="base"/>
            <a:fld id="{BB962C8B-B14F-4D97-AF65-F5344CB8AC3E}" type="datetime1">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
        <p:nvSpPr>
          <p:cNvPr id="36748" name="页脚占位符 36747"/>
          <p:cNvSpPr>
            <a:spLocks noGrp="1"/>
          </p:cNvSpPr>
          <p:nvPr>
            <p:ph type="ftr" sz="quarter" idx="3"/>
          </p:nvPr>
        </p:nvSpPr>
        <p:spPr>
          <a:xfrm>
            <a:off x="3733800" y="6248400"/>
            <a:ext cx="2895600" cy="457200"/>
          </a:xfrm>
          <a:prstGeom prst="rect">
            <a:avLst/>
          </a:prstGeom>
          <a:noFill/>
          <a:ln w="9525">
            <a:noFill/>
          </a:ln>
        </p:spPr>
        <p:txBody>
          <a:bodyPr anchor="t"/>
          <a:lstStyle>
            <a:lvl1pPr algn="ctr">
              <a:defRPr sz="1400"/>
            </a:lvl1pPr>
          </a:lstStyle>
          <a:p>
            <a:pPr fontAlgn="base"/>
            <a:endParaRPr lang="zh-CN" altLang="en-US" strike="noStrike" noProof="1" dirty="0">
              <a:latin typeface="Arial Narrow" pitchFamily="34" charset="0"/>
            </a:endParaRPr>
          </a:p>
        </p:txBody>
      </p:sp>
      <p:sp>
        <p:nvSpPr>
          <p:cNvPr id="36749" name="灯片编号占位符 36748"/>
          <p:cNvSpPr>
            <a:spLocks noGrp="1"/>
          </p:cNvSpPr>
          <p:nvPr>
            <p:ph type="sldNum" sz="quarter" idx="4"/>
          </p:nvPr>
        </p:nvSpPr>
        <p:spPr>
          <a:xfrm>
            <a:off x="7086600" y="6248400"/>
            <a:ext cx="1905000" cy="457200"/>
          </a:xfrm>
          <a:prstGeom prst="rect">
            <a:avLst/>
          </a:prstGeom>
          <a:noFill/>
          <a:ln w="9525">
            <a:noFill/>
          </a:ln>
        </p:spPr>
        <p:txBody>
          <a:bodyPr anchor="t"/>
          <a:lstStyle>
            <a:lvl1pPr algn="r">
              <a:defRPr sz="1400"/>
            </a:lvl1pPr>
          </a:lstStyle>
          <a:p>
            <a:pPr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hf sldNum="0" hdr="0" ftr="0" dt="0"/>
</p:sldLayout>
</file>

<file path=ppt/slideLayouts/slideLayout13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85800" y="1981200"/>
            <a:ext cx="3808476" cy="4114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9724" y="1981200"/>
            <a:ext cx="3808476" cy="4114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8" name="页脚占位符 7"/>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9" name="灯片编号占位符 8"/>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4" name="页脚占位符 3"/>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3" name="页脚占位符 2"/>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66335" y="457200"/>
            <a:ext cx="2060178" cy="56388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85800" y="457200"/>
            <a:ext cx="6061104" cy="56388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6286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solidFill>
        <a:effectLst/>
      </p:bgPr>
    </p:bg>
    <p:spTree>
      <p:nvGrpSpPr>
        <p:cNvPr id="1" name=""/>
        <p:cNvGrpSpPr/>
        <p:nvPr/>
      </p:nvGrpSpPr>
      <p:grpSpPr/>
      <p:grpSp>
        <p:nvGrpSpPr>
          <p:cNvPr id="2050" name="组合 36754"/>
          <p:cNvGrpSpPr/>
          <p:nvPr/>
        </p:nvGrpSpPr>
        <p:grpSpPr>
          <a:xfrm>
            <a:off x="0" y="0"/>
            <a:ext cx="9144000" cy="6858000"/>
            <a:chOff x="0" y="0"/>
            <a:chExt cx="5760" cy="4320"/>
          </a:xfrm>
        </p:grpSpPr>
        <p:grpSp>
          <p:nvGrpSpPr>
            <p:cNvPr id="2051" name="组合 36753"/>
            <p:cNvGrpSpPr/>
            <p:nvPr userDrawn="1"/>
          </p:nvGrpSpPr>
          <p:grpSpPr>
            <a:xfrm>
              <a:off x="0" y="0"/>
              <a:ext cx="5760" cy="4320"/>
              <a:chOff x="0" y="0"/>
              <a:chExt cx="5760" cy="4320"/>
            </a:xfrm>
          </p:grpSpPr>
          <p:sp>
            <p:nvSpPr>
              <p:cNvPr id="2052" name="矩形 35841"/>
              <p:cNvSpPr/>
              <p:nvPr userDrawn="1"/>
            </p:nvSpPr>
            <p:spPr>
              <a:xfrm>
                <a:off x="0" y="1248"/>
                <a:ext cx="5760" cy="1104"/>
              </a:xfrm>
              <a:prstGeom prst="rect">
                <a:avLst/>
              </a:prstGeom>
              <a:solidFill>
                <a:schemeClr val="accent2"/>
              </a:solidFill>
              <a:ln w="9525">
                <a:noFill/>
              </a:ln>
            </p:spPr>
            <p:txBody>
              <a:bodyPr anchor="t" anchorCtr="0"/>
              <a:p>
                <a:pPr lvl="0"/>
                <a:endParaRPr lang="zh-CN" altLang="en-US">
                  <a:latin typeface="Times New Roman" panose="02020603050405020304" pitchFamily="18" charset="0"/>
                </a:endParaRPr>
              </a:p>
            </p:txBody>
          </p:sp>
          <p:sp>
            <p:nvSpPr>
              <p:cNvPr id="2053" name="矩形 35843" descr="Cacback"/>
              <p:cNvSpPr/>
              <p:nvPr userDrawn="1"/>
            </p:nvSpPr>
            <p:spPr>
              <a:xfrm>
                <a:off x="0" y="0"/>
                <a:ext cx="1119" cy="4320"/>
              </a:xfrm>
              <a:prstGeom prst="rect">
                <a:avLst/>
              </a:prstGeom>
              <a:blipFill rotWithShape="0">
                <a:blip r:embed="rId2"/>
              </a:blipFill>
              <a:ln w="9525">
                <a:noFill/>
              </a:ln>
            </p:spPr>
            <p:txBody>
              <a:bodyPr anchor="t" anchorCtr="0"/>
              <a:p>
                <a:pPr lvl="0"/>
                <a:endParaRPr lang="zh-CN" altLang="en-US">
                  <a:latin typeface="Times New Roman" panose="02020603050405020304" pitchFamily="18" charset="0"/>
                </a:endParaRPr>
              </a:p>
            </p:txBody>
          </p:sp>
        </p:grpSp>
        <p:sp>
          <p:nvSpPr>
            <p:cNvPr id="2054" name="矩形 36743"/>
            <p:cNvSpPr/>
            <p:nvPr/>
          </p:nvSpPr>
          <p:spPr>
            <a:xfrm>
              <a:off x="816" y="2592"/>
              <a:ext cx="701" cy="1728"/>
            </a:xfrm>
            <a:prstGeom prst="rect">
              <a:avLst/>
            </a:prstGeom>
            <a:solidFill>
              <a:schemeClr val="bg1">
                <a:alpha val="50000"/>
              </a:schemeClr>
            </a:solidFill>
            <a:ln w="9525">
              <a:noFill/>
            </a:ln>
          </p:spPr>
          <p:txBody>
            <a:bodyPr anchor="t" anchorCtr="0"/>
            <a:p>
              <a:pPr lvl="0"/>
              <a:endParaRPr lang="zh-CN" altLang="en-US">
                <a:latin typeface="Times New Roman" panose="02020603050405020304" pitchFamily="18" charset="0"/>
              </a:endParaRPr>
            </a:p>
          </p:txBody>
        </p:sp>
      </p:grpSp>
      <p:grpSp>
        <p:nvGrpSpPr>
          <p:cNvPr id="2055" name="组合 36751"/>
          <p:cNvGrpSpPr/>
          <p:nvPr/>
        </p:nvGrpSpPr>
        <p:grpSpPr>
          <a:xfrm>
            <a:off x="0" y="1371600"/>
            <a:ext cx="8405813" cy="1246188"/>
            <a:chOff x="0" y="864"/>
            <a:chExt cx="5295" cy="785"/>
          </a:xfrm>
        </p:grpSpPr>
        <p:sp>
          <p:nvSpPr>
            <p:cNvPr id="2056" name="任意多边形 36731"/>
            <p:cNvSpPr/>
            <p:nvPr userDrawn="1"/>
          </p:nvSpPr>
          <p:spPr>
            <a:xfrm rot="-507431">
              <a:off x="0" y="1477"/>
              <a:ext cx="1059" cy="172"/>
            </a:xfrm>
            <a:custGeom>
              <a:avLst/>
              <a:gdLst/>
              <a:ahLst/>
              <a:cxnLst/>
              <a:pathLst>
                <a:path w="1059" h="172">
                  <a:moveTo>
                    <a:pt x="1059" y="0"/>
                  </a:moveTo>
                  <a:cubicBezTo>
                    <a:pt x="543" y="45"/>
                    <a:pt x="291" y="112"/>
                    <a:pt x="147" y="144"/>
                  </a:cubicBezTo>
                  <a:cubicBezTo>
                    <a:pt x="0" y="172"/>
                    <a:pt x="153" y="147"/>
                    <a:pt x="177" y="171"/>
                  </a:cubicBezTo>
                  <a:cubicBezTo>
                    <a:pt x="329" y="151"/>
                    <a:pt x="339" y="99"/>
                    <a:pt x="1059" y="24"/>
                  </a:cubicBezTo>
                  <a:cubicBezTo>
                    <a:pt x="1059" y="24"/>
                    <a:pt x="1059" y="0"/>
                    <a:pt x="1059" y="0"/>
                  </a:cubicBezTo>
                  <a:close/>
                </a:path>
              </a:pathLst>
            </a:custGeom>
            <a:gradFill rotWithShape="0">
              <a:gsLst>
                <a:gs pos="0">
                  <a:schemeClr val="accent1"/>
                </a:gs>
                <a:gs pos="100000">
                  <a:schemeClr val="bg2"/>
                </a:gs>
              </a:gsLst>
              <a:lin ang="0" scaled="1"/>
              <a:tileRect/>
            </a:gradFill>
            <a:ln w="9525">
              <a:noFill/>
            </a:ln>
          </p:spPr>
          <p:txBody>
            <a:bodyPr/>
            <a:p>
              <a:endParaRPr lang="zh-CN" altLang="en-US"/>
            </a:p>
          </p:txBody>
        </p:sp>
        <p:sp>
          <p:nvSpPr>
            <p:cNvPr id="2057" name="任意多边形 36732"/>
            <p:cNvSpPr/>
            <p:nvPr userDrawn="1"/>
          </p:nvSpPr>
          <p:spPr>
            <a:xfrm rot="-507431">
              <a:off x="1173" y="864"/>
              <a:ext cx="4122" cy="630"/>
            </a:xfrm>
            <a:custGeom>
              <a:avLst/>
              <a:gdLst/>
              <a:ahLst/>
              <a:cxnLst/>
              <a:pathLst>
                <a:path w="4122" h="630">
                  <a:moveTo>
                    <a:pt x="0" y="204"/>
                  </a:moveTo>
                  <a:cubicBezTo>
                    <a:pt x="255" y="198"/>
                    <a:pt x="1686" y="0"/>
                    <a:pt x="3544" y="348"/>
                  </a:cubicBezTo>
                  <a:cubicBezTo>
                    <a:pt x="4122" y="464"/>
                    <a:pt x="3754" y="614"/>
                    <a:pt x="3680" y="630"/>
                  </a:cubicBezTo>
                  <a:cubicBezTo>
                    <a:pt x="3680" y="630"/>
                    <a:pt x="3642" y="626"/>
                    <a:pt x="3616" y="624"/>
                  </a:cubicBezTo>
                  <a:cubicBezTo>
                    <a:pt x="3678" y="612"/>
                    <a:pt x="4118" y="488"/>
                    <a:pt x="3534" y="368"/>
                  </a:cubicBezTo>
                  <a:cubicBezTo>
                    <a:pt x="2029" y="98"/>
                    <a:pt x="696" y="156"/>
                    <a:pt x="17" y="231"/>
                  </a:cubicBezTo>
                  <a:cubicBezTo>
                    <a:pt x="17" y="231"/>
                    <a:pt x="0" y="204"/>
                    <a:pt x="0" y="204"/>
                  </a:cubicBezTo>
                  <a:close/>
                </a:path>
              </a:pathLst>
            </a:custGeom>
            <a:solidFill>
              <a:schemeClr val="bg2"/>
            </a:solidFill>
            <a:ln w="9525">
              <a:noFill/>
            </a:ln>
          </p:spPr>
          <p:txBody>
            <a:bodyPr/>
            <a:p>
              <a:endParaRPr lang="zh-CN" altLang="en-US"/>
            </a:p>
          </p:txBody>
        </p:sp>
        <p:grpSp>
          <p:nvGrpSpPr>
            <p:cNvPr id="2058" name="组合 36733"/>
            <p:cNvGrpSpPr/>
            <p:nvPr userDrawn="1"/>
          </p:nvGrpSpPr>
          <p:grpSpPr>
            <a:xfrm>
              <a:off x="1008" y="1248"/>
              <a:ext cx="288" cy="288"/>
              <a:chOff x="1033" y="326"/>
              <a:chExt cx="192" cy="192"/>
            </a:xfrm>
          </p:grpSpPr>
          <p:sp>
            <p:nvSpPr>
              <p:cNvPr id="2059" name="椭圆 36734"/>
              <p:cNvSpPr/>
              <p:nvPr/>
            </p:nvSpPr>
            <p:spPr>
              <a:xfrm>
                <a:off x="1033" y="326"/>
                <a:ext cx="192" cy="192"/>
              </a:xfrm>
              <a:prstGeom prst="ellipse">
                <a:avLst/>
              </a:prstGeom>
              <a:gradFill rotWithShape="0">
                <a:gsLst>
                  <a:gs pos="0">
                    <a:schemeClr val="bg2"/>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0" name="椭圆 36735"/>
              <p:cNvSpPr/>
              <p:nvPr/>
            </p:nvSpPr>
            <p:spPr>
              <a:xfrm>
                <a:off x="1129" y="377"/>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1" name="椭圆 36736"/>
              <p:cNvSpPr/>
              <p:nvPr/>
            </p:nvSpPr>
            <p:spPr>
              <a:xfrm>
                <a:off x="1063" y="350"/>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2" name="椭圆 36737"/>
              <p:cNvSpPr/>
              <p:nvPr/>
            </p:nvSpPr>
            <p:spPr>
              <a:xfrm>
                <a:off x="1063" y="404"/>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3" name="椭圆 36738"/>
              <p:cNvSpPr/>
              <p:nvPr/>
            </p:nvSpPr>
            <p:spPr>
              <a:xfrm>
                <a:off x="1108" y="422"/>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4" name="椭圆 36739"/>
              <p:cNvSpPr/>
              <p:nvPr/>
            </p:nvSpPr>
            <p:spPr>
              <a:xfrm>
                <a:off x="1168" y="416"/>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5" name="椭圆 36740"/>
              <p:cNvSpPr/>
              <p:nvPr/>
            </p:nvSpPr>
            <p:spPr>
              <a:xfrm>
                <a:off x="1120" y="461"/>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6" name="椭圆 36741"/>
              <p:cNvSpPr/>
              <p:nvPr/>
            </p:nvSpPr>
            <p:spPr>
              <a:xfrm>
                <a:off x="1063" y="452"/>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7" name="椭圆 36742"/>
              <p:cNvSpPr/>
              <p:nvPr/>
            </p:nvSpPr>
            <p:spPr>
              <a:xfrm>
                <a:off x="1117" y="329"/>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grpSp>
      </p:grpSp>
      <p:sp>
        <p:nvSpPr>
          <p:cNvPr id="36745" name="标题 36744"/>
          <p:cNvSpPr>
            <a:spLocks noGrp="1"/>
          </p:cNvSpPr>
          <p:nvPr>
            <p:ph type="ctrTitle"/>
          </p:nvPr>
        </p:nvSpPr>
        <p:spPr>
          <a:xfrm>
            <a:off x="1828800" y="2133600"/>
            <a:ext cx="7315200" cy="1600200"/>
          </a:xfrm>
          <a:prstGeom prst="rect">
            <a:avLst/>
          </a:prstGeom>
          <a:noFill/>
          <a:ln w="9525">
            <a:noFill/>
          </a:ln>
        </p:spPr>
        <p:txBody>
          <a:bodyPr anchor="ctr"/>
          <a:lstStyle>
            <a:lvl1pPr lvl="0" algn="l">
              <a:buClrTx/>
              <a:buSzTx/>
              <a:buFontTx/>
              <a:defRPr/>
            </a:lvl1pPr>
          </a:lstStyle>
          <a:p>
            <a:pPr lvl="0" fontAlgn="base"/>
            <a:r>
              <a:rPr lang="zh-CN" altLang="en-US" strike="noStrike" noProof="1" dirty="0"/>
              <a:t>单击此处编辑母版标题样式</a:t>
            </a:r>
            <a:endParaRPr lang="zh-CN" altLang="en-US" strike="noStrike" noProof="1" dirty="0"/>
          </a:p>
        </p:txBody>
      </p:sp>
      <p:sp>
        <p:nvSpPr>
          <p:cNvPr id="36746" name="副标题 36745"/>
          <p:cNvSpPr>
            <a:spLocks noGrp="1"/>
          </p:cNvSpPr>
          <p:nvPr>
            <p:ph type="subTitle" idx="1"/>
          </p:nvPr>
        </p:nvSpPr>
        <p:spPr>
          <a:xfrm>
            <a:off x="1371600" y="4267200"/>
            <a:ext cx="6400800" cy="1752600"/>
          </a:xfrm>
          <a:prstGeom prst="rect">
            <a:avLst/>
          </a:prstGeom>
          <a:noFill/>
          <a:ln w="9525">
            <a:noFill/>
          </a:ln>
        </p:spPr>
        <p:txBody>
          <a:bodyPr anchor="t"/>
          <a:lstStyle>
            <a:lvl1pPr marL="0" lvl="0" indent="0">
              <a:buClrTx/>
              <a:buSzTx/>
              <a:buFontTx/>
              <a:buNone/>
              <a:defRPr/>
            </a:lvl1pPr>
            <a:lvl2pPr marL="457200" lvl="1" indent="0" algn="ctr">
              <a:buClrTx/>
              <a:buSzTx/>
              <a:buFontTx/>
              <a:buNone/>
              <a:defRPr/>
            </a:lvl2pPr>
            <a:lvl3pPr marL="914400" lvl="2" indent="0" algn="ctr">
              <a:buClrTx/>
              <a:buSzTx/>
              <a:buFontTx/>
              <a:buNone/>
              <a:defRPr/>
            </a:lvl3pPr>
            <a:lvl4pPr marL="1371600" lvl="3" indent="0" algn="ctr">
              <a:buClrTx/>
              <a:buSzTx/>
              <a:buFontTx/>
              <a:buNone/>
              <a:defRPr/>
            </a:lvl4pPr>
            <a:lvl5pPr marL="1828800" lvl="4" indent="0" algn="ctr">
              <a:buClrTx/>
              <a:buSzTx/>
              <a:buFontTx/>
              <a:buNone/>
              <a:defRPr/>
            </a:lvl5pPr>
          </a:lstStyle>
          <a:p>
            <a:pPr lvl="0" fontAlgn="base"/>
            <a:r>
              <a:rPr lang="zh-CN" altLang="en-US" strike="noStrike" noProof="1" dirty="0"/>
              <a:t>单击此处编辑母版副标题样式</a:t>
            </a:r>
            <a:endParaRPr lang="zh-CN" altLang="en-US" strike="noStrike" noProof="1" dirty="0"/>
          </a:p>
        </p:txBody>
      </p:sp>
      <p:sp>
        <p:nvSpPr>
          <p:cNvPr id="36747" name="日期占位符 36746"/>
          <p:cNvSpPr>
            <a:spLocks noGrp="1"/>
          </p:cNvSpPr>
          <p:nvPr>
            <p:ph type="dt" sz="half" idx="2"/>
          </p:nvPr>
        </p:nvSpPr>
        <p:spPr>
          <a:xfrm>
            <a:off x="1371600" y="6248400"/>
            <a:ext cx="1905000" cy="457200"/>
          </a:xfrm>
          <a:prstGeom prst="rect">
            <a:avLst/>
          </a:prstGeom>
          <a:noFill/>
          <a:ln w="9525">
            <a:noFill/>
          </a:ln>
        </p:spPr>
        <p:txBody>
          <a:bodyPr anchor="t"/>
          <a:lstStyle>
            <a:lvl1pPr>
              <a:defRPr sz="1400"/>
            </a:lvl1pPr>
          </a:lstStyle>
          <a:p>
            <a:pPr fontAlgn="base"/>
            <a:fld id="{BB962C8B-B14F-4D97-AF65-F5344CB8AC3E}" type="datetime1">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
        <p:nvSpPr>
          <p:cNvPr id="36748" name="页脚占位符 36747"/>
          <p:cNvSpPr>
            <a:spLocks noGrp="1"/>
          </p:cNvSpPr>
          <p:nvPr>
            <p:ph type="ftr" sz="quarter" idx="3"/>
          </p:nvPr>
        </p:nvSpPr>
        <p:spPr>
          <a:xfrm>
            <a:off x="3733800" y="6248400"/>
            <a:ext cx="2895600" cy="457200"/>
          </a:xfrm>
          <a:prstGeom prst="rect">
            <a:avLst/>
          </a:prstGeom>
          <a:noFill/>
          <a:ln w="9525">
            <a:noFill/>
          </a:ln>
        </p:spPr>
        <p:txBody>
          <a:bodyPr anchor="t"/>
          <a:lstStyle>
            <a:lvl1pPr algn="ctr">
              <a:defRPr sz="1400"/>
            </a:lvl1pPr>
          </a:lstStyle>
          <a:p>
            <a:pPr fontAlgn="base"/>
            <a:endParaRPr lang="zh-CN" altLang="en-US" strike="noStrike" noProof="1" dirty="0">
              <a:latin typeface="Arial Narrow" pitchFamily="34" charset="0"/>
            </a:endParaRPr>
          </a:p>
        </p:txBody>
      </p:sp>
      <p:sp>
        <p:nvSpPr>
          <p:cNvPr id="36749" name="灯片编号占位符 36748"/>
          <p:cNvSpPr>
            <a:spLocks noGrp="1"/>
          </p:cNvSpPr>
          <p:nvPr>
            <p:ph type="sldNum" sz="quarter" idx="4"/>
          </p:nvPr>
        </p:nvSpPr>
        <p:spPr>
          <a:xfrm>
            <a:off x="7086600" y="6248400"/>
            <a:ext cx="1905000" cy="457200"/>
          </a:xfrm>
          <a:prstGeom prst="rect">
            <a:avLst/>
          </a:prstGeom>
          <a:noFill/>
          <a:ln w="9525">
            <a:noFill/>
          </a:ln>
        </p:spPr>
        <p:txBody>
          <a:bodyPr anchor="t"/>
          <a:lstStyle>
            <a:lvl1pPr algn="r">
              <a:defRPr sz="1400"/>
            </a:lvl1pPr>
          </a:lstStyle>
          <a:p>
            <a:pPr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hf sldNum="0" hdr="0" ftr="0" dt="0"/>
</p:sldLayout>
</file>

<file path=ppt/slideLayouts/slideLayout1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85800" y="1981200"/>
            <a:ext cx="3808476" cy="4114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9724" y="1981200"/>
            <a:ext cx="3808476" cy="4114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8" name="页脚占位符 7"/>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9" name="灯片编号占位符 8"/>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4" name="页脚占位符 3"/>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3" name="页脚占位符 2"/>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66335" y="457200"/>
            <a:ext cx="2060178" cy="56388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85800" y="457200"/>
            <a:ext cx="6061104" cy="56388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6286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solidFill>
        <a:effectLst/>
      </p:bgPr>
    </p:bg>
    <p:spTree>
      <p:nvGrpSpPr>
        <p:cNvPr id="1" name=""/>
        <p:cNvGrpSpPr/>
        <p:nvPr/>
      </p:nvGrpSpPr>
      <p:grpSpPr/>
      <p:grpSp>
        <p:nvGrpSpPr>
          <p:cNvPr id="2050" name="组合 36754"/>
          <p:cNvGrpSpPr/>
          <p:nvPr/>
        </p:nvGrpSpPr>
        <p:grpSpPr>
          <a:xfrm>
            <a:off x="0" y="0"/>
            <a:ext cx="9144000" cy="6858000"/>
            <a:chOff x="0" y="0"/>
            <a:chExt cx="5760" cy="4320"/>
          </a:xfrm>
        </p:grpSpPr>
        <p:grpSp>
          <p:nvGrpSpPr>
            <p:cNvPr id="2051" name="组合 36753"/>
            <p:cNvGrpSpPr/>
            <p:nvPr userDrawn="1"/>
          </p:nvGrpSpPr>
          <p:grpSpPr>
            <a:xfrm>
              <a:off x="0" y="0"/>
              <a:ext cx="5760" cy="4320"/>
              <a:chOff x="0" y="0"/>
              <a:chExt cx="5760" cy="4320"/>
            </a:xfrm>
          </p:grpSpPr>
          <p:sp>
            <p:nvSpPr>
              <p:cNvPr id="2052" name="矩形 35841"/>
              <p:cNvSpPr/>
              <p:nvPr userDrawn="1"/>
            </p:nvSpPr>
            <p:spPr>
              <a:xfrm>
                <a:off x="0" y="1248"/>
                <a:ext cx="5760" cy="1104"/>
              </a:xfrm>
              <a:prstGeom prst="rect">
                <a:avLst/>
              </a:prstGeom>
              <a:solidFill>
                <a:schemeClr val="accent2"/>
              </a:solidFill>
              <a:ln w="9525">
                <a:noFill/>
              </a:ln>
            </p:spPr>
            <p:txBody>
              <a:bodyPr anchor="t" anchorCtr="0"/>
              <a:p>
                <a:pPr lvl="0"/>
                <a:endParaRPr lang="zh-CN" altLang="en-US">
                  <a:latin typeface="Times New Roman" panose="02020603050405020304" pitchFamily="18" charset="0"/>
                </a:endParaRPr>
              </a:p>
            </p:txBody>
          </p:sp>
          <p:sp>
            <p:nvSpPr>
              <p:cNvPr id="2053" name="矩形 35843" descr="Cacback"/>
              <p:cNvSpPr/>
              <p:nvPr userDrawn="1"/>
            </p:nvSpPr>
            <p:spPr>
              <a:xfrm>
                <a:off x="0" y="0"/>
                <a:ext cx="1119" cy="4320"/>
              </a:xfrm>
              <a:prstGeom prst="rect">
                <a:avLst/>
              </a:prstGeom>
              <a:blipFill rotWithShape="0">
                <a:blip r:embed="rId2"/>
              </a:blipFill>
              <a:ln w="9525">
                <a:noFill/>
              </a:ln>
            </p:spPr>
            <p:txBody>
              <a:bodyPr anchor="t" anchorCtr="0"/>
              <a:p>
                <a:pPr lvl="0"/>
                <a:endParaRPr lang="zh-CN" altLang="en-US">
                  <a:latin typeface="Times New Roman" panose="02020603050405020304" pitchFamily="18" charset="0"/>
                </a:endParaRPr>
              </a:p>
            </p:txBody>
          </p:sp>
        </p:grpSp>
        <p:sp>
          <p:nvSpPr>
            <p:cNvPr id="2054" name="矩形 36743"/>
            <p:cNvSpPr/>
            <p:nvPr/>
          </p:nvSpPr>
          <p:spPr>
            <a:xfrm>
              <a:off x="816" y="2592"/>
              <a:ext cx="701" cy="1728"/>
            </a:xfrm>
            <a:prstGeom prst="rect">
              <a:avLst/>
            </a:prstGeom>
            <a:solidFill>
              <a:schemeClr val="bg1">
                <a:alpha val="50000"/>
              </a:schemeClr>
            </a:solidFill>
            <a:ln w="9525">
              <a:noFill/>
            </a:ln>
          </p:spPr>
          <p:txBody>
            <a:bodyPr anchor="t" anchorCtr="0"/>
            <a:p>
              <a:pPr lvl="0"/>
              <a:endParaRPr lang="zh-CN" altLang="en-US">
                <a:latin typeface="Times New Roman" panose="02020603050405020304" pitchFamily="18" charset="0"/>
              </a:endParaRPr>
            </a:p>
          </p:txBody>
        </p:sp>
      </p:grpSp>
      <p:grpSp>
        <p:nvGrpSpPr>
          <p:cNvPr id="2055" name="组合 36751"/>
          <p:cNvGrpSpPr/>
          <p:nvPr/>
        </p:nvGrpSpPr>
        <p:grpSpPr>
          <a:xfrm>
            <a:off x="0" y="1371600"/>
            <a:ext cx="8405813" cy="1246188"/>
            <a:chOff x="0" y="864"/>
            <a:chExt cx="5295" cy="785"/>
          </a:xfrm>
        </p:grpSpPr>
        <p:sp>
          <p:nvSpPr>
            <p:cNvPr id="2056" name="任意多边形 36731"/>
            <p:cNvSpPr/>
            <p:nvPr userDrawn="1"/>
          </p:nvSpPr>
          <p:spPr>
            <a:xfrm rot="-507431">
              <a:off x="0" y="1477"/>
              <a:ext cx="1059" cy="172"/>
            </a:xfrm>
            <a:custGeom>
              <a:avLst/>
              <a:gdLst/>
              <a:ahLst/>
              <a:cxnLst/>
              <a:pathLst>
                <a:path w="1059" h="172">
                  <a:moveTo>
                    <a:pt x="1059" y="0"/>
                  </a:moveTo>
                  <a:cubicBezTo>
                    <a:pt x="543" y="45"/>
                    <a:pt x="291" y="112"/>
                    <a:pt x="147" y="144"/>
                  </a:cubicBezTo>
                  <a:cubicBezTo>
                    <a:pt x="0" y="172"/>
                    <a:pt x="153" y="147"/>
                    <a:pt x="177" y="171"/>
                  </a:cubicBezTo>
                  <a:cubicBezTo>
                    <a:pt x="329" y="151"/>
                    <a:pt x="339" y="99"/>
                    <a:pt x="1059" y="24"/>
                  </a:cubicBezTo>
                  <a:cubicBezTo>
                    <a:pt x="1059" y="24"/>
                    <a:pt x="1059" y="0"/>
                    <a:pt x="1059" y="0"/>
                  </a:cubicBezTo>
                  <a:close/>
                </a:path>
              </a:pathLst>
            </a:custGeom>
            <a:gradFill rotWithShape="0">
              <a:gsLst>
                <a:gs pos="0">
                  <a:schemeClr val="accent1"/>
                </a:gs>
                <a:gs pos="100000">
                  <a:schemeClr val="bg2"/>
                </a:gs>
              </a:gsLst>
              <a:lin ang="0" scaled="1"/>
              <a:tileRect/>
            </a:gradFill>
            <a:ln w="9525">
              <a:noFill/>
            </a:ln>
          </p:spPr>
          <p:txBody>
            <a:bodyPr/>
            <a:p>
              <a:endParaRPr lang="zh-CN" altLang="en-US"/>
            </a:p>
          </p:txBody>
        </p:sp>
        <p:sp>
          <p:nvSpPr>
            <p:cNvPr id="2057" name="任意多边形 36732"/>
            <p:cNvSpPr/>
            <p:nvPr userDrawn="1"/>
          </p:nvSpPr>
          <p:spPr>
            <a:xfrm rot="-507431">
              <a:off x="1173" y="864"/>
              <a:ext cx="4122" cy="630"/>
            </a:xfrm>
            <a:custGeom>
              <a:avLst/>
              <a:gdLst/>
              <a:ahLst/>
              <a:cxnLst/>
              <a:pathLst>
                <a:path w="4122" h="630">
                  <a:moveTo>
                    <a:pt x="0" y="204"/>
                  </a:moveTo>
                  <a:cubicBezTo>
                    <a:pt x="255" y="198"/>
                    <a:pt x="1686" y="0"/>
                    <a:pt x="3544" y="348"/>
                  </a:cubicBezTo>
                  <a:cubicBezTo>
                    <a:pt x="4122" y="464"/>
                    <a:pt x="3754" y="614"/>
                    <a:pt x="3680" y="630"/>
                  </a:cubicBezTo>
                  <a:cubicBezTo>
                    <a:pt x="3680" y="630"/>
                    <a:pt x="3642" y="626"/>
                    <a:pt x="3616" y="624"/>
                  </a:cubicBezTo>
                  <a:cubicBezTo>
                    <a:pt x="3678" y="612"/>
                    <a:pt x="4118" y="488"/>
                    <a:pt x="3534" y="368"/>
                  </a:cubicBezTo>
                  <a:cubicBezTo>
                    <a:pt x="2029" y="98"/>
                    <a:pt x="696" y="156"/>
                    <a:pt x="17" y="231"/>
                  </a:cubicBezTo>
                  <a:cubicBezTo>
                    <a:pt x="17" y="231"/>
                    <a:pt x="0" y="204"/>
                    <a:pt x="0" y="204"/>
                  </a:cubicBezTo>
                  <a:close/>
                </a:path>
              </a:pathLst>
            </a:custGeom>
            <a:solidFill>
              <a:schemeClr val="bg2"/>
            </a:solidFill>
            <a:ln w="9525">
              <a:noFill/>
            </a:ln>
          </p:spPr>
          <p:txBody>
            <a:bodyPr/>
            <a:p>
              <a:endParaRPr lang="zh-CN" altLang="en-US"/>
            </a:p>
          </p:txBody>
        </p:sp>
        <p:grpSp>
          <p:nvGrpSpPr>
            <p:cNvPr id="2058" name="组合 36733"/>
            <p:cNvGrpSpPr/>
            <p:nvPr userDrawn="1"/>
          </p:nvGrpSpPr>
          <p:grpSpPr>
            <a:xfrm>
              <a:off x="1008" y="1248"/>
              <a:ext cx="288" cy="288"/>
              <a:chOff x="1033" y="326"/>
              <a:chExt cx="192" cy="192"/>
            </a:xfrm>
          </p:grpSpPr>
          <p:sp>
            <p:nvSpPr>
              <p:cNvPr id="2059" name="椭圆 36734"/>
              <p:cNvSpPr/>
              <p:nvPr/>
            </p:nvSpPr>
            <p:spPr>
              <a:xfrm>
                <a:off x="1033" y="326"/>
                <a:ext cx="192" cy="192"/>
              </a:xfrm>
              <a:prstGeom prst="ellipse">
                <a:avLst/>
              </a:prstGeom>
              <a:gradFill rotWithShape="0">
                <a:gsLst>
                  <a:gs pos="0">
                    <a:schemeClr val="bg2"/>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0" name="椭圆 36735"/>
              <p:cNvSpPr/>
              <p:nvPr/>
            </p:nvSpPr>
            <p:spPr>
              <a:xfrm>
                <a:off x="1129" y="377"/>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1" name="椭圆 36736"/>
              <p:cNvSpPr/>
              <p:nvPr/>
            </p:nvSpPr>
            <p:spPr>
              <a:xfrm>
                <a:off x="1063" y="350"/>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2" name="椭圆 36737"/>
              <p:cNvSpPr/>
              <p:nvPr/>
            </p:nvSpPr>
            <p:spPr>
              <a:xfrm>
                <a:off x="1063" y="404"/>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3" name="椭圆 36738"/>
              <p:cNvSpPr/>
              <p:nvPr/>
            </p:nvSpPr>
            <p:spPr>
              <a:xfrm>
                <a:off x="1108" y="422"/>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4" name="椭圆 36739"/>
              <p:cNvSpPr/>
              <p:nvPr/>
            </p:nvSpPr>
            <p:spPr>
              <a:xfrm>
                <a:off x="1168" y="416"/>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5" name="椭圆 36740"/>
              <p:cNvSpPr/>
              <p:nvPr/>
            </p:nvSpPr>
            <p:spPr>
              <a:xfrm>
                <a:off x="1120" y="461"/>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6" name="椭圆 36741"/>
              <p:cNvSpPr/>
              <p:nvPr/>
            </p:nvSpPr>
            <p:spPr>
              <a:xfrm>
                <a:off x="1063" y="452"/>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7" name="椭圆 36742"/>
              <p:cNvSpPr/>
              <p:nvPr/>
            </p:nvSpPr>
            <p:spPr>
              <a:xfrm>
                <a:off x="1117" y="329"/>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grpSp>
      </p:grpSp>
      <p:sp>
        <p:nvSpPr>
          <p:cNvPr id="36745" name="标题 36744"/>
          <p:cNvSpPr>
            <a:spLocks noGrp="1"/>
          </p:cNvSpPr>
          <p:nvPr>
            <p:ph type="ctrTitle"/>
          </p:nvPr>
        </p:nvSpPr>
        <p:spPr>
          <a:xfrm>
            <a:off x="1828800" y="2133600"/>
            <a:ext cx="7315200" cy="1600200"/>
          </a:xfrm>
          <a:prstGeom prst="rect">
            <a:avLst/>
          </a:prstGeom>
          <a:noFill/>
          <a:ln w="9525">
            <a:noFill/>
          </a:ln>
        </p:spPr>
        <p:txBody>
          <a:bodyPr anchor="ctr"/>
          <a:lstStyle>
            <a:lvl1pPr lvl="0" algn="l">
              <a:buClrTx/>
              <a:buSzTx/>
              <a:buFontTx/>
              <a:defRPr/>
            </a:lvl1pPr>
          </a:lstStyle>
          <a:p>
            <a:pPr lvl="0" fontAlgn="base"/>
            <a:r>
              <a:rPr lang="zh-CN" altLang="en-US" strike="noStrike" noProof="1" dirty="0"/>
              <a:t>单击此处编辑母版标题样式</a:t>
            </a:r>
            <a:endParaRPr lang="zh-CN" altLang="en-US" strike="noStrike" noProof="1" dirty="0"/>
          </a:p>
        </p:txBody>
      </p:sp>
      <p:sp>
        <p:nvSpPr>
          <p:cNvPr id="36746" name="副标题 36745"/>
          <p:cNvSpPr>
            <a:spLocks noGrp="1"/>
          </p:cNvSpPr>
          <p:nvPr>
            <p:ph type="subTitle" idx="1"/>
          </p:nvPr>
        </p:nvSpPr>
        <p:spPr>
          <a:xfrm>
            <a:off x="1371600" y="4267200"/>
            <a:ext cx="6400800" cy="1752600"/>
          </a:xfrm>
          <a:prstGeom prst="rect">
            <a:avLst/>
          </a:prstGeom>
          <a:noFill/>
          <a:ln w="9525">
            <a:noFill/>
          </a:ln>
        </p:spPr>
        <p:txBody>
          <a:bodyPr anchor="t"/>
          <a:lstStyle>
            <a:lvl1pPr marL="0" lvl="0" indent="0">
              <a:buClrTx/>
              <a:buSzTx/>
              <a:buFontTx/>
              <a:buNone/>
              <a:defRPr/>
            </a:lvl1pPr>
            <a:lvl2pPr marL="457200" lvl="1" indent="0" algn="ctr">
              <a:buClrTx/>
              <a:buSzTx/>
              <a:buFontTx/>
              <a:buNone/>
              <a:defRPr/>
            </a:lvl2pPr>
            <a:lvl3pPr marL="914400" lvl="2" indent="0" algn="ctr">
              <a:buClrTx/>
              <a:buSzTx/>
              <a:buFontTx/>
              <a:buNone/>
              <a:defRPr/>
            </a:lvl3pPr>
            <a:lvl4pPr marL="1371600" lvl="3" indent="0" algn="ctr">
              <a:buClrTx/>
              <a:buSzTx/>
              <a:buFontTx/>
              <a:buNone/>
              <a:defRPr/>
            </a:lvl4pPr>
            <a:lvl5pPr marL="1828800" lvl="4" indent="0" algn="ctr">
              <a:buClrTx/>
              <a:buSzTx/>
              <a:buFontTx/>
              <a:buNone/>
              <a:defRPr/>
            </a:lvl5pPr>
          </a:lstStyle>
          <a:p>
            <a:pPr lvl="0" fontAlgn="base"/>
            <a:r>
              <a:rPr lang="zh-CN" altLang="en-US" strike="noStrike" noProof="1" dirty="0"/>
              <a:t>单击此处编辑母版副标题样式</a:t>
            </a:r>
            <a:endParaRPr lang="zh-CN" altLang="en-US" strike="noStrike" noProof="1" dirty="0"/>
          </a:p>
        </p:txBody>
      </p:sp>
      <p:sp>
        <p:nvSpPr>
          <p:cNvPr id="36747" name="日期占位符 36746"/>
          <p:cNvSpPr>
            <a:spLocks noGrp="1"/>
          </p:cNvSpPr>
          <p:nvPr>
            <p:ph type="dt" sz="half" idx="2"/>
          </p:nvPr>
        </p:nvSpPr>
        <p:spPr>
          <a:xfrm>
            <a:off x="1371600" y="6248400"/>
            <a:ext cx="1905000" cy="457200"/>
          </a:xfrm>
          <a:prstGeom prst="rect">
            <a:avLst/>
          </a:prstGeom>
          <a:noFill/>
          <a:ln w="9525">
            <a:noFill/>
          </a:ln>
        </p:spPr>
        <p:txBody>
          <a:bodyPr anchor="t"/>
          <a:lstStyle>
            <a:lvl1pPr>
              <a:defRPr sz="1400"/>
            </a:lvl1pPr>
          </a:lstStyle>
          <a:p>
            <a:pPr fontAlgn="base"/>
            <a:fld id="{BB962C8B-B14F-4D97-AF65-F5344CB8AC3E}" type="datetime1">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
        <p:nvSpPr>
          <p:cNvPr id="36748" name="页脚占位符 36747"/>
          <p:cNvSpPr>
            <a:spLocks noGrp="1"/>
          </p:cNvSpPr>
          <p:nvPr>
            <p:ph type="ftr" sz="quarter" idx="3"/>
          </p:nvPr>
        </p:nvSpPr>
        <p:spPr>
          <a:xfrm>
            <a:off x="3733800" y="6248400"/>
            <a:ext cx="2895600" cy="457200"/>
          </a:xfrm>
          <a:prstGeom prst="rect">
            <a:avLst/>
          </a:prstGeom>
          <a:noFill/>
          <a:ln w="9525">
            <a:noFill/>
          </a:ln>
        </p:spPr>
        <p:txBody>
          <a:bodyPr anchor="t"/>
          <a:lstStyle>
            <a:lvl1pPr algn="ctr">
              <a:defRPr sz="1400"/>
            </a:lvl1pPr>
          </a:lstStyle>
          <a:p>
            <a:pPr fontAlgn="base"/>
            <a:endParaRPr lang="zh-CN" altLang="en-US" strike="noStrike" noProof="1" dirty="0">
              <a:latin typeface="Arial Narrow" pitchFamily="34" charset="0"/>
            </a:endParaRPr>
          </a:p>
        </p:txBody>
      </p:sp>
      <p:sp>
        <p:nvSpPr>
          <p:cNvPr id="36749" name="灯片编号占位符 36748"/>
          <p:cNvSpPr>
            <a:spLocks noGrp="1"/>
          </p:cNvSpPr>
          <p:nvPr>
            <p:ph type="sldNum" sz="quarter" idx="4"/>
          </p:nvPr>
        </p:nvSpPr>
        <p:spPr>
          <a:xfrm>
            <a:off x="7086600" y="6248400"/>
            <a:ext cx="1905000" cy="457200"/>
          </a:xfrm>
          <a:prstGeom prst="rect">
            <a:avLst/>
          </a:prstGeom>
          <a:noFill/>
          <a:ln w="9525">
            <a:noFill/>
          </a:ln>
        </p:spPr>
        <p:txBody>
          <a:bodyPr anchor="t"/>
          <a:lstStyle>
            <a:lvl1pPr algn="r">
              <a:defRPr sz="1400"/>
            </a:lvl1pPr>
          </a:lstStyle>
          <a:p>
            <a:pPr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hf sldNum="0" hdr="0" ftr="0" dt="0"/>
</p:sldLayout>
</file>

<file path=ppt/slideLayouts/slideLayout15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85800" y="1981200"/>
            <a:ext cx="3808476" cy="4114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9724" y="1981200"/>
            <a:ext cx="3808476" cy="4114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85800" y="1981200"/>
            <a:ext cx="3808476" cy="4114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9724" y="1981200"/>
            <a:ext cx="3808476" cy="4114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8" name="页脚占位符 7"/>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9" name="灯片编号占位符 8"/>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4" name="页脚占位符 3"/>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3" name="页脚占位符 2"/>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66335" y="457200"/>
            <a:ext cx="2060178" cy="56388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85800" y="457200"/>
            <a:ext cx="6061104" cy="56388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6286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solidFill>
        <a:effectLst/>
      </p:bgPr>
    </p:bg>
    <p:spTree>
      <p:nvGrpSpPr>
        <p:cNvPr id="1" name=""/>
        <p:cNvGrpSpPr/>
        <p:nvPr/>
      </p:nvGrpSpPr>
      <p:grpSpPr/>
      <p:grpSp>
        <p:nvGrpSpPr>
          <p:cNvPr id="2050" name="组合 36754"/>
          <p:cNvGrpSpPr/>
          <p:nvPr/>
        </p:nvGrpSpPr>
        <p:grpSpPr>
          <a:xfrm>
            <a:off x="0" y="0"/>
            <a:ext cx="9144000" cy="6858000"/>
            <a:chOff x="0" y="0"/>
            <a:chExt cx="5760" cy="4320"/>
          </a:xfrm>
        </p:grpSpPr>
        <p:grpSp>
          <p:nvGrpSpPr>
            <p:cNvPr id="2051" name="组合 36753"/>
            <p:cNvGrpSpPr/>
            <p:nvPr userDrawn="1"/>
          </p:nvGrpSpPr>
          <p:grpSpPr>
            <a:xfrm>
              <a:off x="0" y="0"/>
              <a:ext cx="5760" cy="4320"/>
              <a:chOff x="0" y="0"/>
              <a:chExt cx="5760" cy="4320"/>
            </a:xfrm>
          </p:grpSpPr>
          <p:sp>
            <p:nvSpPr>
              <p:cNvPr id="2052" name="矩形 35841"/>
              <p:cNvSpPr/>
              <p:nvPr userDrawn="1"/>
            </p:nvSpPr>
            <p:spPr>
              <a:xfrm>
                <a:off x="0" y="1248"/>
                <a:ext cx="5760" cy="1104"/>
              </a:xfrm>
              <a:prstGeom prst="rect">
                <a:avLst/>
              </a:prstGeom>
              <a:solidFill>
                <a:schemeClr val="accent2"/>
              </a:solidFill>
              <a:ln w="9525">
                <a:noFill/>
              </a:ln>
            </p:spPr>
            <p:txBody>
              <a:bodyPr anchor="t" anchorCtr="0"/>
              <a:p>
                <a:pPr lvl="0"/>
                <a:endParaRPr lang="zh-CN" altLang="en-US">
                  <a:latin typeface="Times New Roman" panose="02020603050405020304" pitchFamily="18" charset="0"/>
                </a:endParaRPr>
              </a:p>
            </p:txBody>
          </p:sp>
          <p:sp>
            <p:nvSpPr>
              <p:cNvPr id="2053" name="矩形 35843" descr="Cacback"/>
              <p:cNvSpPr/>
              <p:nvPr userDrawn="1"/>
            </p:nvSpPr>
            <p:spPr>
              <a:xfrm>
                <a:off x="0" y="0"/>
                <a:ext cx="1119" cy="4320"/>
              </a:xfrm>
              <a:prstGeom prst="rect">
                <a:avLst/>
              </a:prstGeom>
              <a:blipFill rotWithShape="0">
                <a:blip r:embed="rId2"/>
              </a:blipFill>
              <a:ln w="9525">
                <a:noFill/>
              </a:ln>
            </p:spPr>
            <p:txBody>
              <a:bodyPr anchor="t" anchorCtr="0"/>
              <a:p>
                <a:pPr lvl="0"/>
                <a:endParaRPr lang="zh-CN" altLang="en-US">
                  <a:latin typeface="Times New Roman" panose="02020603050405020304" pitchFamily="18" charset="0"/>
                </a:endParaRPr>
              </a:p>
            </p:txBody>
          </p:sp>
        </p:grpSp>
        <p:sp>
          <p:nvSpPr>
            <p:cNvPr id="2054" name="矩形 36743"/>
            <p:cNvSpPr/>
            <p:nvPr/>
          </p:nvSpPr>
          <p:spPr>
            <a:xfrm>
              <a:off x="816" y="2592"/>
              <a:ext cx="701" cy="1728"/>
            </a:xfrm>
            <a:prstGeom prst="rect">
              <a:avLst/>
            </a:prstGeom>
            <a:solidFill>
              <a:schemeClr val="bg1">
                <a:alpha val="50000"/>
              </a:schemeClr>
            </a:solidFill>
            <a:ln w="9525">
              <a:noFill/>
            </a:ln>
          </p:spPr>
          <p:txBody>
            <a:bodyPr anchor="t" anchorCtr="0"/>
            <a:p>
              <a:pPr lvl="0"/>
              <a:endParaRPr lang="zh-CN" altLang="en-US">
                <a:latin typeface="Times New Roman" panose="02020603050405020304" pitchFamily="18" charset="0"/>
              </a:endParaRPr>
            </a:p>
          </p:txBody>
        </p:sp>
      </p:grpSp>
      <p:grpSp>
        <p:nvGrpSpPr>
          <p:cNvPr id="2055" name="组合 36751"/>
          <p:cNvGrpSpPr/>
          <p:nvPr/>
        </p:nvGrpSpPr>
        <p:grpSpPr>
          <a:xfrm>
            <a:off x="0" y="1371600"/>
            <a:ext cx="8405813" cy="1246188"/>
            <a:chOff x="0" y="864"/>
            <a:chExt cx="5295" cy="785"/>
          </a:xfrm>
        </p:grpSpPr>
        <p:sp>
          <p:nvSpPr>
            <p:cNvPr id="2056" name="任意多边形 36731"/>
            <p:cNvSpPr/>
            <p:nvPr userDrawn="1"/>
          </p:nvSpPr>
          <p:spPr>
            <a:xfrm rot="-507431">
              <a:off x="0" y="1477"/>
              <a:ext cx="1059" cy="172"/>
            </a:xfrm>
            <a:custGeom>
              <a:avLst/>
              <a:gdLst/>
              <a:ahLst/>
              <a:cxnLst/>
              <a:pathLst>
                <a:path w="1059" h="172">
                  <a:moveTo>
                    <a:pt x="1059" y="0"/>
                  </a:moveTo>
                  <a:cubicBezTo>
                    <a:pt x="543" y="45"/>
                    <a:pt x="291" y="112"/>
                    <a:pt x="147" y="144"/>
                  </a:cubicBezTo>
                  <a:cubicBezTo>
                    <a:pt x="0" y="172"/>
                    <a:pt x="153" y="147"/>
                    <a:pt x="177" y="171"/>
                  </a:cubicBezTo>
                  <a:cubicBezTo>
                    <a:pt x="329" y="151"/>
                    <a:pt x="339" y="99"/>
                    <a:pt x="1059" y="24"/>
                  </a:cubicBezTo>
                  <a:cubicBezTo>
                    <a:pt x="1059" y="24"/>
                    <a:pt x="1059" y="0"/>
                    <a:pt x="1059" y="0"/>
                  </a:cubicBezTo>
                  <a:close/>
                </a:path>
              </a:pathLst>
            </a:custGeom>
            <a:gradFill rotWithShape="0">
              <a:gsLst>
                <a:gs pos="0">
                  <a:schemeClr val="accent1"/>
                </a:gs>
                <a:gs pos="100000">
                  <a:schemeClr val="bg2"/>
                </a:gs>
              </a:gsLst>
              <a:lin ang="0" scaled="1"/>
              <a:tileRect/>
            </a:gradFill>
            <a:ln w="9525">
              <a:noFill/>
            </a:ln>
          </p:spPr>
          <p:txBody>
            <a:bodyPr/>
            <a:p>
              <a:endParaRPr lang="zh-CN" altLang="en-US"/>
            </a:p>
          </p:txBody>
        </p:sp>
        <p:sp>
          <p:nvSpPr>
            <p:cNvPr id="2057" name="任意多边形 36732"/>
            <p:cNvSpPr/>
            <p:nvPr userDrawn="1"/>
          </p:nvSpPr>
          <p:spPr>
            <a:xfrm rot="-507431">
              <a:off x="1173" y="864"/>
              <a:ext cx="4122" cy="630"/>
            </a:xfrm>
            <a:custGeom>
              <a:avLst/>
              <a:gdLst/>
              <a:ahLst/>
              <a:cxnLst/>
              <a:pathLst>
                <a:path w="4122" h="630">
                  <a:moveTo>
                    <a:pt x="0" y="204"/>
                  </a:moveTo>
                  <a:cubicBezTo>
                    <a:pt x="255" y="198"/>
                    <a:pt x="1686" y="0"/>
                    <a:pt x="3544" y="348"/>
                  </a:cubicBezTo>
                  <a:cubicBezTo>
                    <a:pt x="4122" y="464"/>
                    <a:pt x="3754" y="614"/>
                    <a:pt x="3680" y="630"/>
                  </a:cubicBezTo>
                  <a:cubicBezTo>
                    <a:pt x="3680" y="630"/>
                    <a:pt x="3642" y="626"/>
                    <a:pt x="3616" y="624"/>
                  </a:cubicBezTo>
                  <a:cubicBezTo>
                    <a:pt x="3678" y="612"/>
                    <a:pt x="4118" y="488"/>
                    <a:pt x="3534" y="368"/>
                  </a:cubicBezTo>
                  <a:cubicBezTo>
                    <a:pt x="2029" y="98"/>
                    <a:pt x="696" y="156"/>
                    <a:pt x="17" y="231"/>
                  </a:cubicBezTo>
                  <a:cubicBezTo>
                    <a:pt x="17" y="231"/>
                    <a:pt x="0" y="204"/>
                    <a:pt x="0" y="204"/>
                  </a:cubicBezTo>
                  <a:close/>
                </a:path>
              </a:pathLst>
            </a:custGeom>
            <a:solidFill>
              <a:schemeClr val="bg2"/>
            </a:solidFill>
            <a:ln w="9525">
              <a:noFill/>
            </a:ln>
          </p:spPr>
          <p:txBody>
            <a:bodyPr/>
            <a:p>
              <a:endParaRPr lang="zh-CN" altLang="en-US"/>
            </a:p>
          </p:txBody>
        </p:sp>
        <p:grpSp>
          <p:nvGrpSpPr>
            <p:cNvPr id="2058" name="组合 36733"/>
            <p:cNvGrpSpPr/>
            <p:nvPr userDrawn="1"/>
          </p:nvGrpSpPr>
          <p:grpSpPr>
            <a:xfrm>
              <a:off x="1008" y="1248"/>
              <a:ext cx="288" cy="288"/>
              <a:chOff x="1033" y="326"/>
              <a:chExt cx="192" cy="192"/>
            </a:xfrm>
          </p:grpSpPr>
          <p:sp>
            <p:nvSpPr>
              <p:cNvPr id="2059" name="椭圆 36734"/>
              <p:cNvSpPr/>
              <p:nvPr/>
            </p:nvSpPr>
            <p:spPr>
              <a:xfrm>
                <a:off x="1033" y="326"/>
                <a:ext cx="192" cy="192"/>
              </a:xfrm>
              <a:prstGeom prst="ellipse">
                <a:avLst/>
              </a:prstGeom>
              <a:gradFill rotWithShape="0">
                <a:gsLst>
                  <a:gs pos="0">
                    <a:schemeClr val="bg2"/>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0" name="椭圆 36735"/>
              <p:cNvSpPr/>
              <p:nvPr/>
            </p:nvSpPr>
            <p:spPr>
              <a:xfrm>
                <a:off x="1129" y="377"/>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1" name="椭圆 36736"/>
              <p:cNvSpPr/>
              <p:nvPr/>
            </p:nvSpPr>
            <p:spPr>
              <a:xfrm>
                <a:off x="1063" y="350"/>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2" name="椭圆 36737"/>
              <p:cNvSpPr/>
              <p:nvPr/>
            </p:nvSpPr>
            <p:spPr>
              <a:xfrm>
                <a:off x="1063" y="404"/>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3" name="椭圆 36738"/>
              <p:cNvSpPr/>
              <p:nvPr/>
            </p:nvSpPr>
            <p:spPr>
              <a:xfrm>
                <a:off x="1108" y="422"/>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4" name="椭圆 36739"/>
              <p:cNvSpPr/>
              <p:nvPr/>
            </p:nvSpPr>
            <p:spPr>
              <a:xfrm>
                <a:off x="1168" y="416"/>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5" name="椭圆 36740"/>
              <p:cNvSpPr/>
              <p:nvPr/>
            </p:nvSpPr>
            <p:spPr>
              <a:xfrm>
                <a:off x="1120" y="461"/>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6" name="椭圆 36741"/>
              <p:cNvSpPr/>
              <p:nvPr/>
            </p:nvSpPr>
            <p:spPr>
              <a:xfrm>
                <a:off x="1063" y="452"/>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7" name="椭圆 36742"/>
              <p:cNvSpPr/>
              <p:nvPr/>
            </p:nvSpPr>
            <p:spPr>
              <a:xfrm>
                <a:off x="1117" y="329"/>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grpSp>
      </p:grpSp>
      <p:sp>
        <p:nvSpPr>
          <p:cNvPr id="36745" name="标题 36744"/>
          <p:cNvSpPr>
            <a:spLocks noGrp="1"/>
          </p:cNvSpPr>
          <p:nvPr>
            <p:ph type="ctrTitle"/>
          </p:nvPr>
        </p:nvSpPr>
        <p:spPr>
          <a:xfrm>
            <a:off x="1828800" y="2133600"/>
            <a:ext cx="7315200" cy="1600200"/>
          </a:xfrm>
          <a:prstGeom prst="rect">
            <a:avLst/>
          </a:prstGeom>
          <a:noFill/>
          <a:ln w="9525">
            <a:noFill/>
          </a:ln>
        </p:spPr>
        <p:txBody>
          <a:bodyPr anchor="ctr"/>
          <a:lstStyle>
            <a:lvl1pPr lvl="0" algn="l">
              <a:buClrTx/>
              <a:buSzTx/>
              <a:buFontTx/>
              <a:defRPr/>
            </a:lvl1pPr>
          </a:lstStyle>
          <a:p>
            <a:pPr lvl="0" fontAlgn="base"/>
            <a:r>
              <a:rPr lang="zh-CN" altLang="en-US" strike="noStrike" noProof="1" dirty="0"/>
              <a:t>单击此处编辑母版标题样式</a:t>
            </a:r>
            <a:endParaRPr lang="zh-CN" altLang="en-US" strike="noStrike" noProof="1" dirty="0"/>
          </a:p>
        </p:txBody>
      </p:sp>
      <p:sp>
        <p:nvSpPr>
          <p:cNvPr id="36746" name="副标题 36745"/>
          <p:cNvSpPr>
            <a:spLocks noGrp="1"/>
          </p:cNvSpPr>
          <p:nvPr>
            <p:ph type="subTitle" idx="1"/>
          </p:nvPr>
        </p:nvSpPr>
        <p:spPr>
          <a:xfrm>
            <a:off x="1371600" y="4267200"/>
            <a:ext cx="6400800" cy="1752600"/>
          </a:xfrm>
          <a:prstGeom prst="rect">
            <a:avLst/>
          </a:prstGeom>
          <a:noFill/>
          <a:ln w="9525">
            <a:noFill/>
          </a:ln>
        </p:spPr>
        <p:txBody>
          <a:bodyPr anchor="t"/>
          <a:lstStyle>
            <a:lvl1pPr marL="0" lvl="0" indent="0">
              <a:buClrTx/>
              <a:buSzTx/>
              <a:buFontTx/>
              <a:buNone/>
              <a:defRPr/>
            </a:lvl1pPr>
            <a:lvl2pPr marL="457200" lvl="1" indent="0" algn="ctr">
              <a:buClrTx/>
              <a:buSzTx/>
              <a:buFontTx/>
              <a:buNone/>
              <a:defRPr/>
            </a:lvl2pPr>
            <a:lvl3pPr marL="914400" lvl="2" indent="0" algn="ctr">
              <a:buClrTx/>
              <a:buSzTx/>
              <a:buFontTx/>
              <a:buNone/>
              <a:defRPr/>
            </a:lvl3pPr>
            <a:lvl4pPr marL="1371600" lvl="3" indent="0" algn="ctr">
              <a:buClrTx/>
              <a:buSzTx/>
              <a:buFontTx/>
              <a:buNone/>
              <a:defRPr/>
            </a:lvl4pPr>
            <a:lvl5pPr marL="1828800" lvl="4" indent="0" algn="ctr">
              <a:buClrTx/>
              <a:buSzTx/>
              <a:buFontTx/>
              <a:buNone/>
              <a:defRPr/>
            </a:lvl5pPr>
          </a:lstStyle>
          <a:p>
            <a:pPr lvl="0" fontAlgn="base"/>
            <a:r>
              <a:rPr lang="zh-CN" altLang="en-US" strike="noStrike" noProof="1" dirty="0"/>
              <a:t>单击此处编辑母版副标题样式</a:t>
            </a:r>
            <a:endParaRPr lang="zh-CN" altLang="en-US" strike="noStrike" noProof="1" dirty="0"/>
          </a:p>
        </p:txBody>
      </p:sp>
      <p:sp>
        <p:nvSpPr>
          <p:cNvPr id="36747" name="日期占位符 36746"/>
          <p:cNvSpPr>
            <a:spLocks noGrp="1"/>
          </p:cNvSpPr>
          <p:nvPr>
            <p:ph type="dt" sz="half" idx="2"/>
          </p:nvPr>
        </p:nvSpPr>
        <p:spPr>
          <a:xfrm>
            <a:off x="1371600" y="6248400"/>
            <a:ext cx="1905000" cy="457200"/>
          </a:xfrm>
          <a:prstGeom prst="rect">
            <a:avLst/>
          </a:prstGeom>
          <a:noFill/>
          <a:ln w="9525">
            <a:noFill/>
          </a:ln>
        </p:spPr>
        <p:txBody>
          <a:bodyPr anchor="t"/>
          <a:lstStyle>
            <a:lvl1pPr>
              <a:defRPr sz="1400"/>
            </a:lvl1pPr>
          </a:lstStyle>
          <a:p>
            <a:pPr fontAlgn="base"/>
            <a:fld id="{BB962C8B-B14F-4D97-AF65-F5344CB8AC3E}" type="datetime1">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
        <p:nvSpPr>
          <p:cNvPr id="36748" name="页脚占位符 36747"/>
          <p:cNvSpPr>
            <a:spLocks noGrp="1"/>
          </p:cNvSpPr>
          <p:nvPr>
            <p:ph type="ftr" sz="quarter" idx="3"/>
          </p:nvPr>
        </p:nvSpPr>
        <p:spPr>
          <a:xfrm>
            <a:off x="3733800" y="6248400"/>
            <a:ext cx="2895600" cy="457200"/>
          </a:xfrm>
          <a:prstGeom prst="rect">
            <a:avLst/>
          </a:prstGeom>
          <a:noFill/>
          <a:ln w="9525">
            <a:noFill/>
          </a:ln>
        </p:spPr>
        <p:txBody>
          <a:bodyPr anchor="t"/>
          <a:lstStyle>
            <a:lvl1pPr algn="ctr">
              <a:defRPr sz="1400"/>
            </a:lvl1pPr>
          </a:lstStyle>
          <a:p>
            <a:pPr fontAlgn="base"/>
            <a:endParaRPr lang="zh-CN" altLang="en-US" strike="noStrike" noProof="1" dirty="0">
              <a:latin typeface="Arial Narrow" pitchFamily="34" charset="0"/>
            </a:endParaRPr>
          </a:p>
        </p:txBody>
      </p:sp>
      <p:sp>
        <p:nvSpPr>
          <p:cNvPr id="36749" name="灯片编号占位符 36748"/>
          <p:cNvSpPr>
            <a:spLocks noGrp="1"/>
          </p:cNvSpPr>
          <p:nvPr>
            <p:ph type="sldNum" sz="quarter" idx="4"/>
          </p:nvPr>
        </p:nvSpPr>
        <p:spPr>
          <a:xfrm>
            <a:off x="7086600" y="6248400"/>
            <a:ext cx="1905000" cy="457200"/>
          </a:xfrm>
          <a:prstGeom prst="rect">
            <a:avLst/>
          </a:prstGeom>
          <a:noFill/>
          <a:ln w="9525">
            <a:noFill/>
          </a:ln>
        </p:spPr>
        <p:txBody>
          <a:bodyPr anchor="t"/>
          <a:lstStyle>
            <a:lvl1pPr algn="r">
              <a:defRPr sz="1400"/>
            </a:lvl1pPr>
          </a:lstStyle>
          <a:p>
            <a:pPr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8" name="页脚占位符 7"/>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9" name="灯片编号占位符 8"/>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85800" y="1981200"/>
            <a:ext cx="3808476" cy="4114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9724" y="1981200"/>
            <a:ext cx="3808476" cy="4114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8" name="页脚占位符 7"/>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9" name="灯片编号占位符 8"/>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4" name="页脚占位符 3"/>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3" name="页脚占位符 2"/>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66335" y="457200"/>
            <a:ext cx="2060178" cy="56388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85800" y="457200"/>
            <a:ext cx="6061104" cy="56388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4" name="页脚占位符 3"/>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6286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solidFill>
        <a:effectLst/>
      </p:bgPr>
    </p:bg>
    <p:spTree>
      <p:nvGrpSpPr>
        <p:cNvPr id="1" name=""/>
        <p:cNvGrpSpPr/>
        <p:nvPr/>
      </p:nvGrpSpPr>
      <p:grpSpPr/>
      <p:grpSp>
        <p:nvGrpSpPr>
          <p:cNvPr id="2050" name="组合 36754"/>
          <p:cNvGrpSpPr/>
          <p:nvPr/>
        </p:nvGrpSpPr>
        <p:grpSpPr>
          <a:xfrm>
            <a:off x="0" y="0"/>
            <a:ext cx="9144000" cy="6858000"/>
            <a:chOff x="0" y="0"/>
            <a:chExt cx="5760" cy="4320"/>
          </a:xfrm>
        </p:grpSpPr>
        <p:grpSp>
          <p:nvGrpSpPr>
            <p:cNvPr id="2051" name="组合 36753"/>
            <p:cNvGrpSpPr/>
            <p:nvPr userDrawn="1"/>
          </p:nvGrpSpPr>
          <p:grpSpPr>
            <a:xfrm>
              <a:off x="0" y="0"/>
              <a:ext cx="5760" cy="4320"/>
              <a:chOff x="0" y="0"/>
              <a:chExt cx="5760" cy="4320"/>
            </a:xfrm>
          </p:grpSpPr>
          <p:sp>
            <p:nvSpPr>
              <p:cNvPr id="2052" name="矩形 35841"/>
              <p:cNvSpPr/>
              <p:nvPr userDrawn="1"/>
            </p:nvSpPr>
            <p:spPr>
              <a:xfrm>
                <a:off x="0" y="1248"/>
                <a:ext cx="5760" cy="1104"/>
              </a:xfrm>
              <a:prstGeom prst="rect">
                <a:avLst/>
              </a:prstGeom>
              <a:solidFill>
                <a:schemeClr val="accent2"/>
              </a:solidFill>
              <a:ln w="9525">
                <a:noFill/>
              </a:ln>
            </p:spPr>
            <p:txBody>
              <a:bodyPr anchor="t" anchorCtr="0"/>
              <a:p>
                <a:pPr lvl="0"/>
                <a:endParaRPr lang="zh-CN" altLang="en-US">
                  <a:latin typeface="Times New Roman" panose="02020603050405020304" pitchFamily="18" charset="0"/>
                </a:endParaRPr>
              </a:p>
            </p:txBody>
          </p:sp>
          <p:sp>
            <p:nvSpPr>
              <p:cNvPr id="2053" name="矩形 35843" descr="Cacback"/>
              <p:cNvSpPr/>
              <p:nvPr userDrawn="1"/>
            </p:nvSpPr>
            <p:spPr>
              <a:xfrm>
                <a:off x="0" y="0"/>
                <a:ext cx="1119" cy="4320"/>
              </a:xfrm>
              <a:prstGeom prst="rect">
                <a:avLst/>
              </a:prstGeom>
              <a:blipFill rotWithShape="0">
                <a:blip r:embed="rId2"/>
              </a:blipFill>
              <a:ln w="9525">
                <a:noFill/>
              </a:ln>
            </p:spPr>
            <p:txBody>
              <a:bodyPr anchor="t" anchorCtr="0"/>
              <a:p>
                <a:pPr lvl="0"/>
                <a:endParaRPr lang="zh-CN" altLang="en-US">
                  <a:latin typeface="Times New Roman" panose="02020603050405020304" pitchFamily="18" charset="0"/>
                </a:endParaRPr>
              </a:p>
            </p:txBody>
          </p:sp>
        </p:grpSp>
        <p:sp>
          <p:nvSpPr>
            <p:cNvPr id="2054" name="矩形 36743"/>
            <p:cNvSpPr/>
            <p:nvPr/>
          </p:nvSpPr>
          <p:spPr>
            <a:xfrm>
              <a:off x="816" y="2592"/>
              <a:ext cx="701" cy="1728"/>
            </a:xfrm>
            <a:prstGeom prst="rect">
              <a:avLst/>
            </a:prstGeom>
            <a:solidFill>
              <a:schemeClr val="bg1">
                <a:alpha val="50000"/>
              </a:schemeClr>
            </a:solidFill>
            <a:ln w="9525">
              <a:noFill/>
            </a:ln>
          </p:spPr>
          <p:txBody>
            <a:bodyPr anchor="t" anchorCtr="0"/>
            <a:p>
              <a:pPr lvl="0"/>
              <a:endParaRPr lang="zh-CN" altLang="en-US">
                <a:latin typeface="Times New Roman" panose="02020603050405020304" pitchFamily="18" charset="0"/>
              </a:endParaRPr>
            </a:p>
          </p:txBody>
        </p:sp>
      </p:grpSp>
      <p:grpSp>
        <p:nvGrpSpPr>
          <p:cNvPr id="2055" name="组合 36751"/>
          <p:cNvGrpSpPr/>
          <p:nvPr/>
        </p:nvGrpSpPr>
        <p:grpSpPr>
          <a:xfrm>
            <a:off x="0" y="1371600"/>
            <a:ext cx="8405813" cy="1246188"/>
            <a:chOff x="0" y="864"/>
            <a:chExt cx="5295" cy="785"/>
          </a:xfrm>
        </p:grpSpPr>
        <p:sp>
          <p:nvSpPr>
            <p:cNvPr id="2056" name="任意多边形 36731"/>
            <p:cNvSpPr/>
            <p:nvPr userDrawn="1"/>
          </p:nvSpPr>
          <p:spPr>
            <a:xfrm rot="-507431">
              <a:off x="0" y="1477"/>
              <a:ext cx="1059" cy="172"/>
            </a:xfrm>
            <a:custGeom>
              <a:avLst/>
              <a:gdLst/>
              <a:ahLst/>
              <a:cxnLst/>
              <a:pathLst>
                <a:path w="1059" h="172">
                  <a:moveTo>
                    <a:pt x="1059" y="0"/>
                  </a:moveTo>
                  <a:cubicBezTo>
                    <a:pt x="543" y="45"/>
                    <a:pt x="291" y="112"/>
                    <a:pt x="147" y="144"/>
                  </a:cubicBezTo>
                  <a:cubicBezTo>
                    <a:pt x="0" y="172"/>
                    <a:pt x="153" y="147"/>
                    <a:pt x="177" y="171"/>
                  </a:cubicBezTo>
                  <a:cubicBezTo>
                    <a:pt x="329" y="151"/>
                    <a:pt x="339" y="99"/>
                    <a:pt x="1059" y="24"/>
                  </a:cubicBezTo>
                  <a:cubicBezTo>
                    <a:pt x="1059" y="24"/>
                    <a:pt x="1059" y="0"/>
                    <a:pt x="1059" y="0"/>
                  </a:cubicBezTo>
                  <a:close/>
                </a:path>
              </a:pathLst>
            </a:custGeom>
            <a:gradFill rotWithShape="0">
              <a:gsLst>
                <a:gs pos="0">
                  <a:schemeClr val="accent1"/>
                </a:gs>
                <a:gs pos="100000">
                  <a:schemeClr val="bg2"/>
                </a:gs>
              </a:gsLst>
              <a:lin ang="0" scaled="1"/>
              <a:tileRect/>
            </a:gradFill>
            <a:ln w="9525">
              <a:noFill/>
            </a:ln>
          </p:spPr>
          <p:txBody>
            <a:bodyPr/>
            <a:p>
              <a:endParaRPr lang="zh-CN" altLang="en-US"/>
            </a:p>
          </p:txBody>
        </p:sp>
        <p:sp>
          <p:nvSpPr>
            <p:cNvPr id="2057" name="任意多边形 36732"/>
            <p:cNvSpPr/>
            <p:nvPr userDrawn="1"/>
          </p:nvSpPr>
          <p:spPr>
            <a:xfrm rot="-507431">
              <a:off x="1173" y="864"/>
              <a:ext cx="4122" cy="630"/>
            </a:xfrm>
            <a:custGeom>
              <a:avLst/>
              <a:gdLst/>
              <a:ahLst/>
              <a:cxnLst/>
              <a:pathLst>
                <a:path w="4122" h="630">
                  <a:moveTo>
                    <a:pt x="0" y="204"/>
                  </a:moveTo>
                  <a:cubicBezTo>
                    <a:pt x="255" y="198"/>
                    <a:pt x="1686" y="0"/>
                    <a:pt x="3544" y="348"/>
                  </a:cubicBezTo>
                  <a:cubicBezTo>
                    <a:pt x="4122" y="464"/>
                    <a:pt x="3754" y="614"/>
                    <a:pt x="3680" y="630"/>
                  </a:cubicBezTo>
                  <a:cubicBezTo>
                    <a:pt x="3680" y="630"/>
                    <a:pt x="3642" y="626"/>
                    <a:pt x="3616" y="624"/>
                  </a:cubicBezTo>
                  <a:cubicBezTo>
                    <a:pt x="3678" y="612"/>
                    <a:pt x="4118" y="488"/>
                    <a:pt x="3534" y="368"/>
                  </a:cubicBezTo>
                  <a:cubicBezTo>
                    <a:pt x="2029" y="98"/>
                    <a:pt x="696" y="156"/>
                    <a:pt x="17" y="231"/>
                  </a:cubicBezTo>
                  <a:cubicBezTo>
                    <a:pt x="17" y="231"/>
                    <a:pt x="0" y="204"/>
                    <a:pt x="0" y="204"/>
                  </a:cubicBezTo>
                  <a:close/>
                </a:path>
              </a:pathLst>
            </a:custGeom>
            <a:solidFill>
              <a:schemeClr val="bg2"/>
            </a:solidFill>
            <a:ln w="9525">
              <a:noFill/>
            </a:ln>
          </p:spPr>
          <p:txBody>
            <a:bodyPr/>
            <a:p>
              <a:endParaRPr lang="zh-CN" altLang="en-US"/>
            </a:p>
          </p:txBody>
        </p:sp>
        <p:grpSp>
          <p:nvGrpSpPr>
            <p:cNvPr id="2058" name="组合 36733"/>
            <p:cNvGrpSpPr/>
            <p:nvPr userDrawn="1"/>
          </p:nvGrpSpPr>
          <p:grpSpPr>
            <a:xfrm>
              <a:off x="1008" y="1248"/>
              <a:ext cx="288" cy="288"/>
              <a:chOff x="1033" y="326"/>
              <a:chExt cx="192" cy="192"/>
            </a:xfrm>
          </p:grpSpPr>
          <p:sp>
            <p:nvSpPr>
              <p:cNvPr id="2059" name="椭圆 36734"/>
              <p:cNvSpPr/>
              <p:nvPr/>
            </p:nvSpPr>
            <p:spPr>
              <a:xfrm>
                <a:off x="1033" y="326"/>
                <a:ext cx="192" cy="192"/>
              </a:xfrm>
              <a:prstGeom prst="ellipse">
                <a:avLst/>
              </a:prstGeom>
              <a:gradFill rotWithShape="0">
                <a:gsLst>
                  <a:gs pos="0">
                    <a:schemeClr val="bg2"/>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0" name="椭圆 36735"/>
              <p:cNvSpPr/>
              <p:nvPr/>
            </p:nvSpPr>
            <p:spPr>
              <a:xfrm>
                <a:off x="1129" y="377"/>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1" name="椭圆 36736"/>
              <p:cNvSpPr/>
              <p:nvPr/>
            </p:nvSpPr>
            <p:spPr>
              <a:xfrm>
                <a:off x="1063" y="350"/>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2" name="椭圆 36737"/>
              <p:cNvSpPr/>
              <p:nvPr/>
            </p:nvSpPr>
            <p:spPr>
              <a:xfrm>
                <a:off x="1063" y="404"/>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3" name="椭圆 36738"/>
              <p:cNvSpPr/>
              <p:nvPr/>
            </p:nvSpPr>
            <p:spPr>
              <a:xfrm>
                <a:off x="1108" y="422"/>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4" name="椭圆 36739"/>
              <p:cNvSpPr/>
              <p:nvPr/>
            </p:nvSpPr>
            <p:spPr>
              <a:xfrm>
                <a:off x="1168" y="416"/>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5" name="椭圆 36740"/>
              <p:cNvSpPr/>
              <p:nvPr/>
            </p:nvSpPr>
            <p:spPr>
              <a:xfrm>
                <a:off x="1120" y="461"/>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6" name="椭圆 36741"/>
              <p:cNvSpPr/>
              <p:nvPr/>
            </p:nvSpPr>
            <p:spPr>
              <a:xfrm>
                <a:off x="1063" y="452"/>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7" name="椭圆 36742"/>
              <p:cNvSpPr/>
              <p:nvPr/>
            </p:nvSpPr>
            <p:spPr>
              <a:xfrm>
                <a:off x="1117" y="329"/>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grpSp>
      </p:grpSp>
      <p:sp>
        <p:nvSpPr>
          <p:cNvPr id="36745" name="标题 36744"/>
          <p:cNvSpPr>
            <a:spLocks noGrp="1"/>
          </p:cNvSpPr>
          <p:nvPr>
            <p:ph type="ctrTitle"/>
          </p:nvPr>
        </p:nvSpPr>
        <p:spPr>
          <a:xfrm>
            <a:off x="1828800" y="2133600"/>
            <a:ext cx="7315200" cy="1600200"/>
          </a:xfrm>
          <a:prstGeom prst="rect">
            <a:avLst/>
          </a:prstGeom>
          <a:noFill/>
          <a:ln w="9525">
            <a:noFill/>
          </a:ln>
        </p:spPr>
        <p:txBody>
          <a:bodyPr anchor="ctr"/>
          <a:lstStyle>
            <a:lvl1pPr lvl="0" algn="l">
              <a:buClrTx/>
              <a:buSzTx/>
              <a:buFontTx/>
              <a:defRPr/>
            </a:lvl1pPr>
          </a:lstStyle>
          <a:p>
            <a:pPr lvl="0" fontAlgn="base"/>
            <a:r>
              <a:rPr lang="zh-CN" altLang="en-US" strike="noStrike" noProof="1" dirty="0"/>
              <a:t>单击此处编辑母版标题样式</a:t>
            </a:r>
            <a:endParaRPr lang="zh-CN" altLang="en-US" strike="noStrike" noProof="1" dirty="0"/>
          </a:p>
        </p:txBody>
      </p:sp>
      <p:sp>
        <p:nvSpPr>
          <p:cNvPr id="36746" name="副标题 36745"/>
          <p:cNvSpPr>
            <a:spLocks noGrp="1"/>
          </p:cNvSpPr>
          <p:nvPr>
            <p:ph type="subTitle" idx="1"/>
          </p:nvPr>
        </p:nvSpPr>
        <p:spPr>
          <a:xfrm>
            <a:off x="1371600" y="4267200"/>
            <a:ext cx="6400800" cy="1752600"/>
          </a:xfrm>
          <a:prstGeom prst="rect">
            <a:avLst/>
          </a:prstGeom>
          <a:noFill/>
          <a:ln w="9525">
            <a:noFill/>
          </a:ln>
        </p:spPr>
        <p:txBody>
          <a:bodyPr anchor="t"/>
          <a:lstStyle>
            <a:lvl1pPr marL="0" lvl="0" indent="0">
              <a:buClrTx/>
              <a:buSzTx/>
              <a:buFontTx/>
              <a:buNone/>
              <a:defRPr/>
            </a:lvl1pPr>
            <a:lvl2pPr marL="457200" lvl="1" indent="0" algn="ctr">
              <a:buClrTx/>
              <a:buSzTx/>
              <a:buFontTx/>
              <a:buNone/>
              <a:defRPr/>
            </a:lvl2pPr>
            <a:lvl3pPr marL="914400" lvl="2" indent="0" algn="ctr">
              <a:buClrTx/>
              <a:buSzTx/>
              <a:buFontTx/>
              <a:buNone/>
              <a:defRPr/>
            </a:lvl3pPr>
            <a:lvl4pPr marL="1371600" lvl="3" indent="0" algn="ctr">
              <a:buClrTx/>
              <a:buSzTx/>
              <a:buFontTx/>
              <a:buNone/>
              <a:defRPr/>
            </a:lvl4pPr>
            <a:lvl5pPr marL="1828800" lvl="4" indent="0" algn="ctr">
              <a:buClrTx/>
              <a:buSzTx/>
              <a:buFontTx/>
              <a:buNone/>
              <a:defRPr/>
            </a:lvl5pPr>
          </a:lstStyle>
          <a:p>
            <a:pPr lvl="0" fontAlgn="base"/>
            <a:r>
              <a:rPr lang="zh-CN" altLang="en-US" strike="noStrike" noProof="1" dirty="0"/>
              <a:t>单击此处编辑母版副标题样式</a:t>
            </a:r>
            <a:endParaRPr lang="zh-CN" altLang="en-US" strike="noStrike" noProof="1" dirty="0"/>
          </a:p>
        </p:txBody>
      </p:sp>
      <p:sp>
        <p:nvSpPr>
          <p:cNvPr id="36747" name="日期占位符 36746"/>
          <p:cNvSpPr>
            <a:spLocks noGrp="1"/>
          </p:cNvSpPr>
          <p:nvPr>
            <p:ph type="dt" sz="half" idx="2"/>
          </p:nvPr>
        </p:nvSpPr>
        <p:spPr>
          <a:xfrm>
            <a:off x="1371600" y="6248400"/>
            <a:ext cx="1905000" cy="457200"/>
          </a:xfrm>
          <a:prstGeom prst="rect">
            <a:avLst/>
          </a:prstGeom>
          <a:noFill/>
          <a:ln w="9525">
            <a:noFill/>
          </a:ln>
        </p:spPr>
        <p:txBody>
          <a:bodyPr anchor="t"/>
          <a:lstStyle>
            <a:lvl1pPr>
              <a:defRPr sz="1400"/>
            </a:lvl1pPr>
          </a:lstStyle>
          <a:p>
            <a:pPr fontAlgn="base"/>
            <a:fld id="{BB962C8B-B14F-4D97-AF65-F5344CB8AC3E}" type="datetime1">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
        <p:nvSpPr>
          <p:cNvPr id="36748" name="页脚占位符 36747"/>
          <p:cNvSpPr>
            <a:spLocks noGrp="1"/>
          </p:cNvSpPr>
          <p:nvPr>
            <p:ph type="ftr" sz="quarter" idx="3"/>
          </p:nvPr>
        </p:nvSpPr>
        <p:spPr>
          <a:xfrm>
            <a:off x="3733800" y="6248400"/>
            <a:ext cx="2895600" cy="457200"/>
          </a:xfrm>
          <a:prstGeom prst="rect">
            <a:avLst/>
          </a:prstGeom>
          <a:noFill/>
          <a:ln w="9525">
            <a:noFill/>
          </a:ln>
        </p:spPr>
        <p:txBody>
          <a:bodyPr anchor="t"/>
          <a:lstStyle>
            <a:lvl1pPr algn="ctr">
              <a:defRPr sz="1400"/>
            </a:lvl1pPr>
          </a:lstStyle>
          <a:p>
            <a:pPr fontAlgn="base"/>
            <a:endParaRPr lang="zh-CN" altLang="en-US" strike="noStrike" noProof="1" dirty="0">
              <a:latin typeface="Arial Narrow" pitchFamily="34" charset="0"/>
            </a:endParaRPr>
          </a:p>
        </p:txBody>
      </p:sp>
      <p:sp>
        <p:nvSpPr>
          <p:cNvPr id="36749" name="灯片编号占位符 36748"/>
          <p:cNvSpPr>
            <a:spLocks noGrp="1"/>
          </p:cNvSpPr>
          <p:nvPr>
            <p:ph type="sldNum" sz="quarter" idx="4"/>
          </p:nvPr>
        </p:nvSpPr>
        <p:spPr>
          <a:xfrm>
            <a:off x="7086600" y="6248400"/>
            <a:ext cx="1905000" cy="457200"/>
          </a:xfrm>
          <a:prstGeom prst="rect">
            <a:avLst/>
          </a:prstGeom>
          <a:noFill/>
          <a:ln w="9525">
            <a:noFill/>
          </a:ln>
        </p:spPr>
        <p:txBody>
          <a:bodyPr anchor="t"/>
          <a:lstStyle>
            <a:lvl1pPr algn="r">
              <a:defRPr sz="1400"/>
            </a:lvl1pPr>
          </a:lstStyle>
          <a:p>
            <a:pPr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hf sldNum="0" hdr="0" ftr="0" dt="0"/>
</p:sldLayout>
</file>

<file path=ppt/slideLayouts/slideLayout18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85800" y="1981200"/>
            <a:ext cx="3808476" cy="4114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9724" y="1981200"/>
            <a:ext cx="3808476" cy="4114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8" name="页脚占位符 7"/>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9" name="灯片编号占位符 8"/>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4" name="页脚占位符 3"/>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3" name="页脚占位符 2"/>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3" name="页脚占位符 2"/>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66335" y="457200"/>
            <a:ext cx="2060178" cy="56388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85800" y="457200"/>
            <a:ext cx="6061104" cy="56388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6286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solidFill>
        <a:effectLst/>
      </p:bgPr>
    </p:bg>
    <p:spTree>
      <p:nvGrpSpPr>
        <p:cNvPr id="1" name=""/>
        <p:cNvGrpSpPr/>
        <p:nvPr/>
      </p:nvGrpSpPr>
      <p:grpSpPr/>
      <p:grpSp>
        <p:nvGrpSpPr>
          <p:cNvPr id="2050" name="组合 36754"/>
          <p:cNvGrpSpPr/>
          <p:nvPr/>
        </p:nvGrpSpPr>
        <p:grpSpPr>
          <a:xfrm>
            <a:off x="0" y="0"/>
            <a:ext cx="9144000" cy="6858000"/>
            <a:chOff x="0" y="0"/>
            <a:chExt cx="5760" cy="4320"/>
          </a:xfrm>
        </p:grpSpPr>
        <p:grpSp>
          <p:nvGrpSpPr>
            <p:cNvPr id="2051" name="组合 36753"/>
            <p:cNvGrpSpPr/>
            <p:nvPr userDrawn="1"/>
          </p:nvGrpSpPr>
          <p:grpSpPr>
            <a:xfrm>
              <a:off x="0" y="0"/>
              <a:ext cx="5760" cy="4320"/>
              <a:chOff x="0" y="0"/>
              <a:chExt cx="5760" cy="4320"/>
            </a:xfrm>
          </p:grpSpPr>
          <p:sp>
            <p:nvSpPr>
              <p:cNvPr id="2052" name="矩形 35841"/>
              <p:cNvSpPr/>
              <p:nvPr userDrawn="1"/>
            </p:nvSpPr>
            <p:spPr>
              <a:xfrm>
                <a:off x="0" y="1248"/>
                <a:ext cx="5760" cy="1104"/>
              </a:xfrm>
              <a:prstGeom prst="rect">
                <a:avLst/>
              </a:prstGeom>
              <a:solidFill>
                <a:schemeClr val="accent2"/>
              </a:solidFill>
              <a:ln w="9525">
                <a:noFill/>
              </a:ln>
            </p:spPr>
            <p:txBody>
              <a:bodyPr anchor="t" anchorCtr="0"/>
              <a:p>
                <a:pPr lvl="0"/>
                <a:endParaRPr lang="zh-CN" altLang="en-US">
                  <a:latin typeface="Times New Roman" panose="02020603050405020304" pitchFamily="18" charset="0"/>
                </a:endParaRPr>
              </a:p>
            </p:txBody>
          </p:sp>
          <p:sp>
            <p:nvSpPr>
              <p:cNvPr id="2053" name="矩形 35843" descr="Cacback"/>
              <p:cNvSpPr/>
              <p:nvPr userDrawn="1"/>
            </p:nvSpPr>
            <p:spPr>
              <a:xfrm>
                <a:off x="0" y="0"/>
                <a:ext cx="1119" cy="4320"/>
              </a:xfrm>
              <a:prstGeom prst="rect">
                <a:avLst/>
              </a:prstGeom>
              <a:blipFill rotWithShape="0">
                <a:blip r:embed="rId2"/>
              </a:blipFill>
              <a:ln w="9525">
                <a:noFill/>
              </a:ln>
            </p:spPr>
            <p:txBody>
              <a:bodyPr anchor="t" anchorCtr="0"/>
              <a:p>
                <a:pPr lvl="0"/>
                <a:endParaRPr lang="zh-CN" altLang="en-US">
                  <a:latin typeface="Times New Roman" panose="02020603050405020304" pitchFamily="18" charset="0"/>
                </a:endParaRPr>
              </a:p>
            </p:txBody>
          </p:sp>
        </p:grpSp>
        <p:sp>
          <p:nvSpPr>
            <p:cNvPr id="2054" name="矩形 36743"/>
            <p:cNvSpPr/>
            <p:nvPr/>
          </p:nvSpPr>
          <p:spPr>
            <a:xfrm>
              <a:off x="816" y="2592"/>
              <a:ext cx="701" cy="1728"/>
            </a:xfrm>
            <a:prstGeom prst="rect">
              <a:avLst/>
            </a:prstGeom>
            <a:solidFill>
              <a:schemeClr val="bg1">
                <a:alpha val="50000"/>
              </a:schemeClr>
            </a:solidFill>
            <a:ln w="9525">
              <a:noFill/>
            </a:ln>
          </p:spPr>
          <p:txBody>
            <a:bodyPr anchor="t" anchorCtr="0"/>
            <a:p>
              <a:pPr lvl="0"/>
              <a:endParaRPr lang="zh-CN" altLang="en-US">
                <a:latin typeface="Times New Roman" panose="02020603050405020304" pitchFamily="18" charset="0"/>
              </a:endParaRPr>
            </a:p>
          </p:txBody>
        </p:sp>
      </p:grpSp>
      <p:grpSp>
        <p:nvGrpSpPr>
          <p:cNvPr id="2055" name="组合 36751"/>
          <p:cNvGrpSpPr/>
          <p:nvPr/>
        </p:nvGrpSpPr>
        <p:grpSpPr>
          <a:xfrm>
            <a:off x="0" y="1371600"/>
            <a:ext cx="8405813" cy="1246188"/>
            <a:chOff x="0" y="864"/>
            <a:chExt cx="5295" cy="785"/>
          </a:xfrm>
        </p:grpSpPr>
        <p:sp>
          <p:nvSpPr>
            <p:cNvPr id="2056" name="任意多边形 36731"/>
            <p:cNvSpPr/>
            <p:nvPr userDrawn="1"/>
          </p:nvSpPr>
          <p:spPr>
            <a:xfrm rot="-507431">
              <a:off x="0" y="1477"/>
              <a:ext cx="1059" cy="172"/>
            </a:xfrm>
            <a:custGeom>
              <a:avLst/>
              <a:gdLst/>
              <a:ahLst/>
              <a:cxnLst/>
              <a:pathLst>
                <a:path w="1059" h="172">
                  <a:moveTo>
                    <a:pt x="1059" y="0"/>
                  </a:moveTo>
                  <a:cubicBezTo>
                    <a:pt x="543" y="45"/>
                    <a:pt x="291" y="112"/>
                    <a:pt x="147" y="144"/>
                  </a:cubicBezTo>
                  <a:cubicBezTo>
                    <a:pt x="0" y="172"/>
                    <a:pt x="153" y="147"/>
                    <a:pt x="177" y="171"/>
                  </a:cubicBezTo>
                  <a:cubicBezTo>
                    <a:pt x="329" y="151"/>
                    <a:pt x="339" y="99"/>
                    <a:pt x="1059" y="24"/>
                  </a:cubicBezTo>
                  <a:cubicBezTo>
                    <a:pt x="1059" y="24"/>
                    <a:pt x="1059" y="0"/>
                    <a:pt x="1059" y="0"/>
                  </a:cubicBezTo>
                  <a:close/>
                </a:path>
              </a:pathLst>
            </a:custGeom>
            <a:gradFill rotWithShape="0">
              <a:gsLst>
                <a:gs pos="0">
                  <a:schemeClr val="accent1"/>
                </a:gs>
                <a:gs pos="100000">
                  <a:schemeClr val="bg2"/>
                </a:gs>
              </a:gsLst>
              <a:lin ang="0" scaled="1"/>
              <a:tileRect/>
            </a:gradFill>
            <a:ln w="9525">
              <a:noFill/>
            </a:ln>
          </p:spPr>
          <p:txBody>
            <a:bodyPr/>
            <a:p>
              <a:endParaRPr lang="zh-CN" altLang="en-US"/>
            </a:p>
          </p:txBody>
        </p:sp>
        <p:sp>
          <p:nvSpPr>
            <p:cNvPr id="2057" name="任意多边形 36732"/>
            <p:cNvSpPr/>
            <p:nvPr userDrawn="1"/>
          </p:nvSpPr>
          <p:spPr>
            <a:xfrm rot="-507431">
              <a:off x="1173" y="864"/>
              <a:ext cx="4122" cy="630"/>
            </a:xfrm>
            <a:custGeom>
              <a:avLst/>
              <a:gdLst/>
              <a:ahLst/>
              <a:cxnLst/>
              <a:pathLst>
                <a:path w="4122" h="630">
                  <a:moveTo>
                    <a:pt x="0" y="204"/>
                  </a:moveTo>
                  <a:cubicBezTo>
                    <a:pt x="255" y="198"/>
                    <a:pt x="1686" y="0"/>
                    <a:pt x="3544" y="348"/>
                  </a:cubicBezTo>
                  <a:cubicBezTo>
                    <a:pt x="4122" y="464"/>
                    <a:pt x="3754" y="614"/>
                    <a:pt x="3680" y="630"/>
                  </a:cubicBezTo>
                  <a:cubicBezTo>
                    <a:pt x="3680" y="630"/>
                    <a:pt x="3642" y="626"/>
                    <a:pt x="3616" y="624"/>
                  </a:cubicBezTo>
                  <a:cubicBezTo>
                    <a:pt x="3678" y="612"/>
                    <a:pt x="4118" y="488"/>
                    <a:pt x="3534" y="368"/>
                  </a:cubicBezTo>
                  <a:cubicBezTo>
                    <a:pt x="2029" y="98"/>
                    <a:pt x="696" y="156"/>
                    <a:pt x="17" y="231"/>
                  </a:cubicBezTo>
                  <a:cubicBezTo>
                    <a:pt x="17" y="231"/>
                    <a:pt x="0" y="204"/>
                    <a:pt x="0" y="204"/>
                  </a:cubicBezTo>
                  <a:close/>
                </a:path>
              </a:pathLst>
            </a:custGeom>
            <a:solidFill>
              <a:schemeClr val="bg2"/>
            </a:solidFill>
            <a:ln w="9525">
              <a:noFill/>
            </a:ln>
          </p:spPr>
          <p:txBody>
            <a:bodyPr/>
            <a:p>
              <a:endParaRPr lang="zh-CN" altLang="en-US"/>
            </a:p>
          </p:txBody>
        </p:sp>
        <p:grpSp>
          <p:nvGrpSpPr>
            <p:cNvPr id="2058" name="组合 36733"/>
            <p:cNvGrpSpPr/>
            <p:nvPr userDrawn="1"/>
          </p:nvGrpSpPr>
          <p:grpSpPr>
            <a:xfrm>
              <a:off x="1008" y="1248"/>
              <a:ext cx="288" cy="288"/>
              <a:chOff x="1033" y="326"/>
              <a:chExt cx="192" cy="192"/>
            </a:xfrm>
          </p:grpSpPr>
          <p:sp>
            <p:nvSpPr>
              <p:cNvPr id="2059" name="椭圆 36734"/>
              <p:cNvSpPr/>
              <p:nvPr/>
            </p:nvSpPr>
            <p:spPr>
              <a:xfrm>
                <a:off x="1033" y="326"/>
                <a:ext cx="192" cy="192"/>
              </a:xfrm>
              <a:prstGeom prst="ellipse">
                <a:avLst/>
              </a:prstGeom>
              <a:gradFill rotWithShape="0">
                <a:gsLst>
                  <a:gs pos="0">
                    <a:schemeClr val="bg2"/>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0" name="椭圆 36735"/>
              <p:cNvSpPr/>
              <p:nvPr/>
            </p:nvSpPr>
            <p:spPr>
              <a:xfrm>
                <a:off x="1129" y="377"/>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1" name="椭圆 36736"/>
              <p:cNvSpPr/>
              <p:nvPr/>
            </p:nvSpPr>
            <p:spPr>
              <a:xfrm>
                <a:off x="1063" y="350"/>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2" name="椭圆 36737"/>
              <p:cNvSpPr/>
              <p:nvPr/>
            </p:nvSpPr>
            <p:spPr>
              <a:xfrm>
                <a:off x="1063" y="404"/>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3" name="椭圆 36738"/>
              <p:cNvSpPr/>
              <p:nvPr/>
            </p:nvSpPr>
            <p:spPr>
              <a:xfrm>
                <a:off x="1108" y="422"/>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4" name="椭圆 36739"/>
              <p:cNvSpPr/>
              <p:nvPr/>
            </p:nvSpPr>
            <p:spPr>
              <a:xfrm>
                <a:off x="1168" y="416"/>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5" name="椭圆 36740"/>
              <p:cNvSpPr/>
              <p:nvPr/>
            </p:nvSpPr>
            <p:spPr>
              <a:xfrm>
                <a:off x="1120" y="461"/>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6" name="椭圆 36741"/>
              <p:cNvSpPr/>
              <p:nvPr/>
            </p:nvSpPr>
            <p:spPr>
              <a:xfrm>
                <a:off x="1063" y="452"/>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7" name="椭圆 36742"/>
              <p:cNvSpPr/>
              <p:nvPr/>
            </p:nvSpPr>
            <p:spPr>
              <a:xfrm>
                <a:off x="1117" y="329"/>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grpSp>
      </p:grpSp>
      <p:sp>
        <p:nvSpPr>
          <p:cNvPr id="36745" name="标题 36744"/>
          <p:cNvSpPr>
            <a:spLocks noGrp="1"/>
          </p:cNvSpPr>
          <p:nvPr>
            <p:ph type="ctrTitle"/>
          </p:nvPr>
        </p:nvSpPr>
        <p:spPr>
          <a:xfrm>
            <a:off x="1828800" y="2133600"/>
            <a:ext cx="7315200" cy="1600200"/>
          </a:xfrm>
          <a:prstGeom prst="rect">
            <a:avLst/>
          </a:prstGeom>
          <a:noFill/>
          <a:ln w="9525">
            <a:noFill/>
          </a:ln>
        </p:spPr>
        <p:txBody>
          <a:bodyPr anchor="ctr"/>
          <a:lstStyle>
            <a:lvl1pPr lvl="0" algn="l">
              <a:buClrTx/>
              <a:buSzTx/>
              <a:buFontTx/>
              <a:defRPr/>
            </a:lvl1pPr>
          </a:lstStyle>
          <a:p>
            <a:pPr lvl="0" fontAlgn="base"/>
            <a:r>
              <a:rPr lang="zh-CN" altLang="en-US" strike="noStrike" noProof="1" dirty="0"/>
              <a:t>单击此处编辑母版标题样式</a:t>
            </a:r>
            <a:endParaRPr lang="zh-CN" altLang="en-US" strike="noStrike" noProof="1" dirty="0"/>
          </a:p>
        </p:txBody>
      </p:sp>
      <p:sp>
        <p:nvSpPr>
          <p:cNvPr id="36746" name="副标题 36745"/>
          <p:cNvSpPr>
            <a:spLocks noGrp="1"/>
          </p:cNvSpPr>
          <p:nvPr>
            <p:ph type="subTitle" idx="1"/>
          </p:nvPr>
        </p:nvSpPr>
        <p:spPr>
          <a:xfrm>
            <a:off x="1371600" y="4267200"/>
            <a:ext cx="6400800" cy="1752600"/>
          </a:xfrm>
          <a:prstGeom prst="rect">
            <a:avLst/>
          </a:prstGeom>
          <a:noFill/>
          <a:ln w="9525">
            <a:noFill/>
          </a:ln>
        </p:spPr>
        <p:txBody>
          <a:bodyPr anchor="t"/>
          <a:lstStyle>
            <a:lvl1pPr marL="0" lvl="0" indent="0">
              <a:buClrTx/>
              <a:buSzTx/>
              <a:buFontTx/>
              <a:buNone/>
              <a:defRPr/>
            </a:lvl1pPr>
            <a:lvl2pPr marL="457200" lvl="1" indent="0" algn="ctr">
              <a:buClrTx/>
              <a:buSzTx/>
              <a:buFontTx/>
              <a:buNone/>
              <a:defRPr/>
            </a:lvl2pPr>
            <a:lvl3pPr marL="914400" lvl="2" indent="0" algn="ctr">
              <a:buClrTx/>
              <a:buSzTx/>
              <a:buFontTx/>
              <a:buNone/>
              <a:defRPr/>
            </a:lvl3pPr>
            <a:lvl4pPr marL="1371600" lvl="3" indent="0" algn="ctr">
              <a:buClrTx/>
              <a:buSzTx/>
              <a:buFontTx/>
              <a:buNone/>
              <a:defRPr/>
            </a:lvl4pPr>
            <a:lvl5pPr marL="1828800" lvl="4" indent="0" algn="ctr">
              <a:buClrTx/>
              <a:buSzTx/>
              <a:buFontTx/>
              <a:buNone/>
              <a:defRPr/>
            </a:lvl5pPr>
          </a:lstStyle>
          <a:p>
            <a:pPr lvl="0" fontAlgn="base"/>
            <a:r>
              <a:rPr lang="zh-CN" altLang="en-US" strike="noStrike" noProof="1" dirty="0"/>
              <a:t>单击此处编辑母版副标题样式</a:t>
            </a:r>
            <a:endParaRPr lang="zh-CN" altLang="en-US" strike="noStrike" noProof="1" dirty="0"/>
          </a:p>
        </p:txBody>
      </p:sp>
      <p:sp>
        <p:nvSpPr>
          <p:cNvPr id="36747" name="日期占位符 36746"/>
          <p:cNvSpPr>
            <a:spLocks noGrp="1"/>
          </p:cNvSpPr>
          <p:nvPr>
            <p:ph type="dt" sz="half" idx="2"/>
          </p:nvPr>
        </p:nvSpPr>
        <p:spPr>
          <a:xfrm>
            <a:off x="1371600" y="6248400"/>
            <a:ext cx="1905000" cy="457200"/>
          </a:xfrm>
          <a:prstGeom prst="rect">
            <a:avLst/>
          </a:prstGeom>
          <a:noFill/>
          <a:ln w="9525">
            <a:noFill/>
          </a:ln>
        </p:spPr>
        <p:txBody>
          <a:bodyPr anchor="t"/>
          <a:lstStyle>
            <a:lvl1pPr>
              <a:defRPr sz="1400"/>
            </a:lvl1pPr>
          </a:lstStyle>
          <a:p>
            <a:pPr fontAlgn="base"/>
            <a:fld id="{BB962C8B-B14F-4D97-AF65-F5344CB8AC3E}" type="datetime1">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
        <p:nvSpPr>
          <p:cNvPr id="36748" name="页脚占位符 36747"/>
          <p:cNvSpPr>
            <a:spLocks noGrp="1"/>
          </p:cNvSpPr>
          <p:nvPr>
            <p:ph type="ftr" sz="quarter" idx="3"/>
          </p:nvPr>
        </p:nvSpPr>
        <p:spPr>
          <a:xfrm>
            <a:off x="3733800" y="6248400"/>
            <a:ext cx="2895600" cy="457200"/>
          </a:xfrm>
          <a:prstGeom prst="rect">
            <a:avLst/>
          </a:prstGeom>
          <a:noFill/>
          <a:ln w="9525">
            <a:noFill/>
          </a:ln>
        </p:spPr>
        <p:txBody>
          <a:bodyPr anchor="t"/>
          <a:lstStyle>
            <a:lvl1pPr algn="ctr">
              <a:defRPr sz="1400"/>
            </a:lvl1pPr>
          </a:lstStyle>
          <a:p>
            <a:pPr fontAlgn="base"/>
            <a:endParaRPr lang="zh-CN" altLang="en-US" strike="noStrike" noProof="1" dirty="0">
              <a:latin typeface="Arial Narrow" pitchFamily="34" charset="0"/>
            </a:endParaRPr>
          </a:p>
        </p:txBody>
      </p:sp>
      <p:sp>
        <p:nvSpPr>
          <p:cNvPr id="36749" name="灯片编号占位符 36748"/>
          <p:cNvSpPr>
            <a:spLocks noGrp="1"/>
          </p:cNvSpPr>
          <p:nvPr>
            <p:ph type="sldNum" sz="quarter" idx="4"/>
          </p:nvPr>
        </p:nvSpPr>
        <p:spPr>
          <a:xfrm>
            <a:off x="7086600" y="6248400"/>
            <a:ext cx="1905000" cy="457200"/>
          </a:xfrm>
          <a:prstGeom prst="rect">
            <a:avLst/>
          </a:prstGeom>
          <a:noFill/>
          <a:ln w="9525">
            <a:noFill/>
          </a:ln>
        </p:spPr>
        <p:txBody>
          <a:bodyPr anchor="t"/>
          <a:lstStyle>
            <a:lvl1pPr algn="r">
              <a:defRPr sz="1400"/>
            </a:lvl1pPr>
          </a:lstStyle>
          <a:p>
            <a:pPr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hf sldNum="0" hdr="0" ftr="0" dt="0"/>
</p:sldLayout>
</file>

<file path=ppt/slideLayouts/slideLayout19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85800" y="1981200"/>
            <a:ext cx="3808476" cy="4114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9724" y="1981200"/>
            <a:ext cx="3808476" cy="4114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8" name="页脚占位符 7"/>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9" name="灯片编号占位符 8"/>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4" name="页脚占位符 3"/>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3" name="页脚占位符 2"/>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66335" y="457200"/>
            <a:ext cx="2060178" cy="56388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85800" y="457200"/>
            <a:ext cx="6061104" cy="56388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6286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solidFill>
        <a:effectLst/>
      </p:bgPr>
    </p:bg>
    <p:spTree>
      <p:nvGrpSpPr>
        <p:cNvPr id="1" name=""/>
        <p:cNvGrpSpPr/>
        <p:nvPr/>
      </p:nvGrpSpPr>
      <p:grpSpPr/>
      <p:grpSp>
        <p:nvGrpSpPr>
          <p:cNvPr id="2050" name="组合 36754"/>
          <p:cNvGrpSpPr/>
          <p:nvPr/>
        </p:nvGrpSpPr>
        <p:grpSpPr>
          <a:xfrm>
            <a:off x="0" y="0"/>
            <a:ext cx="9144000" cy="6858000"/>
            <a:chOff x="0" y="0"/>
            <a:chExt cx="5760" cy="4320"/>
          </a:xfrm>
        </p:grpSpPr>
        <p:grpSp>
          <p:nvGrpSpPr>
            <p:cNvPr id="2051" name="组合 36753"/>
            <p:cNvGrpSpPr/>
            <p:nvPr userDrawn="1"/>
          </p:nvGrpSpPr>
          <p:grpSpPr>
            <a:xfrm>
              <a:off x="0" y="0"/>
              <a:ext cx="5760" cy="4320"/>
              <a:chOff x="0" y="0"/>
              <a:chExt cx="5760" cy="4320"/>
            </a:xfrm>
          </p:grpSpPr>
          <p:sp>
            <p:nvSpPr>
              <p:cNvPr id="2052" name="矩形 35841"/>
              <p:cNvSpPr/>
              <p:nvPr userDrawn="1"/>
            </p:nvSpPr>
            <p:spPr>
              <a:xfrm>
                <a:off x="0" y="1248"/>
                <a:ext cx="5760" cy="1104"/>
              </a:xfrm>
              <a:prstGeom prst="rect">
                <a:avLst/>
              </a:prstGeom>
              <a:solidFill>
                <a:schemeClr val="accent2"/>
              </a:solidFill>
              <a:ln w="9525">
                <a:noFill/>
              </a:ln>
            </p:spPr>
            <p:txBody>
              <a:bodyPr anchor="t" anchorCtr="0"/>
              <a:p>
                <a:pPr lvl="0"/>
                <a:endParaRPr lang="zh-CN" altLang="en-US">
                  <a:latin typeface="Times New Roman" panose="02020603050405020304" pitchFamily="18" charset="0"/>
                </a:endParaRPr>
              </a:p>
            </p:txBody>
          </p:sp>
          <p:sp>
            <p:nvSpPr>
              <p:cNvPr id="2053" name="矩形 35843" descr="Cacback"/>
              <p:cNvSpPr/>
              <p:nvPr userDrawn="1"/>
            </p:nvSpPr>
            <p:spPr>
              <a:xfrm>
                <a:off x="0" y="0"/>
                <a:ext cx="1119" cy="4320"/>
              </a:xfrm>
              <a:prstGeom prst="rect">
                <a:avLst/>
              </a:prstGeom>
              <a:blipFill rotWithShape="0">
                <a:blip r:embed="rId2"/>
              </a:blipFill>
              <a:ln w="9525">
                <a:noFill/>
              </a:ln>
            </p:spPr>
            <p:txBody>
              <a:bodyPr anchor="t" anchorCtr="0"/>
              <a:p>
                <a:pPr lvl="0"/>
                <a:endParaRPr lang="zh-CN" altLang="en-US">
                  <a:latin typeface="Times New Roman" panose="02020603050405020304" pitchFamily="18" charset="0"/>
                </a:endParaRPr>
              </a:p>
            </p:txBody>
          </p:sp>
        </p:grpSp>
        <p:sp>
          <p:nvSpPr>
            <p:cNvPr id="2054" name="矩形 36743"/>
            <p:cNvSpPr/>
            <p:nvPr/>
          </p:nvSpPr>
          <p:spPr>
            <a:xfrm>
              <a:off x="816" y="2592"/>
              <a:ext cx="701" cy="1728"/>
            </a:xfrm>
            <a:prstGeom prst="rect">
              <a:avLst/>
            </a:prstGeom>
            <a:solidFill>
              <a:schemeClr val="bg1">
                <a:alpha val="50000"/>
              </a:schemeClr>
            </a:solidFill>
            <a:ln w="9525">
              <a:noFill/>
            </a:ln>
          </p:spPr>
          <p:txBody>
            <a:bodyPr anchor="t" anchorCtr="0"/>
            <a:p>
              <a:pPr lvl="0"/>
              <a:endParaRPr lang="zh-CN" altLang="en-US">
                <a:latin typeface="Times New Roman" panose="02020603050405020304" pitchFamily="18" charset="0"/>
              </a:endParaRPr>
            </a:p>
          </p:txBody>
        </p:sp>
      </p:grpSp>
      <p:grpSp>
        <p:nvGrpSpPr>
          <p:cNvPr id="2055" name="组合 36751"/>
          <p:cNvGrpSpPr/>
          <p:nvPr/>
        </p:nvGrpSpPr>
        <p:grpSpPr>
          <a:xfrm>
            <a:off x="0" y="1371600"/>
            <a:ext cx="8405813" cy="1246188"/>
            <a:chOff x="0" y="864"/>
            <a:chExt cx="5295" cy="785"/>
          </a:xfrm>
        </p:grpSpPr>
        <p:sp>
          <p:nvSpPr>
            <p:cNvPr id="2056" name="任意多边形 36731"/>
            <p:cNvSpPr/>
            <p:nvPr userDrawn="1"/>
          </p:nvSpPr>
          <p:spPr>
            <a:xfrm rot="-507431">
              <a:off x="0" y="1477"/>
              <a:ext cx="1059" cy="172"/>
            </a:xfrm>
            <a:custGeom>
              <a:avLst/>
              <a:gdLst/>
              <a:ahLst/>
              <a:cxnLst/>
              <a:pathLst>
                <a:path w="1059" h="172">
                  <a:moveTo>
                    <a:pt x="1059" y="0"/>
                  </a:moveTo>
                  <a:cubicBezTo>
                    <a:pt x="543" y="45"/>
                    <a:pt x="291" y="112"/>
                    <a:pt x="147" y="144"/>
                  </a:cubicBezTo>
                  <a:cubicBezTo>
                    <a:pt x="0" y="172"/>
                    <a:pt x="153" y="147"/>
                    <a:pt x="177" y="171"/>
                  </a:cubicBezTo>
                  <a:cubicBezTo>
                    <a:pt x="329" y="151"/>
                    <a:pt x="339" y="99"/>
                    <a:pt x="1059" y="24"/>
                  </a:cubicBezTo>
                  <a:cubicBezTo>
                    <a:pt x="1059" y="24"/>
                    <a:pt x="1059" y="0"/>
                    <a:pt x="1059" y="0"/>
                  </a:cubicBezTo>
                  <a:close/>
                </a:path>
              </a:pathLst>
            </a:custGeom>
            <a:gradFill rotWithShape="0">
              <a:gsLst>
                <a:gs pos="0">
                  <a:schemeClr val="accent1"/>
                </a:gs>
                <a:gs pos="100000">
                  <a:schemeClr val="bg2"/>
                </a:gs>
              </a:gsLst>
              <a:lin ang="0" scaled="1"/>
              <a:tileRect/>
            </a:gradFill>
            <a:ln w="9525">
              <a:noFill/>
            </a:ln>
          </p:spPr>
          <p:txBody>
            <a:bodyPr/>
            <a:p>
              <a:endParaRPr lang="zh-CN" altLang="en-US"/>
            </a:p>
          </p:txBody>
        </p:sp>
        <p:sp>
          <p:nvSpPr>
            <p:cNvPr id="2057" name="任意多边形 36732"/>
            <p:cNvSpPr/>
            <p:nvPr userDrawn="1"/>
          </p:nvSpPr>
          <p:spPr>
            <a:xfrm rot="-507431">
              <a:off x="1173" y="864"/>
              <a:ext cx="4122" cy="630"/>
            </a:xfrm>
            <a:custGeom>
              <a:avLst/>
              <a:gdLst/>
              <a:ahLst/>
              <a:cxnLst/>
              <a:pathLst>
                <a:path w="4122" h="630">
                  <a:moveTo>
                    <a:pt x="0" y="204"/>
                  </a:moveTo>
                  <a:cubicBezTo>
                    <a:pt x="255" y="198"/>
                    <a:pt x="1686" y="0"/>
                    <a:pt x="3544" y="348"/>
                  </a:cubicBezTo>
                  <a:cubicBezTo>
                    <a:pt x="4122" y="464"/>
                    <a:pt x="3754" y="614"/>
                    <a:pt x="3680" y="630"/>
                  </a:cubicBezTo>
                  <a:cubicBezTo>
                    <a:pt x="3680" y="630"/>
                    <a:pt x="3642" y="626"/>
                    <a:pt x="3616" y="624"/>
                  </a:cubicBezTo>
                  <a:cubicBezTo>
                    <a:pt x="3678" y="612"/>
                    <a:pt x="4118" y="488"/>
                    <a:pt x="3534" y="368"/>
                  </a:cubicBezTo>
                  <a:cubicBezTo>
                    <a:pt x="2029" y="98"/>
                    <a:pt x="696" y="156"/>
                    <a:pt x="17" y="231"/>
                  </a:cubicBezTo>
                  <a:cubicBezTo>
                    <a:pt x="17" y="231"/>
                    <a:pt x="0" y="204"/>
                    <a:pt x="0" y="204"/>
                  </a:cubicBezTo>
                  <a:close/>
                </a:path>
              </a:pathLst>
            </a:custGeom>
            <a:solidFill>
              <a:schemeClr val="bg2"/>
            </a:solidFill>
            <a:ln w="9525">
              <a:noFill/>
            </a:ln>
          </p:spPr>
          <p:txBody>
            <a:bodyPr/>
            <a:p>
              <a:endParaRPr lang="zh-CN" altLang="en-US"/>
            </a:p>
          </p:txBody>
        </p:sp>
        <p:grpSp>
          <p:nvGrpSpPr>
            <p:cNvPr id="2058" name="组合 36733"/>
            <p:cNvGrpSpPr/>
            <p:nvPr userDrawn="1"/>
          </p:nvGrpSpPr>
          <p:grpSpPr>
            <a:xfrm>
              <a:off x="1008" y="1248"/>
              <a:ext cx="288" cy="288"/>
              <a:chOff x="1033" y="326"/>
              <a:chExt cx="192" cy="192"/>
            </a:xfrm>
          </p:grpSpPr>
          <p:sp>
            <p:nvSpPr>
              <p:cNvPr id="2059" name="椭圆 36734"/>
              <p:cNvSpPr/>
              <p:nvPr/>
            </p:nvSpPr>
            <p:spPr>
              <a:xfrm>
                <a:off x="1033" y="326"/>
                <a:ext cx="192" cy="192"/>
              </a:xfrm>
              <a:prstGeom prst="ellipse">
                <a:avLst/>
              </a:prstGeom>
              <a:gradFill rotWithShape="0">
                <a:gsLst>
                  <a:gs pos="0">
                    <a:schemeClr val="bg2"/>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0" name="椭圆 36735"/>
              <p:cNvSpPr/>
              <p:nvPr/>
            </p:nvSpPr>
            <p:spPr>
              <a:xfrm>
                <a:off x="1129" y="377"/>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1" name="椭圆 36736"/>
              <p:cNvSpPr/>
              <p:nvPr/>
            </p:nvSpPr>
            <p:spPr>
              <a:xfrm>
                <a:off x="1063" y="350"/>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2" name="椭圆 36737"/>
              <p:cNvSpPr/>
              <p:nvPr/>
            </p:nvSpPr>
            <p:spPr>
              <a:xfrm>
                <a:off x="1063" y="404"/>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3" name="椭圆 36738"/>
              <p:cNvSpPr/>
              <p:nvPr/>
            </p:nvSpPr>
            <p:spPr>
              <a:xfrm>
                <a:off x="1108" y="422"/>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4" name="椭圆 36739"/>
              <p:cNvSpPr/>
              <p:nvPr/>
            </p:nvSpPr>
            <p:spPr>
              <a:xfrm>
                <a:off x="1168" y="416"/>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5" name="椭圆 36740"/>
              <p:cNvSpPr/>
              <p:nvPr/>
            </p:nvSpPr>
            <p:spPr>
              <a:xfrm>
                <a:off x="1120" y="461"/>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6" name="椭圆 36741"/>
              <p:cNvSpPr/>
              <p:nvPr/>
            </p:nvSpPr>
            <p:spPr>
              <a:xfrm>
                <a:off x="1063" y="452"/>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7" name="椭圆 36742"/>
              <p:cNvSpPr/>
              <p:nvPr/>
            </p:nvSpPr>
            <p:spPr>
              <a:xfrm>
                <a:off x="1117" y="329"/>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grpSp>
      </p:grpSp>
      <p:sp>
        <p:nvSpPr>
          <p:cNvPr id="36745" name="标题 36744"/>
          <p:cNvSpPr>
            <a:spLocks noGrp="1"/>
          </p:cNvSpPr>
          <p:nvPr>
            <p:ph type="ctrTitle"/>
          </p:nvPr>
        </p:nvSpPr>
        <p:spPr>
          <a:xfrm>
            <a:off x="1828800" y="2133600"/>
            <a:ext cx="7315200" cy="1600200"/>
          </a:xfrm>
          <a:prstGeom prst="rect">
            <a:avLst/>
          </a:prstGeom>
          <a:noFill/>
          <a:ln w="9525">
            <a:noFill/>
          </a:ln>
        </p:spPr>
        <p:txBody>
          <a:bodyPr anchor="ctr"/>
          <a:lstStyle>
            <a:lvl1pPr lvl="0" algn="l">
              <a:buClrTx/>
              <a:buSzTx/>
              <a:buFontTx/>
              <a:defRPr/>
            </a:lvl1pPr>
          </a:lstStyle>
          <a:p>
            <a:pPr lvl="0" fontAlgn="base"/>
            <a:r>
              <a:rPr lang="zh-CN" altLang="en-US" strike="noStrike" noProof="1" dirty="0"/>
              <a:t>单击此处编辑母版标题样式</a:t>
            </a:r>
            <a:endParaRPr lang="zh-CN" altLang="en-US" strike="noStrike" noProof="1" dirty="0"/>
          </a:p>
        </p:txBody>
      </p:sp>
      <p:sp>
        <p:nvSpPr>
          <p:cNvPr id="36746" name="副标题 36745"/>
          <p:cNvSpPr>
            <a:spLocks noGrp="1"/>
          </p:cNvSpPr>
          <p:nvPr>
            <p:ph type="subTitle" idx="1"/>
          </p:nvPr>
        </p:nvSpPr>
        <p:spPr>
          <a:xfrm>
            <a:off x="1371600" y="4267200"/>
            <a:ext cx="6400800" cy="1752600"/>
          </a:xfrm>
          <a:prstGeom prst="rect">
            <a:avLst/>
          </a:prstGeom>
          <a:noFill/>
          <a:ln w="9525">
            <a:noFill/>
          </a:ln>
        </p:spPr>
        <p:txBody>
          <a:bodyPr anchor="t"/>
          <a:lstStyle>
            <a:lvl1pPr marL="0" lvl="0" indent="0">
              <a:buClrTx/>
              <a:buSzTx/>
              <a:buFontTx/>
              <a:buNone/>
              <a:defRPr/>
            </a:lvl1pPr>
            <a:lvl2pPr marL="457200" lvl="1" indent="0" algn="ctr">
              <a:buClrTx/>
              <a:buSzTx/>
              <a:buFontTx/>
              <a:buNone/>
              <a:defRPr/>
            </a:lvl2pPr>
            <a:lvl3pPr marL="914400" lvl="2" indent="0" algn="ctr">
              <a:buClrTx/>
              <a:buSzTx/>
              <a:buFontTx/>
              <a:buNone/>
              <a:defRPr/>
            </a:lvl3pPr>
            <a:lvl4pPr marL="1371600" lvl="3" indent="0" algn="ctr">
              <a:buClrTx/>
              <a:buSzTx/>
              <a:buFontTx/>
              <a:buNone/>
              <a:defRPr/>
            </a:lvl4pPr>
            <a:lvl5pPr marL="1828800" lvl="4" indent="0" algn="ctr">
              <a:buClrTx/>
              <a:buSzTx/>
              <a:buFontTx/>
              <a:buNone/>
              <a:defRPr/>
            </a:lvl5pPr>
          </a:lstStyle>
          <a:p>
            <a:pPr lvl="0" fontAlgn="base"/>
            <a:r>
              <a:rPr lang="zh-CN" altLang="en-US" strike="noStrike" noProof="1" dirty="0"/>
              <a:t>单击此处编辑母版副标题样式</a:t>
            </a:r>
            <a:endParaRPr lang="zh-CN" altLang="en-US" strike="noStrike" noProof="1" dirty="0"/>
          </a:p>
        </p:txBody>
      </p:sp>
      <p:sp>
        <p:nvSpPr>
          <p:cNvPr id="36747" name="日期占位符 36746"/>
          <p:cNvSpPr>
            <a:spLocks noGrp="1"/>
          </p:cNvSpPr>
          <p:nvPr>
            <p:ph type="dt" sz="half" idx="2"/>
          </p:nvPr>
        </p:nvSpPr>
        <p:spPr>
          <a:xfrm>
            <a:off x="1371600" y="6248400"/>
            <a:ext cx="1905000" cy="457200"/>
          </a:xfrm>
          <a:prstGeom prst="rect">
            <a:avLst/>
          </a:prstGeom>
          <a:noFill/>
          <a:ln w="9525">
            <a:noFill/>
          </a:ln>
        </p:spPr>
        <p:txBody>
          <a:bodyPr anchor="t"/>
          <a:lstStyle>
            <a:lvl1pPr>
              <a:defRPr sz="1400"/>
            </a:lvl1pPr>
          </a:lstStyle>
          <a:p>
            <a:pPr fontAlgn="base"/>
            <a:fld id="{BB962C8B-B14F-4D97-AF65-F5344CB8AC3E}" type="datetime1">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
        <p:nvSpPr>
          <p:cNvPr id="36748" name="页脚占位符 36747"/>
          <p:cNvSpPr>
            <a:spLocks noGrp="1"/>
          </p:cNvSpPr>
          <p:nvPr>
            <p:ph type="ftr" sz="quarter" idx="3"/>
          </p:nvPr>
        </p:nvSpPr>
        <p:spPr>
          <a:xfrm>
            <a:off x="3733800" y="6248400"/>
            <a:ext cx="2895600" cy="457200"/>
          </a:xfrm>
          <a:prstGeom prst="rect">
            <a:avLst/>
          </a:prstGeom>
          <a:noFill/>
          <a:ln w="9525">
            <a:noFill/>
          </a:ln>
        </p:spPr>
        <p:txBody>
          <a:bodyPr anchor="t"/>
          <a:lstStyle>
            <a:lvl1pPr algn="ctr">
              <a:defRPr sz="1400"/>
            </a:lvl1pPr>
          </a:lstStyle>
          <a:p>
            <a:pPr fontAlgn="base"/>
            <a:endParaRPr lang="zh-CN" altLang="en-US" strike="noStrike" noProof="1" dirty="0">
              <a:latin typeface="Arial Narrow" pitchFamily="34" charset="0"/>
            </a:endParaRPr>
          </a:p>
        </p:txBody>
      </p:sp>
      <p:sp>
        <p:nvSpPr>
          <p:cNvPr id="36749" name="灯片编号占位符 36748"/>
          <p:cNvSpPr>
            <a:spLocks noGrp="1"/>
          </p:cNvSpPr>
          <p:nvPr>
            <p:ph type="sldNum" sz="quarter" idx="4"/>
          </p:nvPr>
        </p:nvSpPr>
        <p:spPr>
          <a:xfrm>
            <a:off x="7086600" y="6248400"/>
            <a:ext cx="1905000" cy="457200"/>
          </a:xfrm>
          <a:prstGeom prst="rect">
            <a:avLst/>
          </a:prstGeom>
          <a:noFill/>
          <a:ln w="9525">
            <a:noFill/>
          </a:ln>
        </p:spPr>
        <p:txBody>
          <a:bodyPr anchor="t"/>
          <a:lstStyle>
            <a:lvl1pPr algn="r">
              <a:defRPr sz="1400"/>
            </a:lvl1pPr>
          </a:lstStyle>
          <a:p>
            <a:pPr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hf sldNum="0" hdr="0" ftr="0" dt="0"/>
</p:sldLayout>
</file>

<file path=ppt/slideLayouts/slideLayout20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85800" y="1981200"/>
            <a:ext cx="3808476" cy="4114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9724" y="1981200"/>
            <a:ext cx="3808476" cy="4114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8" name="页脚占位符 7"/>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9" name="灯片编号占位符 8"/>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4" name="页脚占位符 3"/>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3" name="页脚占位符 2"/>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66335" y="457200"/>
            <a:ext cx="2060178" cy="56388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85800" y="457200"/>
            <a:ext cx="6061104" cy="56388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6286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solidFill>
        <a:effectLst/>
      </p:bgPr>
    </p:bg>
    <p:spTree>
      <p:nvGrpSpPr>
        <p:cNvPr id="1" name=""/>
        <p:cNvGrpSpPr/>
        <p:nvPr/>
      </p:nvGrpSpPr>
      <p:grpSpPr/>
      <p:grpSp>
        <p:nvGrpSpPr>
          <p:cNvPr id="2050" name="组合 36754"/>
          <p:cNvGrpSpPr/>
          <p:nvPr/>
        </p:nvGrpSpPr>
        <p:grpSpPr>
          <a:xfrm>
            <a:off x="0" y="0"/>
            <a:ext cx="9144000" cy="6858000"/>
            <a:chOff x="0" y="0"/>
            <a:chExt cx="5760" cy="4320"/>
          </a:xfrm>
        </p:grpSpPr>
        <p:grpSp>
          <p:nvGrpSpPr>
            <p:cNvPr id="2051" name="组合 36753"/>
            <p:cNvGrpSpPr/>
            <p:nvPr userDrawn="1"/>
          </p:nvGrpSpPr>
          <p:grpSpPr>
            <a:xfrm>
              <a:off x="0" y="0"/>
              <a:ext cx="5760" cy="4320"/>
              <a:chOff x="0" y="0"/>
              <a:chExt cx="5760" cy="4320"/>
            </a:xfrm>
          </p:grpSpPr>
          <p:sp>
            <p:nvSpPr>
              <p:cNvPr id="2052" name="矩形 35841"/>
              <p:cNvSpPr/>
              <p:nvPr userDrawn="1"/>
            </p:nvSpPr>
            <p:spPr>
              <a:xfrm>
                <a:off x="0" y="1248"/>
                <a:ext cx="5760" cy="1104"/>
              </a:xfrm>
              <a:prstGeom prst="rect">
                <a:avLst/>
              </a:prstGeom>
              <a:solidFill>
                <a:schemeClr val="accent2"/>
              </a:solidFill>
              <a:ln w="9525">
                <a:noFill/>
              </a:ln>
            </p:spPr>
            <p:txBody>
              <a:bodyPr anchor="t" anchorCtr="0"/>
              <a:p>
                <a:pPr lvl="0"/>
                <a:endParaRPr lang="zh-CN" altLang="en-US">
                  <a:latin typeface="Times New Roman" panose="02020603050405020304" pitchFamily="18" charset="0"/>
                </a:endParaRPr>
              </a:p>
            </p:txBody>
          </p:sp>
          <p:sp>
            <p:nvSpPr>
              <p:cNvPr id="2053" name="矩形 35843" descr="Cacback"/>
              <p:cNvSpPr/>
              <p:nvPr userDrawn="1"/>
            </p:nvSpPr>
            <p:spPr>
              <a:xfrm>
                <a:off x="0" y="0"/>
                <a:ext cx="1119" cy="4320"/>
              </a:xfrm>
              <a:prstGeom prst="rect">
                <a:avLst/>
              </a:prstGeom>
              <a:blipFill rotWithShape="0">
                <a:blip r:embed="rId2"/>
              </a:blipFill>
              <a:ln w="9525">
                <a:noFill/>
              </a:ln>
            </p:spPr>
            <p:txBody>
              <a:bodyPr anchor="t" anchorCtr="0"/>
              <a:p>
                <a:pPr lvl="0"/>
                <a:endParaRPr lang="zh-CN" altLang="en-US">
                  <a:latin typeface="Times New Roman" panose="02020603050405020304" pitchFamily="18" charset="0"/>
                </a:endParaRPr>
              </a:p>
            </p:txBody>
          </p:sp>
        </p:grpSp>
        <p:sp>
          <p:nvSpPr>
            <p:cNvPr id="2054" name="矩形 36743"/>
            <p:cNvSpPr/>
            <p:nvPr/>
          </p:nvSpPr>
          <p:spPr>
            <a:xfrm>
              <a:off x="816" y="2592"/>
              <a:ext cx="701" cy="1728"/>
            </a:xfrm>
            <a:prstGeom prst="rect">
              <a:avLst/>
            </a:prstGeom>
            <a:solidFill>
              <a:schemeClr val="bg1">
                <a:alpha val="50000"/>
              </a:schemeClr>
            </a:solidFill>
            <a:ln w="9525">
              <a:noFill/>
            </a:ln>
          </p:spPr>
          <p:txBody>
            <a:bodyPr anchor="t" anchorCtr="0"/>
            <a:p>
              <a:pPr lvl="0"/>
              <a:endParaRPr lang="zh-CN" altLang="en-US">
                <a:latin typeface="Times New Roman" panose="02020603050405020304" pitchFamily="18" charset="0"/>
              </a:endParaRPr>
            </a:p>
          </p:txBody>
        </p:sp>
      </p:grpSp>
      <p:grpSp>
        <p:nvGrpSpPr>
          <p:cNvPr id="2055" name="组合 36751"/>
          <p:cNvGrpSpPr/>
          <p:nvPr/>
        </p:nvGrpSpPr>
        <p:grpSpPr>
          <a:xfrm>
            <a:off x="0" y="1371600"/>
            <a:ext cx="8405813" cy="1246188"/>
            <a:chOff x="0" y="864"/>
            <a:chExt cx="5295" cy="785"/>
          </a:xfrm>
        </p:grpSpPr>
        <p:sp>
          <p:nvSpPr>
            <p:cNvPr id="2056" name="任意多边形 36731"/>
            <p:cNvSpPr/>
            <p:nvPr userDrawn="1"/>
          </p:nvSpPr>
          <p:spPr>
            <a:xfrm rot="-507431">
              <a:off x="0" y="1477"/>
              <a:ext cx="1059" cy="172"/>
            </a:xfrm>
            <a:custGeom>
              <a:avLst/>
              <a:gdLst/>
              <a:ahLst/>
              <a:cxnLst/>
              <a:pathLst>
                <a:path w="1059" h="172">
                  <a:moveTo>
                    <a:pt x="1059" y="0"/>
                  </a:moveTo>
                  <a:cubicBezTo>
                    <a:pt x="543" y="45"/>
                    <a:pt x="291" y="112"/>
                    <a:pt x="147" y="144"/>
                  </a:cubicBezTo>
                  <a:cubicBezTo>
                    <a:pt x="0" y="172"/>
                    <a:pt x="153" y="147"/>
                    <a:pt x="177" y="171"/>
                  </a:cubicBezTo>
                  <a:cubicBezTo>
                    <a:pt x="329" y="151"/>
                    <a:pt x="339" y="99"/>
                    <a:pt x="1059" y="24"/>
                  </a:cubicBezTo>
                  <a:cubicBezTo>
                    <a:pt x="1059" y="24"/>
                    <a:pt x="1059" y="0"/>
                    <a:pt x="1059" y="0"/>
                  </a:cubicBezTo>
                  <a:close/>
                </a:path>
              </a:pathLst>
            </a:custGeom>
            <a:gradFill rotWithShape="0">
              <a:gsLst>
                <a:gs pos="0">
                  <a:schemeClr val="accent1"/>
                </a:gs>
                <a:gs pos="100000">
                  <a:schemeClr val="bg2"/>
                </a:gs>
              </a:gsLst>
              <a:lin ang="0" scaled="1"/>
              <a:tileRect/>
            </a:gradFill>
            <a:ln w="9525">
              <a:noFill/>
            </a:ln>
          </p:spPr>
          <p:txBody>
            <a:bodyPr/>
            <a:p>
              <a:endParaRPr lang="zh-CN" altLang="en-US"/>
            </a:p>
          </p:txBody>
        </p:sp>
        <p:sp>
          <p:nvSpPr>
            <p:cNvPr id="2057" name="任意多边形 36732"/>
            <p:cNvSpPr/>
            <p:nvPr userDrawn="1"/>
          </p:nvSpPr>
          <p:spPr>
            <a:xfrm rot="-507431">
              <a:off x="1173" y="864"/>
              <a:ext cx="4122" cy="630"/>
            </a:xfrm>
            <a:custGeom>
              <a:avLst/>
              <a:gdLst/>
              <a:ahLst/>
              <a:cxnLst/>
              <a:pathLst>
                <a:path w="4122" h="630">
                  <a:moveTo>
                    <a:pt x="0" y="204"/>
                  </a:moveTo>
                  <a:cubicBezTo>
                    <a:pt x="255" y="198"/>
                    <a:pt x="1686" y="0"/>
                    <a:pt x="3544" y="348"/>
                  </a:cubicBezTo>
                  <a:cubicBezTo>
                    <a:pt x="4122" y="464"/>
                    <a:pt x="3754" y="614"/>
                    <a:pt x="3680" y="630"/>
                  </a:cubicBezTo>
                  <a:cubicBezTo>
                    <a:pt x="3680" y="630"/>
                    <a:pt x="3642" y="626"/>
                    <a:pt x="3616" y="624"/>
                  </a:cubicBezTo>
                  <a:cubicBezTo>
                    <a:pt x="3678" y="612"/>
                    <a:pt x="4118" y="488"/>
                    <a:pt x="3534" y="368"/>
                  </a:cubicBezTo>
                  <a:cubicBezTo>
                    <a:pt x="2029" y="98"/>
                    <a:pt x="696" y="156"/>
                    <a:pt x="17" y="231"/>
                  </a:cubicBezTo>
                  <a:cubicBezTo>
                    <a:pt x="17" y="231"/>
                    <a:pt x="0" y="204"/>
                    <a:pt x="0" y="204"/>
                  </a:cubicBezTo>
                  <a:close/>
                </a:path>
              </a:pathLst>
            </a:custGeom>
            <a:solidFill>
              <a:schemeClr val="bg2"/>
            </a:solidFill>
            <a:ln w="9525">
              <a:noFill/>
            </a:ln>
          </p:spPr>
          <p:txBody>
            <a:bodyPr/>
            <a:p>
              <a:endParaRPr lang="zh-CN" altLang="en-US"/>
            </a:p>
          </p:txBody>
        </p:sp>
        <p:grpSp>
          <p:nvGrpSpPr>
            <p:cNvPr id="2058" name="组合 36733"/>
            <p:cNvGrpSpPr/>
            <p:nvPr userDrawn="1"/>
          </p:nvGrpSpPr>
          <p:grpSpPr>
            <a:xfrm>
              <a:off x="1008" y="1248"/>
              <a:ext cx="288" cy="288"/>
              <a:chOff x="1033" y="326"/>
              <a:chExt cx="192" cy="192"/>
            </a:xfrm>
          </p:grpSpPr>
          <p:sp>
            <p:nvSpPr>
              <p:cNvPr id="2059" name="椭圆 36734"/>
              <p:cNvSpPr/>
              <p:nvPr/>
            </p:nvSpPr>
            <p:spPr>
              <a:xfrm>
                <a:off x="1033" y="326"/>
                <a:ext cx="192" cy="192"/>
              </a:xfrm>
              <a:prstGeom prst="ellipse">
                <a:avLst/>
              </a:prstGeom>
              <a:gradFill rotWithShape="0">
                <a:gsLst>
                  <a:gs pos="0">
                    <a:schemeClr val="bg2"/>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0" name="椭圆 36735"/>
              <p:cNvSpPr/>
              <p:nvPr/>
            </p:nvSpPr>
            <p:spPr>
              <a:xfrm>
                <a:off x="1129" y="377"/>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1" name="椭圆 36736"/>
              <p:cNvSpPr/>
              <p:nvPr/>
            </p:nvSpPr>
            <p:spPr>
              <a:xfrm>
                <a:off x="1063" y="350"/>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2" name="椭圆 36737"/>
              <p:cNvSpPr/>
              <p:nvPr/>
            </p:nvSpPr>
            <p:spPr>
              <a:xfrm>
                <a:off x="1063" y="404"/>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3" name="椭圆 36738"/>
              <p:cNvSpPr/>
              <p:nvPr/>
            </p:nvSpPr>
            <p:spPr>
              <a:xfrm>
                <a:off x="1108" y="422"/>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4" name="椭圆 36739"/>
              <p:cNvSpPr/>
              <p:nvPr/>
            </p:nvSpPr>
            <p:spPr>
              <a:xfrm>
                <a:off x="1168" y="416"/>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5" name="椭圆 36740"/>
              <p:cNvSpPr/>
              <p:nvPr/>
            </p:nvSpPr>
            <p:spPr>
              <a:xfrm>
                <a:off x="1120" y="461"/>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6" name="椭圆 36741"/>
              <p:cNvSpPr/>
              <p:nvPr/>
            </p:nvSpPr>
            <p:spPr>
              <a:xfrm>
                <a:off x="1063" y="452"/>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7" name="椭圆 36742"/>
              <p:cNvSpPr/>
              <p:nvPr/>
            </p:nvSpPr>
            <p:spPr>
              <a:xfrm>
                <a:off x="1117" y="329"/>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grpSp>
      </p:grpSp>
      <p:sp>
        <p:nvSpPr>
          <p:cNvPr id="36745" name="标题 36744"/>
          <p:cNvSpPr>
            <a:spLocks noGrp="1"/>
          </p:cNvSpPr>
          <p:nvPr>
            <p:ph type="ctrTitle"/>
          </p:nvPr>
        </p:nvSpPr>
        <p:spPr>
          <a:xfrm>
            <a:off x="1828800" y="2133600"/>
            <a:ext cx="7315200" cy="1600200"/>
          </a:xfrm>
          <a:prstGeom prst="rect">
            <a:avLst/>
          </a:prstGeom>
          <a:noFill/>
          <a:ln w="9525">
            <a:noFill/>
          </a:ln>
        </p:spPr>
        <p:txBody>
          <a:bodyPr anchor="ctr"/>
          <a:lstStyle>
            <a:lvl1pPr lvl="0" algn="l">
              <a:buClrTx/>
              <a:buSzTx/>
              <a:buFontTx/>
              <a:defRPr/>
            </a:lvl1pPr>
          </a:lstStyle>
          <a:p>
            <a:pPr lvl="0" fontAlgn="base"/>
            <a:r>
              <a:rPr lang="zh-CN" altLang="en-US" strike="noStrike" noProof="1" dirty="0"/>
              <a:t>单击此处编辑母版标题样式</a:t>
            </a:r>
            <a:endParaRPr lang="zh-CN" altLang="en-US" strike="noStrike" noProof="1" dirty="0"/>
          </a:p>
        </p:txBody>
      </p:sp>
      <p:sp>
        <p:nvSpPr>
          <p:cNvPr id="36746" name="副标题 36745"/>
          <p:cNvSpPr>
            <a:spLocks noGrp="1"/>
          </p:cNvSpPr>
          <p:nvPr>
            <p:ph type="subTitle" idx="1"/>
          </p:nvPr>
        </p:nvSpPr>
        <p:spPr>
          <a:xfrm>
            <a:off x="1371600" y="4267200"/>
            <a:ext cx="6400800" cy="1752600"/>
          </a:xfrm>
          <a:prstGeom prst="rect">
            <a:avLst/>
          </a:prstGeom>
          <a:noFill/>
          <a:ln w="9525">
            <a:noFill/>
          </a:ln>
        </p:spPr>
        <p:txBody>
          <a:bodyPr anchor="t"/>
          <a:lstStyle>
            <a:lvl1pPr marL="0" lvl="0" indent="0">
              <a:buClrTx/>
              <a:buSzTx/>
              <a:buFontTx/>
              <a:buNone/>
              <a:defRPr/>
            </a:lvl1pPr>
            <a:lvl2pPr marL="457200" lvl="1" indent="0" algn="ctr">
              <a:buClrTx/>
              <a:buSzTx/>
              <a:buFontTx/>
              <a:buNone/>
              <a:defRPr/>
            </a:lvl2pPr>
            <a:lvl3pPr marL="914400" lvl="2" indent="0" algn="ctr">
              <a:buClrTx/>
              <a:buSzTx/>
              <a:buFontTx/>
              <a:buNone/>
              <a:defRPr/>
            </a:lvl3pPr>
            <a:lvl4pPr marL="1371600" lvl="3" indent="0" algn="ctr">
              <a:buClrTx/>
              <a:buSzTx/>
              <a:buFontTx/>
              <a:buNone/>
              <a:defRPr/>
            </a:lvl4pPr>
            <a:lvl5pPr marL="1828800" lvl="4" indent="0" algn="ctr">
              <a:buClrTx/>
              <a:buSzTx/>
              <a:buFontTx/>
              <a:buNone/>
              <a:defRPr/>
            </a:lvl5pPr>
          </a:lstStyle>
          <a:p>
            <a:pPr lvl="0" fontAlgn="base"/>
            <a:r>
              <a:rPr lang="zh-CN" altLang="en-US" strike="noStrike" noProof="1" dirty="0"/>
              <a:t>单击此处编辑母版副标题样式</a:t>
            </a:r>
            <a:endParaRPr lang="zh-CN" altLang="en-US" strike="noStrike" noProof="1" dirty="0"/>
          </a:p>
        </p:txBody>
      </p:sp>
      <p:sp>
        <p:nvSpPr>
          <p:cNvPr id="36747" name="日期占位符 36746"/>
          <p:cNvSpPr>
            <a:spLocks noGrp="1"/>
          </p:cNvSpPr>
          <p:nvPr>
            <p:ph type="dt" sz="half" idx="2"/>
          </p:nvPr>
        </p:nvSpPr>
        <p:spPr>
          <a:xfrm>
            <a:off x="1371600" y="6248400"/>
            <a:ext cx="1905000" cy="457200"/>
          </a:xfrm>
          <a:prstGeom prst="rect">
            <a:avLst/>
          </a:prstGeom>
          <a:noFill/>
          <a:ln w="9525">
            <a:noFill/>
          </a:ln>
        </p:spPr>
        <p:txBody>
          <a:bodyPr anchor="t"/>
          <a:lstStyle>
            <a:lvl1pPr>
              <a:defRPr sz="1400"/>
            </a:lvl1pPr>
          </a:lstStyle>
          <a:p>
            <a:pPr fontAlgn="base"/>
            <a:fld id="{BB962C8B-B14F-4D97-AF65-F5344CB8AC3E}" type="datetime1">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
        <p:nvSpPr>
          <p:cNvPr id="36748" name="页脚占位符 36747"/>
          <p:cNvSpPr>
            <a:spLocks noGrp="1"/>
          </p:cNvSpPr>
          <p:nvPr>
            <p:ph type="ftr" sz="quarter" idx="3"/>
          </p:nvPr>
        </p:nvSpPr>
        <p:spPr>
          <a:xfrm>
            <a:off x="3733800" y="6248400"/>
            <a:ext cx="2895600" cy="457200"/>
          </a:xfrm>
          <a:prstGeom prst="rect">
            <a:avLst/>
          </a:prstGeom>
          <a:noFill/>
          <a:ln w="9525">
            <a:noFill/>
          </a:ln>
        </p:spPr>
        <p:txBody>
          <a:bodyPr anchor="t"/>
          <a:lstStyle>
            <a:lvl1pPr algn="ctr">
              <a:defRPr sz="1400"/>
            </a:lvl1pPr>
          </a:lstStyle>
          <a:p>
            <a:pPr fontAlgn="base"/>
            <a:endParaRPr lang="zh-CN" altLang="en-US" strike="noStrike" noProof="1" dirty="0">
              <a:latin typeface="Arial Narrow" pitchFamily="34" charset="0"/>
            </a:endParaRPr>
          </a:p>
        </p:txBody>
      </p:sp>
      <p:sp>
        <p:nvSpPr>
          <p:cNvPr id="36749" name="灯片编号占位符 36748"/>
          <p:cNvSpPr>
            <a:spLocks noGrp="1"/>
          </p:cNvSpPr>
          <p:nvPr>
            <p:ph type="sldNum" sz="quarter" idx="4"/>
          </p:nvPr>
        </p:nvSpPr>
        <p:spPr>
          <a:xfrm>
            <a:off x="7086600" y="6248400"/>
            <a:ext cx="1905000" cy="457200"/>
          </a:xfrm>
          <a:prstGeom prst="rect">
            <a:avLst/>
          </a:prstGeom>
          <a:noFill/>
          <a:ln w="9525">
            <a:noFill/>
          </a:ln>
        </p:spPr>
        <p:txBody>
          <a:bodyPr anchor="t"/>
          <a:lstStyle>
            <a:lvl1pPr algn="r">
              <a:defRPr sz="1400"/>
            </a:lvl1pPr>
          </a:lstStyle>
          <a:p>
            <a:pPr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hf sldNum="0" hdr="0" ftr="0" dt="0"/>
</p:sldLayout>
</file>

<file path=ppt/slideLayouts/slideLayout21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85800" y="1981200"/>
            <a:ext cx="3808476" cy="4114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9724" y="1981200"/>
            <a:ext cx="3808476" cy="4114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8" name="页脚占位符 7"/>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9" name="灯片编号占位符 8"/>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4" name="页脚占位符 3"/>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3" name="页脚占位符 2"/>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66335" y="457200"/>
            <a:ext cx="2060178" cy="56388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85800" y="457200"/>
            <a:ext cx="6061104" cy="56388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228.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6286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66335" y="457200"/>
            <a:ext cx="2060178" cy="56388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85800" y="457200"/>
            <a:ext cx="6061104" cy="56388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6286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solidFill>
        <a:effectLst/>
      </p:bgPr>
    </p:bg>
    <p:spTree>
      <p:nvGrpSpPr>
        <p:cNvPr id="1" name=""/>
        <p:cNvGrpSpPr/>
        <p:nvPr/>
      </p:nvGrpSpPr>
      <p:grpSpPr/>
      <p:grpSp>
        <p:nvGrpSpPr>
          <p:cNvPr id="2050" name="组合 36754"/>
          <p:cNvGrpSpPr/>
          <p:nvPr/>
        </p:nvGrpSpPr>
        <p:grpSpPr>
          <a:xfrm>
            <a:off x="0" y="0"/>
            <a:ext cx="9144000" cy="6858000"/>
            <a:chOff x="0" y="0"/>
            <a:chExt cx="5760" cy="4320"/>
          </a:xfrm>
        </p:grpSpPr>
        <p:grpSp>
          <p:nvGrpSpPr>
            <p:cNvPr id="2051" name="组合 36753"/>
            <p:cNvGrpSpPr/>
            <p:nvPr userDrawn="1"/>
          </p:nvGrpSpPr>
          <p:grpSpPr>
            <a:xfrm>
              <a:off x="0" y="0"/>
              <a:ext cx="5760" cy="4320"/>
              <a:chOff x="0" y="0"/>
              <a:chExt cx="5760" cy="4320"/>
            </a:xfrm>
          </p:grpSpPr>
          <p:sp>
            <p:nvSpPr>
              <p:cNvPr id="2052" name="矩形 35841"/>
              <p:cNvSpPr/>
              <p:nvPr userDrawn="1"/>
            </p:nvSpPr>
            <p:spPr>
              <a:xfrm>
                <a:off x="0" y="1248"/>
                <a:ext cx="5760" cy="1104"/>
              </a:xfrm>
              <a:prstGeom prst="rect">
                <a:avLst/>
              </a:prstGeom>
              <a:solidFill>
                <a:schemeClr val="accent2"/>
              </a:solidFill>
              <a:ln w="9525">
                <a:noFill/>
              </a:ln>
            </p:spPr>
            <p:txBody>
              <a:bodyPr anchor="t" anchorCtr="0"/>
              <a:p>
                <a:pPr lvl="0"/>
                <a:endParaRPr lang="zh-CN" altLang="en-US">
                  <a:latin typeface="Times New Roman" panose="02020603050405020304" pitchFamily="18" charset="0"/>
                </a:endParaRPr>
              </a:p>
            </p:txBody>
          </p:sp>
          <p:sp>
            <p:nvSpPr>
              <p:cNvPr id="2053" name="矩形 35843" descr="Cacback"/>
              <p:cNvSpPr/>
              <p:nvPr userDrawn="1"/>
            </p:nvSpPr>
            <p:spPr>
              <a:xfrm>
                <a:off x="0" y="0"/>
                <a:ext cx="1119" cy="4320"/>
              </a:xfrm>
              <a:prstGeom prst="rect">
                <a:avLst/>
              </a:prstGeom>
              <a:blipFill rotWithShape="0">
                <a:blip r:embed="rId2"/>
              </a:blipFill>
              <a:ln w="9525">
                <a:noFill/>
              </a:ln>
            </p:spPr>
            <p:txBody>
              <a:bodyPr anchor="t" anchorCtr="0"/>
              <a:p>
                <a:pPr lvl="0"/>
                <a:endParaRPr lang="zh-CN" altLang="en-US">
                  <a:latin typeface="Times New Roman" panose="02020603050405020304" pitchFamily="18" charset="0"/>
                </a:endParaRPr>
              </a:p>
            </p:txBody>
          </p:sp>
        </p:grpSp>
        <p:sp>
          <p:nvSpPr>
            <p:cNvPr id="2054" name="矩形 36743"/>
            <p:cNvSpPr/>
            <p:nvPr/>
          </p:nvSpPr>
          <p:spPr>
            <a:xfrm>
              <a:off x="816" y="2592"/>
              <a:ext cx="701" cy="1728"/>
            </a:xfrm>
            <a:prstGeom prst="rect">
              <a:avLst/>
            </a:prstGeom>
            <a:solidFill>
              <a:schemeClr val="bg1">
                <a:alpha val="50000"/>
              </a:schemeClr>
            </a:solidFill>
            <a:ln w="9525">
              <a:noFill/>
            </a:ln>
          </p:spPr>
          <p:txBody>
            <a:bodyPr anchor="t" anchorCtr="0"/>
            <a:p>
              <a:pPr lvl="0"/>
              <a:endParaRPr lang="zh-CN" altLang="en-US">
                <a:latin typeface="Times New Roman" panose="02020603050405020304" pitchFamily="18" charset="0"/>
              </a:endParaRPr>
            </a:p>
          </p:txBody>
        </p:sp>
      </p:grpSp>
      <p:grpSp>
        <p:nvGrpSpPr>
          <p:cNvPr id="2055" name="组合 36751"/>
          <p:cNvGrpSpPr/>
          <p:nvPr/>
        </p:nvGrpSpPr>
        <p:grpSpPr>
          <a:xfrm>
            <a:off x="0" y="1371600"/>
            <a:ext cx="8405813" cy="1246188"/>
            <a:chOff x="0" y="864"/>
            <a:chExt cx="5295" cy="785"/>
          </a:xfrm>
        </p:grpSpPr>
        <p:sp>
          <p:nvSpPr>
            <p:cNvPr id="2056" name="任意多边形 36731"/>
            <p:cNvSpPr/>
            <p:nvPr userDrawn="1"/>
          </p:nvSpPr>
          <p:spPr>
            <a:xfrm rot="-507431">
              <a:off x="0" y="1477"/>
              <a:ext cx="1059" cy="172"/>
            </a:xfrm>
            <a:custGeom>
              <a:avLst/>
              <a:gdLst/>
              <a:ahLst/>
              <a:cxnLst/>
              <a:pathLst>
                <a:path w="1059" h="172">
                  <a:moveTo>
                    <a:pt x="1059" y="0"/>
                  </a:moveTo>
                  <a:cubicBezTo>
                    <a:pt x="543" y="45"/>
                    <a:pt x="291" y="112"/>
                    <a:pt x="147" y="144"/>
                  </a:cubicBezTo>
                  <a:cubicBezTo>
                    <a:pt x="0" y="172"/>
                    <a:pt x="153" y="147"/>
                    <a:pt x="177" y="171"/>
                  </a:cubicBezTo>
                  <a:cubicBezTo>
                    <a:pt x="329" y="151"/>
                    <a:pt x="339" y="99"/>
                    <a:pt x="1059" y="24"/>
                  </a:cubicBezTo>
                  <a:cubicBezTo>
                    <a:pt x="1059" y="24"/>
                    <a:pt x="1059" y="0"/>
                    <a:pt x="1059" y="0"/>
                  </a:cubicBezTo>
                  <a:close/>
                </a:path>
              </a:pathLst>
            </a:custGeom>
            <a:gradFill rotWithShape="0">
              <a:gsLst>
                <a:gs pos="0">
                  <a:schemeClr val="accent1"/>
                </a:gs>
                <a:gs pos="100000">
                  <a:schemeClr val="bg2"/>
                </a:gs>
              </a:gsLst>
              <a:lin ang="0" scaled="1"/>
              <a:tileRect/>
            </a:gradFill>
            <a:ln w="9525">
              <a:noFill/>
            </a:ln>
          </p:spPr>
          <p:txBody>
            <a:bodyPr/>
            <a:p>
              <a:endParaRPr lang="zh-CN" altLang="en-US"/>
            </a:p>
          </p:txBody>
        </p:sp>
        <p:sp>
          <p:nvSpPr>
            <p:cNvPr id="2057" name="任意多边形 36732"/>
            <p:cNvSpPr/>
            <p:nvPr userDrawn="1"/>
          </p:nvSpPr>
          <p:spPr>
            <a:xfrm rot="-507431">
              <a:off x="1173" y="864"/>
              <a:ext cx="4122" cy="630"/>
            </a:xfrm>
            <a:custGeom>
              <a:avLst/>
              <a:gdLst/>
              <a:ahLst/>
              <a:cxnLst/>
              <a:pathLst>
                <a:path w="4122" h="630">
                  <a:moveTo>
                    <a:pt x="0" y="204"/>
                  </a:moveTo>
                  <a:cubicBezTo>
                    <a:pt x="255" y="198"/>
                    <a:pt x="1686" y="0"/>
                    <a:pt x="3544" y="348"/>
                  </a:cubicBezTo>
                  <a:cubicBezTo>
                    <a:pt x="4122" y="464"/>
                    <a:pt x="3754" y="614"/>
                    <a:pt x="3680" y="630"/>
                  </a:cubicBezTo>
                  <a:cubicBezTo>
                    <a:pt x="3680" y="630"/>
                    <a:pt x="3642" y="626"/>
                    <a:pt x="3616" y="624"/>
                  </a:cubicBezTo>
                  <a:cubicBezTo>
                    <a:pt x="3678" y="612"/>
                    <a:pt x="4118" y="488"/>
                    <a:pt x="3534" y="368"/>
                  </a:cubicBezTo>
                  <a:cubicBezTo>
                    <a:pt x="2029" y="98"/>
                    <a:pt x="696" y="156"/>
                    <a:pt x="17" y="231"/>
                  </a:cubicBezTo>
                  <a:cubicBezTo>
                    <a:pt x="17" y="231"/>
                    <a:pt x="0" y="204"/>
                    <a:pt x="0" y="204"/>
                  </a:cubicBezTo>
                  <a:close/>
                </a:path>
              </a:pathLst>
            </a:custGeom>
            <a:solidFill>
              <a:schemeClr val="bg2"/>
            </a:solidFill>
            <a:ln w="9525">
              <a:noFill/>
            </a:ln>
          </p:spPr>
          <p:txBody>
            <a:bodyPr/>
            <a:p>
              <a:endParaRPr lang="zh-CN" altLang="en-US"/>
            </a:p>
          </p:txBody>
        </p:sp>
        <p:grpSp>
          <p:nvGrpSpPr>
            <p:cNvPr id="2058" name="组合 36733"/>
            <p:cNvGrpSpPr/>
            <p:nvPr userDrawn="1"/>
          </p:nvGrpSpPr>
          <p:grpSpPr>
            <a:xfrm>
              <a:off x="1008" y="1248"/>
              <a:ext cx="288" cy="288"/>
              <a:chOff x="1033" y="326"/>
              <a:chExt cx="192" cy="192"/>
            </a:xfrm>
          </p:grpSpPr>
          <p:sp>
            <p:nvSpPr>
              <p:cNvPr id="2059" name="椭圆 36734"/>
              <p:cNvSpPr/>
              <p:nvPr/>
            </p:nvSpPr>
            <p:spPr>
              <a:xfrm>
                <a:off x="1033" y="326"/>
                <a:ext cx="192" cy="192"/>
              </a:xfrm>
              <a:prstGeom prst="ellipse">
                <a:avLst/>
              </a:prstGeom>
              <a:gradFill rotWithShape="0">
                <a:gsLst>
                  <a:gs pos="0">
                    <a:schemeClr val="bg2"/>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0" name="椭圆 36735"/>
              <p:cNvSpPr/>
              <p:nvPr/>
            </p:nvSpPr>
            <p:spPr>
              <a:xfrm>
                <a:off x="1129" y="377"/>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1" name="椭圆 36736"/>
              <p:cNvSpPr/>
              <p:nvPr/>
            </p:nvSpPr>
            <p:spPr>
              <a:xfrm>
                <a:off x="1063" y="350"/>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2" name="椭圆 36737"/>
              <p:cNvSpPr/>
              <p:nvPr/>
            </p:nvSpPr>
            <p:spPr>
              <a:xfrm>
                <a:off x="1063" y="404"/>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3" name="椭圆 36738"/>
              <p:cNvSpPr/>
              <p:nvPr/>
            </p:nvSpPr>
            <p:spPr>
              <a:xfrm>
                <a:off x="1108" y="422"/>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4" name="椭圆 36739"/>
              <p:cNvSpPr/>
              <p:nvPr/>
            </p:nvSpPr>
            <p:spPr>
              <a:xfrm>
                <a:off x="1168" y="416"/>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5" name="椭圆 36740"/>
              <p:cNvSpPr/>
              <p:nvPr/>
            </p:nvSpPr>
            <p:spPr>
              <a:xfrm>
                <a:off x="1120" y="461"/>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6" name="椭圆 36741"/>
              <p:cNvSpPr/>
              <p:nvPr/>
            </p:nvSpPr>
            <p:spPr>
              <a:xfrm>
                <a:off x="1063" y="452"/>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7" name="椭圆 36742"/>
              <p:cNvSpPr/>
              <p:nvPr/>
            </p:nvSpPr>
            <p:spPr>
              <a:xfrm>
                <a:off x="1117" y="329"/>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grpSp>
      </p:grpSp>
      <p:sp>
        <p:nvSpPr>
          <p:cNvPr id="36745" name="标题 36744"/>
          <p:cNvSpPr>
            <a:spLocks noGrp="1"/>
          </p:cNvSpPr>
          <p:nvPr>
            <p:ph type="ctrTitle"/>
          </p:nvPr>
        </p:nvSpPr>
        <p:spPr>
          <a:xfrm>
            <a:off x="1828800" y="2133600"/>
            <a:ext cx="7315200" cy="1600200"/>
          </a:xfrm>
          <a:prstGeom prst="rect">
            <a:avLst/>
          </a:prstGeom>
          <a:noFill/>
          <a:ln w="9525">
            <a:noFill/>
          </a:ln>
        </p:spPr>
        <p:txBody>
          <a:bodyPr anchor="ctr"/>
          <a:lstStyle>
            <a:lvl1pPr lvl="0" algn="l">
              <a:buClrTx/>
              <a:buSzTx/>
              <a:buFontTx/>
              <a:defRPr/>
            </a:lvl1pPr>
          </a:lstStyle>
          <a:p>
            <a:pPr lvl="0" fontAlgn="base"/>
            <a:r>
              <a:rPr lang="zh-CN" altLang="en-US" strike="noStrike" noProof="1" dirty="0"/>
              <a:t>单击此处编辑母版标题样式</a:t>
            </a:r>
            <a:endParaRPr lang="zh-CN" altLang="en-US" strike="noStrike" noProof="1" dirty="0"/>
          </a:p>
        </p:txBody>
      </p:sp>
      <p:sp>
        <p:nvSpPr>
          <p:cNvPr id="36746" name="副标题 36745"/>
          <p:cNvSpPr>
            <a:spLocks noGrp="1"/>
          </p:cNvSpPr>
          <p:nvPr>
            <p:ph type="subTitle" idx="1"/>
          </p:nvPr>
        </p:nvSpPr>
        <p:spPr>
          <a:xfrm>
            <a:off x="1371600" y="4267200"/>
            <a:ext cx="6400800" cy="1752600"/>
          </a:xfrm>
          <a:prstGeom prst="rect">
            <a:avLst/>
          </a:prstGeom>
          <a:noFill/>
          <a:ln w="9525">
            <a:noFill/>
          </a:ln>
        </p:spPr>
        <p:txBody>
          <a:bodyPr anchor="t"/>
          <a:lstStyle>
            <a:lvl1pPr marL="0" lvl="0" indent="0">
              <a:buClrTx/>
              <a:buSzTx/>
              <a:buFontTx/>
              <a:buNone/>
              <a:defRPr/>
            </a:lvl1pPr>
            <a:lvl2pPr marL="457200" lvl="1" indent="0" algn="ctr">
              <a:buClrTx/>
              <a:buSzTx/>
              <a:buFontTx/>
              <a:buNone/>
              <a:defRPr/>
            </a:lvl2pPr>
            <a:lvl3pPr marL="914400" lvl="2" indent="0" algn="ctr">
              <a:buClrTx/>
              <a:buSzTx/>
              <a:buFontTx/>
              <a:buNone/>
              <a:defRPr/>
            </a:lvl3pPr>
            <a:lvl4pPr marL="1371600" lvl="3" indent="0" algn="ctr">
              <a:buClrTx/>
              <a:buSzTx/>
              <a:buFontTx/>
              <a:buNone/>
              <a:defRPr/>
            </a:lvl4pPr>
            <a:lvl5pPr marL="1828800" lvl="4" indent="0" algn="ctr">
              <a:buClrTx/>
              <a:buSzTx/>
              <a:buFontTx/>
              <a:buNone/>
              <a:defRPr/>
            </a:lvl5pPr>
          </a:lstStyle>
          <a:p>
            <a:pPr lvl="0" fontAlgn="base"/>
            <a:r>
              <a:rPr lang="zh-CN" altLang="en-US" strike="noStrike" noProof="1" dirty="0"/>
              <a:t>单击此处编辑母版副标题样式</a:t>
            </a:r>
            <a:endParaRPr lang="zh-CN" altLang="en-US" strike="noStrike" noProof="1" dirty="0"/>
          </a:p>
        </p:txBody>
      </p:sp>
      <p:sp>
        <p:nvSpPr>
          <p:cNvPr id="36747" name="日期占位符 36746"/>
          <p:cNvSpPr>
            <a:spLocks noGrp="1"/>
          </p:cNvSpPr>
          <p:nvPr>
            <p:ph type="dt" sz="half" idx="2"/>
          </p:nvPr>
        </p:nvSpPr>
        <p:spPr>
          <a:xfrm>
            <a:off x="1371600" y="6248400"/>
            <a:ext cx="1905000" cy="457200"/>
          </a:xfrm>
          <a:prstGeom prst="rect">
            <a:avLst/>
          </a:prstGeom>
          <a:noFill/>
          <a:ln w="9525">
            <a:noFill/>
          </a:ln>
        </p:spPr>
        <p:txBody>
          <a:bodyPr anchor="t"/>
          <a:lstStyle>
            <a:lvl1pPr>
              <a:defRPr sz="1400"/>
            </a:lvl1pPr>
          </a:lstStyle>
          <a:p>
            <a:pPr fontAlgn="base"/>
            <a:fld id="{BB962C8B-B14F-4D97-AF65-F5344CB8AC3E}" type="datetime1">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
        <p:nvSpPr>
          <p:cNvPr id="36748" name="页脚占位符 36747"/>
          <p:cNvSpPr>
            <a:spLocks noGrp="1"/>
          </p:cNvSpPr>
          <p:nvPr>
            <p:ph type="ftr" sz="quarter" idx="3"/>
          </p:nvPr>
        </p:nvSpPr>
        <p:spPr>
          <a:xfrm>
            <a:off x="3733800" y="6248400"/>
            <a:ext cx="2895600" cy="457200"/>
          </a:xfrm>
          <a:prstGeom prst="rect">
            <a:avLst/>
          </a:prstGeom>
          <a:noFill/>
          <a:ln w="9525">
            <a:noFill/>
          </a:ln>
        </p:spPr>
        <p:txBody>
          <a:bodyPr anchor="t"/>
          <a:lstStyle>
            <a:lvl1pPr algn="ctr">
              <a:defRPr sz="1400"/>
            </a:lvl1pPr>
          </a:lstStyle>
          <a:p>
            <a:pPr fontAlgn="base"/>
            <a:endParaRPr lang="zh-CN" altLang="en-US" strike="noStrike" noProof="1" dirty="0">
              <a:latin typeface="Arial Narrow" pitchFamily="34" charset="0"/>
            </a:endParaRPr>
          </a:p>
        </p:txBody>
      </p:sp>
      <p:sp>
        <p:nvSpPr>
          <p:cNvPr id="36749" name="灯片编号占位符 36748"/>
          <p:cNvSpPr>
            <a:spLocks noGrp="1"/>
          </p:cNvSpPr>
          <p:nvPr>
            <p:ph type="sldNum" sz="quarter" idx="4"/>
          </p:nvPr>
        </p:nvSpPr>
        <p:spPr>
          <a:xfrm>
            <a:off x="7086600" y="6248400"/>
            <a:ext cx="1905000" cy="457200"/>
          </a:xfrm>
          <a:prstGeom prst="rect">
            <a:avLst/>
          </a:prstGeom>
          <a:noFill/>
          <a:ln w="9525">
            <a:noFill/>
          </a:ln>
        </p:spPr>
        <p:txBody>
          <a:bodyPr anchor="t"/>
          <a:lstStyle>
            <a:lvl1pPr algn="r">
              <a:defRPr sz="1400"/>
            </a:lvl1pPr>
          </a:lstStyle>
          <a:p>
            <a:pPr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85800" y="1981200"/>
            <a:ext cx="3808476" cy="4114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9724" y="1981200"/>
            <a:ext cx="3808476" cy="4114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8" name="页脚占位符 7"/>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9" name="灯片编号占位符 8"/>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4" name="页脚占位符 3"/>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3" name="页脚占位符 2"/>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66335" y="457200"/>
            <a:ext cx="2060178" cy="56388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85800" y="457200"/>
            <a:ext cx="6061104" cy="56388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6286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solidFill>
        <a:effectLst/>
      </p:bgPr>
    </p:bg>
    <p:spTree>
      <p:nvGrpSpPr>
        <p:cNvPr id="1" name=""/>
        <p:cNvGrpSpPr/>
        <p:nvPr/>
      </p:nvGrpSpPr>
      <p:grpSpPr/>
      <p:grpSp>
        <p:nvGrpSpPr>
          <p:cNvPr id="2050" name="组合 36754"/>
          <p:cNvGrpSpPr/>
          <p:nvPr/>
        </p:nvGrpSpPr>
        <p:grpSpPr>
          <a:xfrm>
            <a:off x="0" y="0"/>
            <a:ext cx="9144000" cy="6858000"/>
            <a:chOff x="0" y="0"/>
            <a:chExt cx="5760" cy="4320"/>
          </a:xfrm>
        </p:grpSpPr>
        <p:grpSp>
          <p:nvGrpSpPr>
            <p:cNvPr id="2051" name="组合 36753"/>
            <p:cNvGrpSpPr/>
            <p:nvPr userDrawn="1"/>
          </p:nvGrpSpPr>
          <p:grpSpPr>
            <a:xfrm>
              <a:off x="0" y="0"/>
              <a:ext cx="5760" cy="4320"/>
              <a:chOff x="0" y="0"/>
              <a:chExt cx="5760" cy="4320"/>
            </a:xfrm>
          </p:grpSpPr>
          <p:sp>
            <p:nvSpPr>
              <p:cNvPr id="2052" name="矩形 35841"/>
              <p:cNvSpPr/>
              <p:nvPr userDrawn="1"/>
            </p:nvSpPr>
            <p:spPr>
              <a:xfrm>
                <a:off x="0" y="1248"/>
                <a:ext cx="5760" cy="1104"/>
              </a:xfrm>
              <a:prstGeom prst="rect">
                <a:avLst/>
              </a:prstGeom>
              <a:solidFill>
                <a:schemeClr val="accent2"/>
              </a:solidFill>
              <a:ln w="9525">
                <a:noFill/>
              </a:ln>
            </p:spPr>
            <p:txBody>
              <a:bodyPr anchor="t" anchorCtr="0"/>
              <a:p>
                <a:pPr lvl="0"/>
                <a:endParaRPr lang="zh-CN" altLang="en-US">
                  <a:latin typeface="Times New Roman" panose="02020603050405020304" pitchFamily="18" charset="0"/>
                </a:endParaRPr>
              </a:p>
            </p:txBody>
          </p:sp>
          <p:sp>
            <p:nvSpPr>
              <p:cNvPr id="2053" name="矩形 35843" descr="Cacback"/>
              <p:cNvSpPr/>
              <p:nvPr userDrawn="1"/>
            </p:nvSpPr>
            <p:spPr>
              <a:xfrm>
                <a:off x="0" y="0"/>
                <a:ext cx="1119" cy="4320"/>
              </a:xfrm>
              <a:prstGeom prst="rect">
                <a:avLst/>
              </a:prstGeom>
              <a:blipFill rotWithShape="0">
                <a:blip r:embed="rId2"/>
              </a:blipFill>
              <a:ln w="9525">
                <a:noFill/>
              </a:ln>
            </p:spPr>
            <p:txBody>
              <a:bodyPr anchor="t" anchorCtr="0"/>
              <a:p>
                <a:pPr lvl="0"/>
                <a:endParaRPr lang="zh-CN" altLang="en-US">
                  <a:latin typeface="Times New Roman" panose="02020603050405020304" pitchFamily="18" charset="0"/>
                </a:endParaRPr>
              </a:p>
            </p:txBody>
          </p:sp>
        </p:grpSp>
        <p:sp>
          <p:nvSpPr>
            <p:cNvPr id="2054" name="矩形 36743"/>
            <p:cNvSpPr/>
            <p:nvPr/>
          </p:nvSpPr>
          <p:spPr>
            <a:xfrm>
              <a:off x="816" y="2592"/>
              <a:ext cx="701" cy="1728"/>
            </a:xfrm>
            <a:prstGeom prst="rect">
              <a:avLst/>
            </a:prstGeom>
            <a:solidFill>
              <a:schemeClr val="bg1">
                <a:alpha val="50000"/>
              </a:schemeClr>
            </a:solidFill>
            <a:ln w="9525">
              <a:noFill/>
            </a:ln>
          </p:spPr>
          <p:txBody>
            <a:bodyPr anchor="t" anchorCtr="0"/>
            <a:p>
              <a:pPr lvl="0"/>
              <a:endParaRPr lang="zh-CN" altLang="en-US">
                <a:latin typeface="Times New Roman" panose="02020603050405020304" pitchFamily="18" charset="0"/>
              </a:endParaRPr>
            </a:p>
          </p:txBody>
        </p:sp>
      </p:grpSp>
      <p:grpSp>
        <p:nvGrpSpPr>
          <p:cNvPr id="2055" name="组合 36751"/>
          <p:cNvGrpSpPr/>
          <p:nvPr/>
        </p:nvGrpSpPr>
        <p:grpSpPr>
          <a:xfrm>
            <a:off x="0" y="1371600"/>
            <a:ext cx="8405813" cy="1246188"/>
            <a:chOff x="0" y="864"/>
            <a:chExt cx="5295" cy="785"/>
          </a:xfrm>
        </p:grpSpPr>
        <p:sp>
          <p:nvSpPr>
            <p:cNvPr id="2056" name="任意多边形 36731"/>
            <p:cNvSpPr/>
            <p:nvPr userDrawn="1"/>
          </p:nvSpPr>
          <p:spPr>
            <a:xfrm rot="-507431">
              <a:off x="0" y="1477"/>
              <a:ext cx="1059" cy="172"/>
            </a:xfrm>
            <a:custGeom>
              <a:avLst/>
              <a:gdLst/>
              <a:ahLst/>
              <a:cxnLst/>
              <a:pathLst>
                <a:path w="1059" h="172">
                  <a:moveTo>
                    <a:pt x="1059" y="0"/>
                  </a:moveTo>
                  <a:cubicBezTo>
                    <a:pt x="543" y="45"/>
                    <a:pt x="291" y="112"/>
                    <a:pt x="147" y="144"/>
                  </a:cubicBezTo>
                  <a:cubicBezTo>
                    <a:pt x="0" y="172"/>
                    <a:pt x="153" y="147"/>
                    <a:pt x="177" y="171"/>
                  </a:cubicBezTo>
                  <a:cubicBezTo>
                    <a:pt x="329" y="151"/>
                    <a:pt x="339" y="99"/>
                    <a:pt x="1059" y="24"/>
                  </a:cubicBezTo>
                  <a:cubicBezTo>
                    <a:pt x="1059" y="24"/>
                    <a:pt x="1059" y="0"/>
                    <a:pt x="1059" y="0"/>
                  </a:cubicBezTo>
                  <a:close/>
                </a:path>
              </a:pathLst>
            </a:custGeom>
            <a:gradFill rotWithShape="0">
              <a:gsLst>
                <a:gs pos="0">
                  <a:schemeClr val="accent1"/>
                </a:gs>
                <a:gs pos="100000">
                  <a:schemeClr val="bg2"/>
                </a:gs>
              </a:gsLst>
              <a:lin ang="0" scaled="1"/>
              <a:tileRect/>
            </a:gradFill>
            <a:ln w="9525">
              <a:noFill/>
            </a:ln>
          </p:spPr>
          <p:txBody>
            <a:bodyPr/>
            <a:p>
              <a:endParaRPr lang="zh-CN" altLang="en-US"/>
            </a:p>
          </p:txBody>
        </p:sp>
        <p:sp>
          <p:nvSpPr>
            <p:cNvPr id="2057" name="任意多边形 36732"/>
            <p:cNvSpPr/>
            <p:nvPr userDrawn="1"/>
          </p:nvSpPr>
          <p:spPr>
            <a:xfrm rot="-507431">
              <a:off x="1173" y="864"/>
              <a:ext cx="4122" cy="630"/>
            </a:xfrm>
            <a:custGeom>
              <a:avLst/>
              <a:gdLst/>
              <a:ahLst/>
              <a:cxnLst/>
              <a:pathLst>
                <a:path w="4122" h="630">
                  <a:moveTo>
                    <a:pt x="0" y="204"/>
                  </a:moveTo>
                  <a:cubicBezTo>
                    <a:pt x="255" y="198"/>
                    <a:pt x="1686" y="0"/>
                    <a:pt x="3544" y="348"/>
                  </a:cubicBezTo>
                  <a:cubicBezTo>
                    <a:pt x="4122" y="464"/>
                    <a:pt x="3754" y="614"/>
                    <a:pt x="3680" y="630"/>
                  </a:cubicBezTo>
                  <a:cubicBezTo>
                    <a:pt x="3680" y="630"/>
                    <a:pt x="3642" y="626"/>
                    <a:pt x="3616" y="624"/>
                  </a:cubicBezTo>
                  <a:cubicBezTo>
                    <a:pt x="3678" y="612"/>
                    <a:pt x="4118" y="488"/>
                    <a:pt x="3534" y="368"/>
                  </a:cubicBezTo>
                  <a:cubicBezTo>
                    <a:pt x="2029" y="98"/>
                    <a:pt x="696" y="156"/>
                    <a:pt x="17" y="231"/>
                  </a:cubicBezTo>
                  <a:cubicBezTo>
                    <a:pt x="17" y="231"/>
                    <a:pt x="0" y="204"/>
                    <a:pt x="0" y="204"/>
                  </a:cubicBezTo>
                  <a:close/>
                </a:path>
              </a:pathLst>
            </a:custGeom>
            <a:solidFill>
              <a:schemeClr val="bg2"/>
            </a:solidFill>
            <a:ln w="9525">
              <a:noFill/>
            </a:ln>
          </p:spPr>
          <p:txBody>
            <a:bodyPr/>
            <a:p>
              <a:endParaRPr lang="zh-CN" altLang="en-US"/>
            </a:p>
          </p:txBody>
        </p:sp>
        <p:grpSp>
          <p:nvGrpSpPr>
            <p:cNvPr id="2058" name="组合 36733"/>
            <p:cNvGrpSpPr/>
            <p:nvPr userDrawn="1"/>
          </p:nvGrpSpPr>
          <p:grpSpPr>
            <a:xfrm>
              <a:off x="1008" y="1248"/>
              <a:ext cx="288" cy="288"/>
              <a:chOff x="1033" y="326"/>
              <a:chExt cx="192" cy="192"/>
            </a:xfrm>
          </p:grpSpPr>
          <p:sp>
            <p:nvSpPr>
              <p:cNvPr id="2059" name="椭圆 36734"/>
              <p:cNvSpPr/>
              <p:nvPr/>
            </p:nvSpPr>
            <p:spPr>
              <a:xfrm>
                <a:off x="1033" y="326"/>
                <a:ext cx="192" cy="192"/>
              </a:xfrm>
              <a:prstGeom prst="ellipse">
                <a:avLst/>
              </a:prstGeom>
              <a:gradFill rotWithShape="0">
                <a:gsLst>
                  <a:gs pos="0">
                    <a:schemeClr val="bg2"/>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0" name="椭圆 36735"/>
              <p:cNvSpPr/>
              <p:nvPr/>
            </p:nvSpPr>
            <p:spPr>
              <a:xfrm>
                <a:off x="1129" y="377"/>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1" name="椭圆 36736"/>
              <p:cNvSpPr/>
              <p:nvPr/>
            </p:nvSpPr>
            <p:spPr>
              <a:xfrm>
                <a:off x="1063" y="350"/>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2" name="椭圆 36737"/>
              <p:cNvSpPr/>
              <p:nvPr/>
            </p:nvSpPr>
            <p:spPr>
              <a:xfrm>
                <a:off x="1063" y="404"/>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3" name="椭圆 36738"/>
              <p:cNvSpPr/>
              <p:nvPr/>
            </p:nvSpPr>
            <p:spPr>
              <a:xfrm>
                <a:off x="1108" y="422"/>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4" name="椭圆 36739"/>
              <p:cNvSpPr/>
              <p:nvPr/>
            </p:nvSpPr>
            <p:spPr>
              <a:xfrm>
                <a:off x="1168" y="416"/>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5" name="椭圆 36740"/>
              <p:cNvSpPr/>
              <p:nvPr/>
            </p:nvSpPr>
            <p:spPr>
              <a:xfrm>
                <a:off x="1120" y="461"/>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6" name="椭圆 36741"/>
              <p:cNvSpPr/>
              <p:nvPr/>
            </p:nvSpPr>
            <p:spPr>
              <a:xfrm>
                <a:off x="1063" y="452"/>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7" name="椭圆 36742"/>
              <p:cNvSpPr/>
              <p:nvPr/>
            </p:nvSpPr>
            <p:spPr>
              <a:xfrm>
                <a:off x="1117" y="329"/>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grpSp>
      </p:grpSp>
      <p:sp>
        <p:nvSpPr>
          <p:cNvPr id="36745" name="标题 36744"/>
          <p:cNvSpPr>
            <a:spLocks noGrp="1"/>
          </p:cNvSpPr>
          <p:nvPr>
            <p:ph type="ctrTitle"/>
          </p:nvPr>
        </p:nvSpPr>
        <p:spPr>
          <a:xfrm>
            <a:off x="1828800" y="2133600"/>
            <a:ext cx="7315200" cy="1600200"/>
          </a:xfrm>
          <a:prstGeom prst="rect">
            <a:avLst/>
          </a:prstGeom>
          <a:noFill/>
          <a:ln w="9525">
            <a:noFill/>
          </a:ln>
        </p:spPr>
        <p:txBody>
          <a:bodyPr anchor="ctr"/>
          <a:lstStyle>
            <a:lvl1pPr lvl="0" algn="l">
              <a:buClrTx/>
              <a:buSzTx/>
              <a:buFontTx/>
              <a:defRPr/>
            </a:lvl1pPr>
          </a:lstStyle>
          <a:p>
            <a:pPr lvl="0" fontAlgn="base"/>
            <a:r>
              <a:rPr lang="zh-CN" altLang="en-US" strike="noStrike" noProof="1" dirty="0"/>
              <a:t>单击此处编辑母版标题样式</a:t>
            </a:r>
            <a:endParaRPr lang="zh-CN" altLang="en-US" strike="noStrike" noProof="1" dirty="0"/>
          </a:p>
        </p:txBody>
      </p:sp>
      <p:sp>
        <p:nvSpPr>
          <p:cNvPr id="36746" name="副标题 36745"/>
          <p:cNvSpPr>
            <a:spLocks noGrp="1"/>
          </p:cNvSpPr>
          <p:nvPr>
            <p:ph type="subTitle" idx="1"/>
          </p:nvPr>
        </p:nvSpPr>
        <p:spPr>
          <a:xfrm>
            <a:off x="1371600" y="4267200"/>
            <a:ext cx="6400800" cy="1752600"/>
          </a:xfrm>
          <a:prstGeom prst="rect">
            <a:avLst/>
          </a:prstGeom>
          <a:noFill/>
          <a:ln w="9525">
            <a:noFill/>
          </a:ln>
        </p:spPr>
        <p:txBody>
          <a:bodyPr anchor="t"/>
          <a:lstStyle>
            <a:lvl1pPr marL="0" lvl="0" indent="0">
              <a:buClrTx/>
              <a:buSzTx/>
              <a:buFontTx/>
              <a:buNone/>
              <a:defRPr/>
            </a:lvl1pPr>
            <a:lvl2pPr marL="457200" lvl="1" indent="0" algn="ctr">
              <a:buClrTx/>
              <a:buSzTx/>
              <a:buFontTx/>
              <a:buNone/>
              <a:defRPr/>
            </a:lvl2pPr>
            <a:lvl3pPr marL="914400" lvl="2" indent="0" algn="ctr">
              <a:buClrTx/>
              <a:buSzTx/>
              <a:buFontTx/>
              <a:buNone/>
              <a:defRPr/>
            </a:lvl3pPr>
            <a:lvl4pPr marL="1371600" lvl="3" indent="0" algn="ctr">
              <a:buClrTx/>
              <a:buSzTx/>
              <a:buFontTx/>
              <a:buNone/>
              <a:defRPr/>
            </a:lvl4pPr>
            <a:lvl5pPr marL="1828800" lvl="4" indent="0" algn="ctr">
              <a:buClrTx/>
              <a:buSzTx/>
              <a:buFontTx/>
              <a:buNone/>
              <a:defRPr/>
            </a:lvl5pPr>
          </a:lstStyle>
          <a:p>
            <a:pPr lvl="0" fontAlgn="base"/>
            <a:r>
              <a:rPr lang="zh-CN" altLang="en-US" strike="noStrike" noProof="1" dirty="0"/>
              <a:t>单击此处编辑母版副标题样式</a:t>
            </a:r>
            <a:endParaRPr lang="zh-CN" altLang="en-US" strike="noStrike" noProof="1" dirty="0"/>
          </a:p>
        </p:txBody>
      </p:sp>
      <p:sp>
        <p:nvSpPr>
          <p:cNvPr id="36747" name="日期占位符 36746"/>
          <p:cNvSpPr>
            <a:spLocks noGrp="1"/>
          </p:cNvSpPr>
          <p:nvPr>
            <p:ph type="dt" sz="half" idx="2"/>
          </p:nvPr>
        </p:nvSpPr>
        <p:spPr>
          <a:xfrm>
            <a:off x="1371600" y="6248400"/>
            <a:ext cx="1905000" cy="457200"/>
          </a:xfrm>
          <a:prstGeom prst="rect">
            <a:avLst/>
          </a:prstGeom>
          <a:noFill/>
          <a:ln w="9525">
            <a:noFill/>
          </a:ln>
        </p:spPr>
        <p:txBody>
          <a:bodyPr anchor="t"/>
          <a:lstStyle>
            <a:lvl1pPr>
              <a:defRPr sz="1400"/>
            </a:lvl1pPr>
          </a:lstStyle>
          <a:p>
            <a:pPr fontAlgn="base"/>
            <a:fld id="{BB962C8B-B14F-4D97-AF65-F5344CB8AC3E}" type="datetime1">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
        <p:nvSpPr>
          <p:cNvPr id="36748" name="页脚占位符 36747"/>
          <p:cNvSpPr>
            <a:spLocks noGrp="1"/>
          </p:cNvSpPr>
          <p:nvPr>
            <p:ph type="ftr" sz="quarter" idx="3"/>
          </p:nvPr>
        </p:nvSpPr>
        <p:spPr>
          <a:xfrm>
            <a:off x="3733800" y="6248400"/>
            <a:ext cx="2895600" cy="457200"/>
          </a:xfrm>
          <a:prstGeom prst="rect">
            <a:avLst/>
          </a:prstGeom>
          <a:noFill/>
          <a:ln w="9525">
            <a:noFill/>
          </a:ln>
        </p:spPr>
        <p:txBody>
          <a:bodyPr anchor="t"/>
          <a:lstStyle>
            <a:lvl1pPr algn="ctr">
              <a:defRPr sz="1400"/>
            </a:lvl1pPr>
          </a:lstStyle>
          <a:p>
            <a:pPr fontAlgn="base"/>
            <a:endParaRPr lang="zh-CN" altLang="en-US" strike="noStrike" noProof="1" dirty="0">
              <a:latin typeface="Arial Narrow" pitchFamily="34" charset="0"/>
            </a:endParaRPr>
          </a:p>
        </p:txBody>
      </p:sp>
      <p:sp>
        <p:nvSpPr>
          <p:cNvPr id="36749" name="灯片编号占位符 36748"/>
          <p:cNvSpPr>
            <a:spLocks noGrp="1"/>
          </p:cNvSpPr>
          <p:nvPr>
            <p:ph type="sldNum" sz="quarter" idx="4"/>
          </p:nvPr>
        </p:nvSpPr>
        <p:spPr>
          <a:xfrm>
            <a:off x="7086600" y="6248400"/>
            <a:ext cx="1905000" cy="457200"/>
          </a:xfrm>
          <a:prstGeom prst="rect">
            <a:avLst/>
          </a:prstGeom>
          <a:noFill/>
          <a:ln w="9525">
            <a:noFill/>
          </a:ln>
        </p:spPr>
        <p:txBody>
          <a:bodyPr anchor="t"/>
          <a:lstStyle>
            <a:lvl1pPr algn="r">
              <a:defRPr sz="1400"/>
            </a:lvl1pPr>
          </a:lstStyle>
          <a:p>
            <a:pPr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hf sldNum="0"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85800" y="1981200"/>
            <a:ext cx="3808476" cy="4114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9724" y="1981200"/>
            <a:ext cx="3808476" cy="4114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85800" y="1981200"/>
            <a:ext cx="3808476" cy="4114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9724" y="1981200"/>
            <a:ext cx="3808476" cy="4114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8" name="页脚占位符 7"/>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9" name="灯片编号占位符 8"/>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4" name="页脚占位符 3"/>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3" name="页脚占位符 2"/>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66335" y="457200"/>
            <a:ext cx="2060178" cy="56388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85800" y="457200"/>
            <a:ext cx="6061104" cy="56388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6286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solidFill>
        <a:effectLst/>
      </p:bgPr>
    </p:bg>
    <p:spTree>
      <p:nvGrpSpPr>
        <p:cNvPr id="1" name=""/>
        <p:cNvGrpSpPr/>
        <p:nvPr/>
      </p:nvGrpSpPr>
      <p:grpSpPr/>
      <p:grpSp>
        <p:nvGrpSpPr>
          <p:cNvPr id="2050" name="组合 36754"/>
          <p:cNvGrpSpPr/>
          <p:nvPr/>
        </p:nvGrpSpPr>
        <p:grpSpPr>
          <a:xfrm>
            <a:off x="0" y="0"/>
            <a:ext cx="9144000" cy="6858000"/>
            <a:chOff x="0" y="0"/>
            <a:chExt cx="5760" cy="4320"/>
          </a:xfrm>
        </p:grpSpPr>
        <p:grpSp>
          <p:nvGrpSpPr>
            <p:cNvPr id="2051" name="组合 36753"/>
            <p:cNvGrpSpPr/>
            <p:nvPr userDrawn="1"/>
          </p:nvGrpSpPr>
          <p:grpSpPr>
            <a:xfrm>
              <a:off x="0" y="0"/>
              <a:ext cx="5760" cy="4320"/>
              <a:chOff x="0" y="0"/>
              <a:chExt cx="5760" cy="4320"/>
            </a:xfrm>
          </p:grpSpPr>
          <p:sp>
            <p:nvSpPr>
              <p:cNvPr id="2052" name="矩形 35841"/>
              <p:cNvSpPr/>
              <p:nvPr userDrawn="1"/>
            </p:nvSpPr>
            <p:spPr>
              <a:xfrm>
                <a:off x="0" y="1248"/>
                <a:ext cx="5760" cy="1104"/>
              </a:xfrm>
              <a:prstGeom prst="rect">
                <a:avLst/>
              </a:prstGeom>
              <a:solidFill>
                <a:schemeClr val="accent2"/>
              </a:solidFill>
              <a:ln w="9525">
                <a:noFill/>
              </a:ln>
            </p:spPr>
            <p:txBody>
              <a:bodyPr anchor="t" anchorCtr="0"/>
              <a:p>
                <a:pPr lvl="0"/>
                <a:endParaRPr lang="zh-CN" altLang="en-US">
                  <a:latin typeface="Times New Roman" panose="02020603050405020304" pitchFamily="18" charset="0"/>
                </a:endParaRPr>
              </a:p>
            </p:txBody>
          </p:sp>
          <p:sp>
            <p:nvSpPr>
              <p:cNvPr id="2053" name="矩形 35843" descr="Cacback"/>
              <p:cNvSpPr/>
              <p:nvPr userDrawn="1"/>
            </p:nvSpPr>
            <p:spPr>
              <a:xfrm>
                <a:off x="0" y="0"/>
                <a:ext cx="1119" cy="4320"/>
              </a:xfrm>
              <a:prstGeom prst="rect">
                <a:avLst/>
              </a:prstGeom>
              <a:blipFill rotWithShape="0">
                <a:blip r:embed="rId2"/>
              </a:blipFill>
              <a:ln w="9525">
                <a:noFill/>
              </a:ln>
            </p:spPr>
            <p:txBody>
              <a:bodyPr anchor="t" anchorCtr="0"/>
              <a:p>
                <a:pPr lvl="0"/>
                <a:endParaRPr lang="zh-CN" altLang="en-US">
                  <a:latin typeface="Times New Roman" panose="02020603050405020304" pitchFamily="18" charset="0"/>
                </a:endParaRPr>
              </a:p>
            </p:txBody>
          </p:sp>
        </p:grpSp>
        <p:sp>
          <p:nvSpPr>
            <p:cNvPr id="2054" name="矩形 36743"/>
            <p:cNvSpPr/>
            <p:nvPr/>
          </p:nvSpPr>
          <p:spPr>
            <a:xfrm>
              <a:off x="816" y="2592"/>
              <a:ext cx="701" cy="1728"/>
            </a:xfrm>
            <a:prstGeom prst="rect">
              <a:avLst/>
            </a:prstGeom>
            <a:solidFill>
              <a:schemeClr val="bg1">
                <a:alpha val="50000"/>
              </a:schemeClr>
            </a:solidFill>
            <a:ln w="9525">
              <a:noFill/>
            </a:ln>
          </p:spPr>
          <p:txBody>
            <a:bodyPr anchor="t" anchorCtr="0"/>
            <a:p>
              <a:pPr lvl="0"/>
              <a:endParaRPr lang="zh-CN" altLang="en-US">
                <a:latin typeface="Times New Roman" panose="02020603050405020304" pitchFamily="18" charset="0"/>
              </a:endParaRPr>
            </a:p>
          </p:txBody>
        </p:sp>
      </p:grpSp>
      <p:grpSp>
        <p:nvGrpSpPr>
          <p:cNvPr id="2055" name="组合 36751"/>
          <p:cNvGrpSpPr/>
          <p:nvPr/>
        </p:nvGrpSpPr>
        <p:grpSpPr>
          <a:xfrm>
            <a:off x="0" y="1371600"/>
            <a:ext cx="8405813" cy="1246188"/>
            <a:chOff x="0" y="864"/>
            <a:chExt cx="5295" cy="785"/>
          </a:xfrm>
        </p:grpSpPr>
        <p:sp>
          <p:nvSpPr>
            <p:cNvPr id="2056" name="任意多边形 36731"/>
            <p:cNvSpPr/>
            <p:nvPr userDrawn="1"/>
          </p:nvSpPr>
          <p:spPr>
            <a:xfrm rot="-507431">
              <a:off x="0" y="1477"/>
              <a:ext cx="1059" cy="172"/>
            </a:xfrm>
            <a:custGeom>
              <a:avLst/>
              <a:gdLst/>
              <a:ahLst/>
              <a:cxnLst/>
              <a:pathLst>
                <a:path w="1059" h="172">
                  <a:moveTo>
                    <a:pt x="1059" y="0"/>
                  </a:moveTo>
                  <a:cubicBezTo>
                    <a:pt x="543" y="45"/>
                    <a:pt x="291" y="112"/>
                    <a:pt x="147" y="144"/>
                  </a:cubicBezTo>
                  <a:cubicBezTo>
                    <a:pt x="0" y="172"/>
                    <a:pt x="153" y="147"/>
                    <a:pt x="177" y="171"/>
                  </a:cubicBezTo>
                  <a:cubicBezTo>
                    <a:pt x="329" y="151"/>
                    <a:pt x="339" y="99"/>
                    <a:pt x="1059" y="24"/>
                  </a:cubicBezTo>
                  <a:cubicBezTo>
                    <a:pt x="1059" y="24"/>
                    <a:pt x="1059" y="0"/>
                    <a:pt x="1059" y="0"/>
                  </a:cubicBezTo>
                  <a:close/>
                </a:path>
              </a:pathLst>
            </a:custGeom>
            <a:gradFill rotWithShape="0">
              <a:gsLst>
                <a:gs pos="0">
                  <a:schemeClr val="accent1"/>
                </a:gs>
                <a:gs pos="100000">
                  <a:schemeClr val="bg2"/>
                </a:gs>
              </a:gsLst>
              <a:lin ang="0" scaled="1"/>
              <a:tileRect/>
            </a:gradFill>
            <a:ln w="9525">
              <a:noFill/>
            </a:ln>
          </p:spPr>
          <p:txBody>
            <a:bodyPr/>
            <a:p>
              <a:endParaRPr lang="zh-CN" altLang="en-US"/>
            </a:p>
          </p:txBody>
        </p:sp>
        <p:sp>
          <p:nvSpPr>
            <p:cNvPr id="2057" name="任意多边形 36732"/>
            <p:cNvSpPr/>
            <p:nvPr userDrawn="1"/>
          </p:nvSpPr>
          <p:spPr>
            <a:xfrm rot="-507431">
              <a:off x="1173" y="864"/>
              <a:ext cx="4122" cy="630"/>
            </a:xfrm>
            <a:custGeom>
              <a:avLst/>
              <a:gdLst/>
              <a:ahLst/>
              <a:cxnLst/>
              <a:pathLst>
                <a:path w="4122" h="630">
                  <a:moveTo>
                    <a:pt x="0" y="204"/>
                  </a:moveTo>
                  <a:cubicBezTo>
                    <a:pt x="255" y="198"/>
                    <a:pt x="1686" y="0"/>
                    <a:pt x="3544" y="348"/>
                  </a:cubicBezTo>
                  <a:cubicBezTo>
                    <a:pt x="4122" y="464"/>
                    <a:pt x="3754" y="614"/>
                    <a:pt x="3680" y="630"/>
                  </a:cubicBezTo>
                  <a:cubicBezTo>
                    <a:pt x="3680" y="630"/>
                    <a:pt x="3642" y="626"/>
                    <a:pt x="3616" y="624"/>
                  </a:cubicBezTo>
                  <a:cubicBezTo>
                    <a:pt x="3678" y="612"/>
                    <a:pt x="4118" y="488"/>
                    <a:pt x="3534" y="368"/>
                  </a:cubicBezTo>
                  <a:cubicBezTo>
                    <a:pt x="2029" y="98"/>
                    <a:pt x="696" y="156"/>
                    <a:pt x="17" y="231"/>
                  </a:cubicBezTo>
                  <a:cubicBezTo>
                    <a:pt x="17" y="231"/>
                    <a:pt x="0" y="204"/>
                    <a:pt x="0" y="204"/>
                  </a:cubicBezTo>
                  <a:close/>
                </a:path>
              </a:pathLst>
            </a:custGeom>
            <a:solidFill>
              <a:schemeClr val="bg2"/>
            </a:solidFill>
            <a:ln w="9525">
              <a:noFill/>
            </a:ln>
          </p:spPr>
          <p:txBody>
            <a:bodyPr/>
            <a:p>
              <a:endParaRPr lang="zh-CN" altLang="en-US"/>
            </a:p>
          </p:txBody>
        </p:sp>
        <p:grpSp>
          <p:nvGrpSpPr>
            <p:cNvPr id="2058" name="组合 36733"/>
            <p:cNvGrpSpPr/>
            <p:nvPr userDrawn="1"/>
          </p:nvGrpSpPr>
          <p:grpSpPr>
            <a:xfrm>
              <a:off x="1008" y="1248"/>
              <a:ext cx="288" cy="288"/>
              <a:chOff x="1033" y="326"/>
              <a:chExt cx="192" cy="192"/>
            </a:xfrm>
          </p:grpSpPr>
          <p:sp>
            <p:nvSpPr>
              <p:cNvPr id="2059" name="椭圆 36734"/>
              <p:cNvSpPr/>
              <p:nvPr/>
            </p:nvSpPr>
            <p:spPr>
              <a:xfrm>
                <a:off x="1033" y="326"/>
                <a:ext cx="192" cy="192"/>
              </a:xfrm>
              <a:prstGeom prst="ellipse">
                <a:avLst/>
              </a:prstGeom>
              <a:gradFill rotWithShape="0">
                <a:gsLst>
                  <a:gs pos="0">
                    <a:schemeClr val="bg2"/>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0" name="椭圆 36735"/>
              <p:cNvSpPr/>
              <p:nvPr/>
            </p:nvSpPr>
            <p:spPr>
              <a:xfrm>
                <a:off x="1129" y="377"/>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1" name="椭圆 36736"/>
              <p:cNvSpPr/>
              <p:nvPr/>
            </p:nvSpPr>
            <p:spPr>
              <a:xfrm>
                <a:off x="1063" y="350"/>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2" name="椭圆 36737"/>
              <p:cNvSpPr/>
              <p:nvPr/>
            </p:nvSpPr>
            <p:spPr>
              <a:xfrm>
                <a:off x="1063" y="404"/>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3" name="椭圆 36738"/>
              <p:cNvSpPr/>
              <p:nvPr/>
            </p:nvSpPr>
            <p:spPr>
              <a:xfrm>
                <a:off x="1108" y="422"/>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4" name="椭圆 36739"/>
              <p:cNvSpPr/>
              <p:nvPr/>
            </p:nvSpPr>
            <p:spPr>
              <a:xfrm>
                <a:off x="1168" y="416"/>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5" name="椭圆 36740"/>
              <p:cNvSpPr/>
              <p:nvPr/>
            </p:nvSpPr>
            <p:spPr>
              <a:xfrm>
                <a:off x="1120" y="461"/>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6" name="椭圆 36741"/>
              <p:cNvSpPr/>
              <p:nvPr/>
            </p:nvSpPr>
            <p:spPr>
              <a:xfrm>
                <a:off x="1063" y="452"/>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7" name="椭圆 36742"/>
              <p:cNvSpPr/>
              <p:nvPr/>
            </p:nvSpPr>
            <p:spPr>
              <a:xfrm>
                <a:off x="1117" y="329"/>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grpSp>
      </p:grpSp>
      <p:sp>
        <p:nvSpPr>
          <p:cNvPr id="36745" name="标题 36744"/>
          <p:cNvSpPr>
            <a:spLocks noGrp="1"/>
          </p:cNvSpPr>
          <p:nvPr>
            <p:ph type="ctrTitle"/>
          </p:nvPr>
        </p:nvSpPr>
        <p:spPr>
          <a:xfrm>
            <a:off x="1828800" y="2133600"/>
            <a:ext cx="7315200" cy="1600200"/>
          </a:xfrm>
          <a:prstGeom prst="rect">
            <a:avLst/>
          </a:prstGeom>
          <a:noFill/>
          <a:ln w="9525">
            <a:noFill/>
          </a:ln>
        </p:spPr>
        <p:txBody>
          <a:bodyPr anchor="ctr"/>
          <a:lstStyle>
            <a:lvl1pPr lvl="0" algn="l">
              <a:buClrTx/>
              <a:buSzTx/>
              <a:buFontTx/>
              <a:defRPr/>
            </a:lvl1pPr>
          </a:lstStyle>
          <a:p>
            <a:pPr lvl="0" fontAlgn="base"/>
            <a:r>
              <a:rPr lang="zh-CN" altLang="en-US" strike="noStrike" noProof="1" dirty="0"/>
              <a:t>单击此处编辑母版标题样式</a:t>
            </a:r>
            <a:endParaRPr lang="zh-CN" altLang="en-US" strike="noStrike" noProof="1" dirty="0"/>
          </a:p>
        </p:txBody>
      </p:sp>
      <p:sp>
        <p:nvSpPr>
          <p:cNvPr id="36746" name="副标题 36745"/>
          <p:cNvSpPr>
            <a:spLocks noGrp="1"/>
          </p:cNvSpPr>
          <p:nvPr>
            <p:ph type="subTitle" idx="1"/>
          </p:nvPr>
        </p:nvSpPr>
        <p:spPr>
          <a:xfrm>
            <a:off x="1371600" y="4267200"/>
            <a:ext cx="6400800" cy="1752600"/>
          </a:xfrm>
          <a:prstGeom prst="rect">
            <a:avLst/>
          </a:prstGeom>
          <a:noFill/>
          <a:ln w="9525">
            <a:noFill/>
          </a:ln>
        </p:spPr>
        <p:txBody>
          <a:bodyPr anchor="t"/>
          <a:lstStyle>
            <a:lvl1pPr marL="0" lvl="0" indent="0">
              <a:buClrTx/>
              <a:buSzTx/>
              <a:buFontTx/>
              <a:buNone/>
              <a:defRPr/>
            </a:lvl1pPr>
            <a:lvl2pPr marL="457200" lvl="1" indent="0" algn="ctr">
              <a:buClrTx/>
              <a:buSzTx/>
              <a:buFontTx/>
              <a:buNone/>
              <a:defRPr/>
            </a:lvl2pPr>
            <a:lvl3pPr marL="914400" lvl="2" indent="0" algn="ctr">
              <a:buClrTx/>
              <a:buSzTx/>
              <a:buFontTx/>
              <a:buNone/>
              <a:defRPr/>
            </a:lvl3pPr>
            <a:lvl4pPr marL="1371600" lvl="3" indent="0" algn="ctr">
              <a:buClrTx/>
              <a:buSzTx/>
              <a:buFontTx/>
              <a:buNone/>
              <a:defRPr/>
            </a:lvl4pPr>
            <a:lvl5pPr marL="1828800" lvl="4" indent="0" algn="ctr">
              <a:buClrTx/>
              <a:buSzTx/>
              <a:buFontTx/>
              <a:buNone/>
              <a:defRPr/>
            </a:lvl5pPr>
          </a:lstStyle>
          <a:p>
            <a:pPr lvl="0" fontAlgn="base"/>
            <a:r>
              <a:rPr lang="zh-CN" altLang="en-US" strike="noStrike" noProof="1" dirty="0"/>
              <a:t>单击此处编辑母版副标题样式</a:t>
            </a:r>
            <a:endParaRPr lang="zh-CN" altLang="en-US" strike="noStrike" noProof="1" dirty="0"/>
          </a:p>
        </p:txBody>
      </p:sp>
      <p:sp>
        <p:nvSpPr>
          <p:cNvPr id="36747" name="日期占位符 36746"/>
          <p:cNvSpPr>
            <a:spLocks noGrp="1"/>
          </p:cNvSpPr>
          <p:nvPr>
            <p:ph type="dt" sz="half" idx="2"/>
          </p:nvPr>
        </p:nvSpPr>
        <p:spPr>
          <a:xfrm>
            <a:off x="1371600" y="6248400"/>
            <a:ext cx="1905000" cy="457200"/>
          </a:xfrm>
          <a:prstGeom prst="rect">
            <a:avLst/>
          </a:prstGeom>
          <a:noFill/>
          <a:ln w="9525">
            <a:noFill/>
          </a:ln>
        </p:spPr>
        <p:txBody>
          <a:bodyPr anchor="t"/>
          <a:lstStyle>
            <a:lvl1pPr>
              <a:defRPr sz="1400"/>
            </a:lvl1pPr>
          </a:lstStyle>
          <a:p>
            <a:pPr fontAlgn="base"/>
            <a:fld id="{BB962C8B-B14F-4D97-AF65-F5344CB8AC3E}" type="datetime1">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
        <p:nvSpPr>
          <p:cNvPr id="36748" name="页脚占位符 36747"/>
          <p:cNvSpPr>
            <a:spLocks noGrp="1"/>
          </p:cNvSpPr>
          <p:nvPr>
            <p:ph type="ftr" sz="quarter" idx="3"/>
          </p:nvPr>
        </p:nvSpPr>
        <p:spPr>
          <a:xfrm>
            <a:off x="3733800" y="6248400"/>
            <a:ext cx="2895600" cy="457200"/>
          </a:xfrm>
          <a:prstGeom prst="rect">
            <a:avLst/>
          </a:prstGeom>
          <a:noFill/>
          <a:ln w="9525">
            <a:noFill/>
          </a:ln>
        </p:spPr>
        <p:txBody>
          <a:bodyPr anchor="t"/>
          <a:lstStyle>
            <a:lvl1pPr algn="ctr">
              <a:defRPr sz="1400"/>
            </a:lvl1pPr>
          </a:lstStyle>
          <a:p>
            <a:pPr fontAlgn="base"/>
            <a:endParaRPr lang="zh-CN" altLang="en-US" strike="noStrike" noProof="1" dirty="0">
              <a:latin typeface="Arial Narrow" pitchFamily="34" charset="0"/>
            </a:endParaRPr>
          </a:p>
        </p:txBody>
      </p:sp>
      <p:sp>
        <p:nvSpPr>
          <p:cNvPr id="36749" name="灯片编号占位符 36748"/>
          <p:cNvSpPr>
            <a:spLocks noGrp="1"/>
          </p:cNvSpPr>
          <p:nvPr>
            <p:ph type="sldNum" sz="quarter" idx="4"/>
          </p:nvPr>
        </p:nvSpPr>
        <p:spPr>
          <a:xfrm>
            <a:off x="7086600" y="6248400"/>
            <a:ext cx="1905000" cy="457200"/>
          </a:xfrm>
          <a:prstGeom prst="rect">
            <a:avLst/>
          </a:prstGeom>
          <a:noFill/>
          <a:ln w="9525">
            <a:noFill/>
          </a:ln>
        </p:spPr>
        <p:txBody>
          <a:bodyPr anchor="t"/>
          <a:lstStyle>
            <a:lvl1pPr algn="r">
              <a:defRPr sz="1400"/>
            </a:lvl1pPr>
          </a:lstStyle>
          <a:p>
            <a:pPr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8" name="页脚占位符 7"/>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9" name="灯片编号占位符 8"/>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85800" y="1981200"/>
            <a:ext cx="3808476" cy="4114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9724" y="1981200"/>
            <a:ext cx="3808476" cy="4114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8" name="页脚占位符 7"/>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9" name="灯片编号占位符 8"/>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4" name="页脚占位符 3"/>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3" name="页脚占位符 2"/>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66335" y="457200"/>
            <a:ext cx="2060178" cy="56388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85800" y="457200"/>
            <a:ext cx="6061104" cy="56388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4" name="页脚占位符 3"/>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6286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solidFill>
        <a:effectLst/>
      </p:bgPr>
    </p:bg>
    <p:spTree>
      <p:nvGrpSpPr>
        <p:cNvPr id="1" name=""/>
        <p:cNvGrpSpPr/>
        <p:nvPr/>
      </p:nvGrpSpPr>
      <p:grpSpPr/>
      <p:grpSp>
        <p:nvGrpSpPr>
          <p:cNvPr id="2050" name="组合 36754"/>
          <p:cNvGrpSpPr/>
          <p:nvPr/>
        </p:nvGrpSpPr>
        <p:grpSpPr>
          <a:xfrm>
            <a:off x="0" y="0"/>
            <a:ext cx="9144000" cy="6858000"/>
            <a:chOff x="0" y="0"/>
            <a:chExt cx="5760" cy="4320"/>
          </a:xfrm>
        </p:grpSpPr>
        <p:grpSp>
          <p:nvGrpSpPr>
            <p:cNvPr id="2051" name="组合 36753"/>
            <p:cNvGrpSpPr/>
            <p:nvPr userDrawn="1"/>
          </p:nvGrpSpPr>
          <p:grpSpPr>
            <a:xfrm>
              <a:off x="0" y="0"/>
              <a:ext cx="5760" cy="4320"/>
              <a:chOff x="0" y="0"/>
              <a:chExt cx="5760" cy="4320"/>
            </a:xfrm>
          </p:grpSpPr>
          <p:sp>
            <p:nvSpPr>
              <p:cNvPr id="2052" name="矩形 35841"/>
              <p:cNvSpPr/>
              <p:nvPr userDrawn="1"/>
            </p:nvSpPr>
            <p:spPr>
              <a:xfrm>
                <a:off x="0" y="1248"/>
                <a:ext cx="5760" cy="1104"/>
              </a:xfrm>
              <a:prstGeom prst="rect">
                <a:avLst/>
              </a:prstGeom>
              <a:solidFill>
                <a:schemeClr val="accent2"/>
              </a:solidFill>
              <a:ln w="9525">
                <a:noFill/>
              </a:ln>
            </p:spPr>
            <p:txBody>
              <a:bodyPr anchor="t" anchorCtr="0"/>
              <a:p>
                <a:pPr lvl="0"/>
                <a:endParaRPr lang="zh-CN" altLang="en-US">
                  <a:latin typeface="Times New Roman" panose="02020603050405020304" pitchFamily="18" charset="0"/>
                </a:endParaRPr>
              </a:p>
            </p:txBody>
          </p:sp>
          <p:sp>
            <p:nvSpPr>
              <p:cNvPr id="2053" name="矩形 35843" descr="Cacback"/>
              <p:cNvSpPr/>
              <p:nvPr userDrawn="1"/>
            </p:nvSpPr>
            <p:spPr>
              <a:xfrm>
                <a:off x="0" y="0"/>
                <a:ext cx="1119" cy="4320"/>
              </a:xfrm>
              <a:prstGeom prst="rect">
                <a:avLst/>
              </a:prstGeom>
              <a:blipFill rotWithShape="0">
                <a:blip r:embed="rId2"/>
              </a:blipFill>
              <a:ln w="9525">
                <a:noFill/>
              </a:ln>
            </p:spPr>
            <p:txBody>
              <a:bodyPr anchor="t" anchorCtr="0"/>
              <a:p>
                <a:pPr lvl="0"/>
                <a:endParaRPr lang="zh-CN" altLang="en-US">
                  <a:latin typeface="Times New Roman" panose="02020603050405020304" pitchFamily="18" charset="0"/>
                </a:endParaRPr>
              </a:p>
            </p:txBody>
          </p:sp>
        </p:grpSp>
        <p:sp>
          <p:nvSpPr>
            <p:cNvPr id="2054" name="矩形 36743"/>
            <p:cNvSpPr/>
            <p:nvPr/>
          </p:nvSpPr>
          <p:spPr>
            <a:xfrm>
              <a:off x="816" y="2592"/>
              <a:ext cx="701" cy="1728"/>
            </a:xfrm>
            <a:prstGeom prst="rect">
              <a:avLst/>
            </a:prstGeom>
            <a:solidFill>
              <a:schemeClr val="bg1">
                <a:alpha val="50000"/>
              </a:schemeClr>
            </a:solidFill>
            <a:ln w="9525">
              <a:noFill/>
            </a:ln>
          </p:spPr>
          <p:txBody>
            <a:bodyPr anchor="t" anchorCtr="0"/>
            <a:p>
              <a:pPr lvl="0"/>
              <a:endParaRPr lang="zh-CN" altLang="en-US">
                <a:latin typeface="Times New Roman" panose="02020603050405020304" pitchFamily="18" charset="0"/>
              </a:endParaRPr>
            </a:p>
          </p:txBody>
        </p:sp>
      </p:grpSp>
      <p:grpSp>
        <p:nvGrpSpPr>
          <p:cNvPr id="2055" name="组合 36751"/>
          <p:cNvGrpSpPr/>
          <p:nvPr/>
        </p:nvGrpSpPr>
        <p:grpSpPr>
          <a:xfrm>
            <a:off x="0" y="1371600"/>
            <a:ext cx="8405813" cy="1246188"/>
            <a:chOff x="0" y="864"/>
            <a:chExt cx="5295" cy="785"/>
          </a:xfrm>
        </p:grpSpPr>
        <p:sp>
          <p:nvSpPr>
            <p:cNvPr id="2056" name="任意多边形 36731"/>
            <p:cNvSpPr/>
            <p:nvPr userDrawn="1"/>
          </p:nvSpPr>
          <p:spPr>
            <a:xfrm rot="-507431">
              <a:off x="0" y="1477"/>
              <a:ext cx="1059" cy="172"/>
            </a:xfrm>
            <a:custGeom>
              <a:avLst/>
              <a:gdLst/>
              <a:ahLst/>
              <a:cxnLst/>
              <a:pathLst>
                <a:path w="1059" h="172">
                  <a:moveTo>
                    <a:pt x="1059" y="0"/>
                  </a:moveTo>
                  <a:cubicBezTo>
                    <a:pt x="543" y="45"/>
                    <a:pt x="291" y="112"/>
                    <a:pt x="147" y="144"/>
                  </a:cubicBezTo>
                  <a:cubicBezTo>
                    <a:pt x="0" y="172"/>
                    <a:pt x="153" y="147"/>
                    <a:pt x="177" y="171"/>
                  </a:cubicBezTo>
                  <a:cubicBezTo>
                    <a:pt x="329" y="151"/>
                    <a:pt x="339" y="99"/>
                    <a:pt x="1059" y="24"/>
                  </a:cubicBezTo>
                  <a:cubicBezTo>
                    <a:pt x="1059" y="24"/>
                    <a:pt x="1059" y="0"/>
                    <a:pt x="1059" y="0"/>
                  </a:cubicBezTo>
                  <a:close/>
                </a:path>
              </a:pathLst>
            </a:custGeom>
            <a:gradFill rotWithShape="0">
              <a:gsLst>
                <a:gs pos="0">
                  <a:schemeClr val="accent1"/>
                </a:gs>
                <a:gs pos="100000">
                  <a:schemeClr val="bg2"/>
                </a:gs>
              </a:gsLst>
              <a:lin ang="0" scaled="1"/>
              <a:tileRect/>
            </a:gradFill>
            <a:ln w="9525">
              <a:noFill/>
            </a:ln>
          </p:spPr>
          <p:txBody>
            <a:bodyPr/>
            <a:p>
              <a:endParaRPr lang="zh-CN" altLang="en-US"/>
            </a:p>
          </p:txBody>
        </p:sp>
        <p:sp>
          <p:nvSpPr>
            <p:cNvPr id="2057" name="任意多边形 36732"/>
            <p:cNvSpPr/>
            <p:nvPr userDrawn="1"/>
          </p:nvSpPr>
          <p:spPr>
            <a:xfrm rot="-507431">
              <a:off x="1173" y="864"/>
              <a:ext cx="4122" cy="630"/>
            </a:xfrm>
            <a:custGeom>
              <a:avLst/>
              <a:gdLst/>
              <a:ahLst/>
              <a:cxnLst/>
              <a:pathLst>
                <a:path w="4122" h="630">
                  <a:moveTo>
                    <a:pt x="0" y="204"/>
                  </a:moveTo>
                  <a:cubicBezTo>
                    <a:pt x="255" y="198"/>
                    <a:pt x="1686" y="0"/>
                    <a:pt x="3544" y="348"/>
                  </a:cubicBezTo>
                  <a:cubicBezTo>
                    <a:pt x="4122" y="464"/>
                    <a:pt x="3754" y="614"/>
                    <a:pt x="3680" y="630"/>
                  </a:cubicBezTo>
                  <a:cubicBezTo>
                    <a:pt x="3680" y="630"/>
                    <a:pt x="3642" y="626"/>
                    <a:pt x="3616" y="624"/>
                  </a:cubicBezTo>
                  <a:cubicBezTo>
                    <a:pt x="3678" y="612"/>
                    <a:pt x="4118" y="488"/>
                    <a:pt x="3534" y="368"/>
                  </a:cubicBezTo>
                  <a:cubicBezTo>
                    <a:pt x="2029" y="98"/>
                    <a:pt x="696" y="156"/>
                    <a:pt x="17" y="231"/>
                  </a:cubicBezTo>
                  <a:cubicBezTo>
                    <a:pt x="17" y="231"/>
                    <a:pt x="0" y="204"/>
                    <a:pt x="0" y="204"/>
                  </a:cubicBezTo>
                  <a:close/>
                </a:path>
              </a:pathLst>
            </a:custGeom>
            <a:solidFill>
              <a:schemeClr val="bg2"/>
            </a:solidFill>
            <a:ln w="9525">
              <a:noFill/>
            </a:ln>
          </p:spPr>
          <p:txBody>
            <a:bodyPr/>
            <a:p>
              <a:endParaRPr lang="zh-CN" altLang="en-US"/>
            </a:p>
          </p:txBody>
        </p:sp>
        <p:grpSp>
          <p:nvGrpSpPr>
            <p:cNvPr id="2058" name="组合 36733"/>
            <p:cNvGrpSpPr/>
            <p:nvPr userDrawn="1"/>
          </p:nvGrpSpPr>
          <p:grpSpPr>
            <a:xfrm>
              <a:off x="1008" y="1248"/>
              <a:ext cx="288" cy="288"/>
              <a:chOff x="1033" y="326"/>
              <a:chExt cx="192" cy="192"/>
            </a:xfrm>
          </p:grpSpPr>
          <p:sp>
            <p:nvSpPr>
              <p:cNvPr id="2059" name="椭圆 36734"/>
              <p:cNvSpPr/>
              <p:nvPr/>
            </p:nvSpPr>
            <p:spPr>
              <a:xfrm>
                <a:off x="1033" y="326"/>
                <a:ext cx="192" cy="192"/>
              </a:xfrm>
              <a:prstGeom prst="ellipse">
                <a:avLst/>
              </a:prstGeom>
              <a:gradFill rotWithShape="0">
                <a:gsLst>
                  <a:gs pos="0">
                    <a:schemeClr val="bg2"/>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0" name="椭圆 36735"/>
              <p:cNvSpPr/>
              <p:nvPr/>
            </p:nvSpPr>
            <p:spPr>
              <a:xfrm>
                <a:off x="1129" y="377"/>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1" name="椭圆 36736"/>
              <p:cNvSpPr/>
              <p:nvPr/>
            </p:nvSpPr>
            <p:spPr>
              <a:xfrm>
                <a:off x="1063" y="350"/>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2" name="椭圆 36737"/>
              <p:cNvSpPr/>
              <p:nvPr/>
            </p:nvSpPr>
            <p:spPr>
              <a:xfrm>
                <a:off x="1063" y="404"/>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3" name="椭圆 36738"/>
              <p:cNvSpPr/>
              <p:nvPr/>
            </p:nvSpPr>
            <p:spPr>
              <a:xfrm>
                <a:off x="1108" y="422"/>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4" name="椭圆 36739"/>
              <p:cNvSpPr/>
              <p:nvPr/>
            </p:nvSpPr>
            <p:spPr>
              <a:xfrm>
                <a:off x="1168" y="416"/>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5" name="椭圆 36740"/>
              <p:cNvSpPr/>
              <p:nvPr/>
            </p:nvSpPr>
            <p:spPr>
              <a:xfrm>
                <a:off x="1120" y="461"/>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6" name="椭圆 36741"/>
              <p:cNvSpPr/>
              <p:nvPr/>
            </p:nvSpPr>
            <p:spPr>
              <a:xfrm>
                <a:off x="1063" y="452"/>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7" name="椭圆 36742"/>
              <p:cNvSpPr/>
              <p:nvPr/>
            </p:nvSpPr>
            <p:spPr>
              <a:xfrm>
                <a:off x="1117" y="329"/>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grpSp>
      </p:grpSp>
      <p:sp>
        <p:nvSpPr>
          <p:cNvPr id="36745" name="标题 36744"/>
          <p:cNvSpPr>
            <a:spLocks noGrp="1"/>
          </p:cNvSpPr>
          <p:nvPr>
            <p:ph type="ctrTitle"/>
          </p:nvPr>
        </p:nvSpPr>
        <p:spPr>
          <a:xfrm>
            <a:off x="1828800" y="2133600"/>
            <a:ext cx="7315200" cy="1600200"/>
          </a:xfrm>
          <a:prstGeom prst="rect">
            <a:avLst/>
          </a:prstGeom>
          <a:noFill/>
          <a:ln w="9525">
            <a:noFill/>
          </a:ln>
        </p:spPr>
        <p:txBody>
          <a:bodyPr anchor="ctr"/>
          <a:lstStyle>
            <a:lvl1pPr lvl="0" algn="l">
              <a:buClrTx/>
              <a:buSzTx/>
              <a:buFontTx/>
              <a:defRPr/>
            </a:lvl1pPr>
          </a:lstStyle>
          <a:p>
            <a:pPr lvl="0" fontAlgn="base"/>
            <a:r>
              <a:rPr lang="zh-CN" altLang="en-US" strike="noStrike" noProof="1" dirty="0"/>
              <a:t>单击此处编辑母版标题样式</a:t>
            </a:r>
            <a:endParaRPr lang="zh-CN" altLang="en-US" strike="noStrike" noProof="1" dirty="0"/>
          </a:p>
        </p:txBody>
      </p:sp>
      <p:sp>
        <p:nvSpPr>
          <p:cNvPr id="36746" name="副标题 36745"/>
          <p:cNvSpPr>
            <a:spLocks noGrp="1"/>
          </p:cNvSpPr>
          <p:nvPr>
            <p:ph type="subTitle" idx="1"/>
          </p:nvPr>
        </p:nvSpPr>
        <p:spPr>
          <a:xfrm>
            <a:off x="1371600" y="4267200"/>
            <a:ext cx="6400800" cy="1752600"/>
          </a:xfrm>
          <a:prstGeom prst="rect">
            <a:avLst/>
          </a:prstGeom>
          <a:noFill/>
          <a:ln w="9525">
            <a:noFill/>
          </a:ln>
        </p:spPr>
        <p:txBody>
          <a:bodyPr anchor="t"/>
          <a:lstStyle>
            <a:lvl1pPr marL="0" lvl="0" indent="0">
              <a:buClrTx/>
              <a:buSzTx/>
              <a:buFontTx/>
              <a:buNone/>
              <a:defRPr/>
            </a:lvl1pPr>
            <a:lvl2pPr marL="457200" lvl="1" indent="0" algn="ctr">
              <a:buClrTx/>
              <a:buSzTx/>
              <a:buFontTx/>
              <a:buNone/>
              <a:defRPr/>
            </a:lvl2pPr>
            <a:lvl3pPr marL="914400" lvl="2" indent="0" algn="ctr">
              <a:buClrTx/>
              <a:buSzTx/>
              <a:buFontTx/>
              <a:buNone/>
              <a:defRPr/>
            </a:lvl3pPr>
            <a:lvl4pPr marL="1371600" lvl="3" indent="0" algn="ctr">
              <a:buClrTx/>
              <a:buSzTx/>
              <a:buFontTx/>
              <a:buNone/>
              <a:defRPr/>
            </a:lvl4pPr>
            <a:lvl5pPr marL="1828800" lvl="4" indent="0" algn="ctr">
              <a:buClrTx/>
              <a:buSzTx/>
              <a:buFontTx/>
              <a:buNone/>
              <a:defRPr/>
            </a:lvl5pPr>
          </a:lstStyle>
          <a:p>
            <a:pPr lvl="0" fontAlgn="base"/>
            <a:r>
              <a:rPr lang="zh-CN" altLang="en-US" strike="noStrike" noProof="1" dirty="0"/>
              <a:t>单击此处编辑母版副标题样式</a:t>
            </a:r>
            <a:endParaRPr lang="zh-CN" altLang="en-US" strike="noStrike" noProof="1" dirty="0"/>
          </a:p>
        </p:txBody>
      </p:sp>
      <p:sp>
        <p:nvSpPr>
          <p:cNvPr id="36747" name="日期占位符 36746"/>
          <p:cNvSpPr>
            <a:spLocks noGrp="1"/>
          </p:cNvSpPr>
          <p:nvPr>
            <p:ph type="dt" sz="half" idx="2"/>
          </p:nvPr>
        </p:nvSpPr>
        <p:spPr>
          <a:xfrm>
            <a:off x="1371600" y="6248400"/>
            <a:ext cx="1905000" cy="457200"/>
          </a:xfrm>
          <a:prstGeom prst="rect">
            <a:avLst/>
          </a:prstGeom>
          <a:noFill/>
          <a:ln w="9525">
            <a:noFill/>
          </a:ln>
        </p:spPr>
        <p:txBody>
          <a:bodyPr anchor="t"/>
          <a:lstStyle>
            <a:lvl1pPr>
              <a:defRPr sz="1400"/>
            </a:lvl1pPr>
          </a:lstStyle>
          <a:p>
            <a:pPr fontAlgn="base"/>
            <a:fld id="{BB962C8B-B14F-4D97-AF65-F5344CB8AC3E}" type="datetime1">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
        <p:nvSpPr>
          <p:cNvPr id="36748" name="页脚占位符 36747"/>
          <p:cNvSpPr>
            <a:spLocks noGrp="1"/>
          </p:cNvSpPr>
          <p:nvPr>
            <p:ph type="ftr" sz="quarter" idx="3"/>
          </p:nvPr>
        </p:nvSpPr>
        <p:spPr>
          <a:xfrm>
            <a:off x="3733800" y="6248400"/>
            <a:ext cx="2895600" cy="457200"/>
          </a:xfrm>
          <a:prstGeom prst="rect">
            <a:avLst/>
          </a:prstGeom>
          <a:noFill/>
          <a:ln w="9525">
            <a:noFill/>
          </a:ln>
        </p:spPr>
        <p:txBody>
          <a:bodyPr anchor="t"/>
          <a:lstStyle>
            <a:lvl1pPr algn="ctr">
              <a:defRPr sz="1400"/>
            </a:lvl1pPr>
          </a:lstStyle>
          <a:p>
            <a:pPr fontAlgn="base"/>
            <a:endParaRPr lang="zh-CN" altLang="en-US" strike="noStrike" noProof="1" dirty="0">
              <a:latin typeface="Arial Narrow" pitchFamily="34" charset="0"/>
            </a:endParaRPr>
          </a:p>
        </p:txBody>
      </p:sp>
      <p:sp>
        <p:nvSpPr>
          <p:cNvPr id="36749" name="灯片编号占位符 36748"/>
          <p:cNvSpPr>
            <a:spLocks noGrp="1"/>
          </p:cNvSpPr>
          <p:nvPr>
            <p:ph type="sldNum" sz="quarter" idx="4"/>
          </p:nvPr>
        </p:nvSpPr>
        <p:spPr>
          <a:xfrm>
            <a:off x="7086600" y="6248400"/>
            <a:ext cx="1905000" cy="457200"/>
          </a:xfrm>
          <a:prstGeom prst="rect">
            <a:avLst/>
          </a:prstGeom>
          <a:noFill/>
          <a:ln w="9525">
            <a:noFill/>
          </a:ln>
        </p:spPr>
        <p:txBody>
          <a:bodyPr anchor="t"/>
          <a:lstStyle>
            <a:lvl1pPr algn="r">
              <a:defRPr sz="1400"/>
            </a:lvl1pPr>
          </a:lstStyle>
          <a:p>
            <a:pPr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hf sldNum="0" hdr="0" ftr="0" dt="0"/>
</p:sldLayout>
</file>

<file path=ppt/slideLayouts/slideLayout6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85800" y="1981200"/>
            <a:ext cx="3808476" cy="4114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9724" y="1981200"/>
            <a:ext cx="3808476" cy="4114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8" name="页脚占位符 7"/>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9" name="灯片编号占位符 8"/>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4" name="页脚占位符 3"/>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3" name="页脚占位符 2"/>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3" name="页脚占位符 2"/>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66335" y="457200"/>
            <a:ext cx="2060178" cy="56388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85800" y="457200"/>
            <a:ext cx="6061104" cy="56388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6286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solidFill>
        <a:effectLst/>
      </p:bgPr>
    </p:bg>
    <p:spTree>
      <p:nvGrpSpPr>
        <p:cNvPr id="1" name=""/>
        <p:cNvGrpSpPr/>
        <p:nvPr/>
      </p:nvGrpSpPr>
      <p:grpSpPr/>
      <p:grpSp>
        <p:nvGrpSpPr>
          <p:cNvPr id="2050" name="组合 36754"/>
          <p:cNvGrpSpPr/>
          <p:nvPr/>
        </p:nvGrpSpPr>
        <p:grpSpPr>
          <a:xfrm>
            <a:off x="0" y="0"/>
            <a:ext cx="9144000" cy="6858000"/>
            <a:chOff x="0" y="0"/>
            <a:chExt cx="5760" cy="4320"/>
          </a:xfrm>
        </p:grpSpPr>
        <p:grpSp>
          <p:nvGrpSpPr>
            <p:cNvPr id="2051" name="组合 36753"/>
            <p:cNvGrpSpPr/>
            <p:nvPr userDrawn="1"/>
          </p:nvGrpSpPr>
          <p:grpSpPr>
            <a:xfrm>
              <a:off x="0" y="0"/>
              <a:ext cx="5760" cy="4320"/>
              <a:chOff x="0" y="0"/>
              <a:chExt cx="5760" cy="4320"/>
            </a:xfrm>
          </p:grpSpPr>
          <p:sp>
            <p:nvSpPr>
              <p:cNvPr id="2052" name="矩形 35841"/>
              <p:cNvSpPr/>
              <p:nvPr userDrawn="1"/>
            </p:nvSpPr>
            <p:spPr>
              <a:xfrm>
                <a:off x="0" y="1248"/>
                <a:ext cx="5760" cy="1104"/>
              </a:xfrm>
              <a:prstGeom prst="rect">
                <a:avLst/>
              </a:prstGeom>
              <a:solidFill>
                <a:schemeClr val="accent2"/>
              </a:solidFill>
              <a:ln w="9525">
                <a:noFill/>
              </a:ln>
            </p:spPr>
            <p:txBody>
              <a:bodyPr anchor="t" anchorCtr="0"/>
              <a:p>
                <a:pPr lvl="0"/>
                <a:endParaRPr lang="zh-CN" altLang="en-US">
                  <a:latin typeface="Times New Roman" panose="02020603050405020304" pitchFamily="18" charset="0"/>
                </a:endParaRPr>
              </a:p>
            </p:txBody>
          </p:sp>
          <p:sp>
            <p:nvSpPr>
              <p:cNvPr id="2053" name="矩形 35843" descr="Cacback"/>
              <p:cNvSpPr/>
              <p:nvPr userDrawn="1"/>
            </p:nvSpPr>
            <p:spPr>
              <a:xfrm>
                <a:off x="0" y="0"/>
                <a:ext cx="1119" cy="4320"/>
              </a:xfrm>
              <a:prstGeom prst="rect">
                <a:avLst/>
              </a:prstGeom>
              <a:blipFill rotWithShape="0">
                <a:blip r:embed="rId2"/>
              </a:blipFill>
              <a:ln w="9525">
                <a:noFill/>
              </a:ln>
            </p:spPr>
            <p:txBody>
              <a:bodyPr anchor="t" anchorCtr="0"/>
              <a:p>
                <a:pPr lvl="0"/>
                <a:endParaRPr lang="zh-CN" altLang="en-US">
                  <a:latin typeface="Times New Roman" panose="02020603050405020304" pitchFamily="18" charset="0"/>
                </a:endParaRPr>
              </a:p>
            </p:txBody>
          </p:sp>
        </p:grpSp>
        <p:sp>
          <p:nvSpPr>
            <p:cNvPr id="2054" name="矩形 36743"/>
            <p:cNvSpPr/>
            <p:nvPr/>
          </p:nvSpPr>
          <p:spPr>
            <a:xfrm>
              <a:off x="816" y="2592"/>
              <a:ext cx="701" cy="1728"/>
            </a:xfrm>
            <a:prstGeom prst="rect">
              <a:avLst/>
            </a:prstGeom>
            <a:solidFill>
              <a:schemeClr val="bg1">
                <a:alpha val="50000"/>
              </a:schemeClr>
            </a:solidFill>
            <a:ln w="9525">
              <a:noFill/>
            </a:ln>
          </p:spPr>
          <p:txBody>
            <a:bodyPr anchor="t" anchorCtr="0"/>
            <a:p>
              <a:pPr lvl="0"/>
              <a:endParaRPr lang="zh-CN" altLang="en-US">
                <a:latin typeface="Times New Roman" panose="02020603050405020304" pitchFamily="18" charset="0"/>
              </a:endParaRPr>
            </a:p>
          </p:txBody>
        </p:sp>
      </p:grpSp>
      <p:grpSp>
        <p:nvGrpSpPr>
          <p:cNvPr id="2055" name="组合 36751"/>
          <p:cNvGrpSpPr/>
          <p:nvPr/>
        </p:nvGrpSpPr>
        <p:grpSpPr>
          <a:xfrm>
            <a:off x="0" y="1371600"/>
            <a:ext cx="8405813" cy="1246188"/>
            <a:chOff x="0" y="864"/>
            <a:chExt cx="5295" cy="785"/>
          </a:xfrm>
        </p:grpSpPr>
        <p:sp>
          <p:nvSpPr>
            <p:cNvPr id="2056" name="任意多边形 36731"/>
            <p:cNvSpPr/>
            <p:nvPr userDrawn="1"/>
          </p:nvSpPr>
          <p:spPr>
            <a:xfrm rot="-507431">
              <a:off x="0" y="1477"/>
              <a:ext cx="1059" cy="172"/>
            </a:xfrm>
            <a:custGeom>
              <a:avLst/>
              <a:gdLst/>
              <a:ahLst/>
              <a:cxnLst/>
              <a:pathLst>
                <a:path w="1059" h="172">
                  <a:moveTo>
                    <a:pt x="1059" y="0"/>
                  </a:moveTo>
                  <a:cubicBezTo>
                    <a:pt x="543" y="45"/>
                    <a:pt x="291" y="112"/>
                    <a:pt x="147" y="144"/>
                  </a:cubicBezTo>
                  <a:cubicBezTo>
                    <a:pt x="0" y="172"/>
                    <a:pt x="153" y="147"/>
                    <a:pt x="177" y="171"/>
                  </a:cubicBezTo>
                  <a:cubicBezTo>
                    <a:pt x="329" y="151"/>
                    <a:pt x="339" y="99"/>
                    <a:pt x="1059" y="24"/>
                  </a:cubicBezTo>
                  <a:cubicBezTo>
                    <a:pt x="1059" y="24"/>
                    <a:pt x="1059" y="0"/>
                    <a:pt x="1059" y="0"/>
                  </a:cubicBezTo>
                  <a:close/>
                </a:path>
              </a:pathLst>
            </a:custGeom>
            <a:gradFill rotWithShape="0">
              <a:gsLst>
                <a:gs pos="0">
                  <a:schemeClr val="accent1"/>
                </a:gs>
                <a:gs pos="100000">
                  <a:schemeClr val="bg2"/>
                </a:gs>
              </a:gsLst>
              <a:lin ang="0" scaled="1"/>
              <a:tileRect/>
            </a:gradFill>
            <a:ln w="9525">
              <a:noFill/>
            </a:ln>
          </p:spPr>
          <p:txBody>
            <a:bodyPr/>
            <a:p>
              <a:endParaRPr lang="zh-CN" altLang="en-US"/>
            </a:p>
          </p:txBody>
        </p:sp>
        <p:sp>
          <p:nvSpPr>
            <p:cNvPr id="2057" name="任意多边形 36732"/>
            <p:cNvSpPr/>
            <p:nvPr userDrawn="1"/>
          </p:nvSpPr>
          <p:spPr>
            <a:xfrm rot="-507431">
              <a:off x="1173" y="864"/>
              <a:ext cx="4122" cy="630"/>
            </a:xfrm>
            <a:custGeom>
              <a:avLst/>
              <a:gdLst/>
              <a:ahLst/>
              <a:cxnLst/>
              <a:pathLst>
                <a:path w="4122" h="630">
                  <a:moveTo>
                    <a:pt x="0" y="204"/>
                  </a:moveTo>
                  <a:cubicBezTo>
                    <a:pt x="255" y="198"/>
                    <a:pt x="1686" y="0"/>
                    <a:pt x="3544" y="348"/>
                  </a:cubicBezTo>
                  <a:cubicBezTo>
                    <a:pt x="4122" y="464"/>
                    <a:pt x="3754" y="614"/>
                    <a:pt x="3680" y="630"/>
                  </a:cubicBezTo>
                  <a:cubicBezTo>
                    <a:pt x="3680" y="630"/>
                    <a:pt x="3642" y="626"/>
                    <a:pt x="3616" y="624"/>
                  </a:cubicBezTo>
                  <a:cubicBezTo>
                    <a:pt x="3678" y="612"/>
                    <a:pt x="4118" y="488"/>
                    <a:pt x="3534" y="368"/>
                  </a:cubicBezTo>
                  <a:cubicBezTo>
                    <a:pt x="2029" y="98"/>
                    <a:pt x="696" y="156"/>
                    <a:pt x="17" y="231"/>
                  </a:cubicBezTo>
                  <a:cubicBezTo>
                    <a:pt x="17" y="231"/>
                    <a:pt x="0" y="204"/>
                    <a:pt x="0" y="204"/>
                  </a:cubicBezTo>
                  <a:close/>
                </a:path>
              </a:pathLst>
            </a:custGeom>
            <a:solidFill>
              <a:schemeClr val="bg2"/>
            </a:solidFill>
            <a:ln w="9525">
              <a:noFill/>
            </a:ln>
          </p:spPr>
          <p:txBody>
            <a:bodyPr/>
            <a:p>
              <a:endParaRPr lang="zh-CN" altLang="en-US"/>
            </a:p>
          </p:txBody>
        </p:sp>
        <p:grpSp>
          <p:nvGrpSpPr>
            <p:cNvPr id="2058" name="组合 36733"/>
            <p:cNvGrpSpPr/>
            <p:nvPr userDrawn="1"/>
          </p:nvGrpSpPr>
          <p:grpSpPr>
            <a:xfrm>
              <a:off x="1008" y="1248"/>
              <a:ext cx="288" cy="288"/>
              <a:chOff x="1033" y="326"/>
              <a:chExt cx="192" cy="192"/>
            </a:xfrm>
          </p:grpSpPr>
          <p:sp>
            <p:nvSpPr>
              <p:cNvPr id="2059" name="椭圆 36734"/>
              <p:cNvSpPr/>
              <p:nvPr/>
            </p:nvSpPr>
            <p:spPr>
              <a:xfrm>
                <a:off x="1033" y="326"/>
                <a:ext cx="192" cy="192"/>
              </a:xfrm>
              <a:prstGeom prst="ellipse">
                <a:avLst/>
              </a:prstGeom>
              <a:gradFill rotWithShape="0">
                <a:gsLst>
                  <a:gs pos="0">
                    <a:schemeClr val="bg2"/>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0" name="椭圆 36735"/>
              <p:cNvSpPr/>
              <p:nvPr/>
            </p:nvSpPr>
            <p:spPr>
              <a:xfrm>
                <a:off x="1129" y="377"/>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1" name="椭圆 36736"/>
              <p:cNvSpPr/>
              <p:nvPr/>
            </p:nvSpPr>
            <p:spPr>
              <a:xfrm>
                <a:off x="1063" y="350"/>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2" name="椭圆 36737"/>
              <p:cNvSpPr/>
              <p:nvPr/>
            </p:nvSpPr>
            <p:spPr>
              <a:xfrm>
                <a:off x="1063" y="404"/>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3" name="椭圆 36738"/>
              <p:cNvSpPr/>
              <p:nvPr/>
            </p:nvSpPr>
            <p:spPr>
              <a:xfrm>
                <a:off x="1108" y="422"/>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4" name="椭圆 36739"/>
              <p:cNvSpPr/>
              <p:nvPr/>
            </p:nvSpPr>
            <p:spPr>
              <a:xfrm>
                <a:off x="1168" y="416"/>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5" name="椭圆 36740"/>
              <p:cNvSpPr/>
              <p:nvPr/>
            </p:nvSpPr>
            <p:spPr>
              <a:xfrm>
                <a:off x="1120" y="461"/>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6" name="椭圆 36741"/>
              <p:cNvSpPr/>
              <p:nvPr/>
            </p:nvSpPr>
            <p:spPr>
              <a:xfrm>
                <a:off x="1063" y="452"/>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7" name="椭圆 36742"/>
              <p:cNvSpPr/>
              <p:nvPr/>
            </p:nvSpPr>
            <p:spPr>
              <a:xfrm>
                <a:off x="1117" y="329"/>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grpSp>
      </p:grpSp>
      <p:sp>
        <p:nvSpPr>
          <p:cNvPr id="36745" name="标题 36744"/>
          <p:cNvSpPr>
            <a:spLocks noGrp="1"/>
          </p:cNvSpPr>
          <p:nvPr>
            <p:ph type="ctrTitle"/>
          </p:nvPr>
        </p:nvSpPr>
        <p:spPr>
          <a:xfrm>
            <a:off x="1828800" y="2133600"/>
            <a:ext cx="7315200" cy="1600200"/>
          </a:xfrm>
          <a:prstGeom prst="rect">
            <a:avLst/>
          </a:prstGeom>
          <a:noFill/>
          <a:ln w="9525">
            <a:noFill/>
          </a:ln>
        </p:spPr>
        <p:txBody>
          <a:bodyPr anchor="ctr"/>
          <a:lstStyle>
            <a:lvl1pPr lvl="0" algn="l">
              <a:buClrTx/>
              <a:buSzTx/>
              <a:buFontTx/>
              <a:defRPr/>
            </a:lvl1pPr>
          </a:lstStyle>
          <a:p>
            <a:pPr lvl="0" fontAlgn="base"/>
            <a:r>
              <a:rPr lang="zh-CN" altLang="en-US" strike="noStrike" noProof="1" dirty="0"/>
              <a:t>单击此处编辑母版标题样式</a:t>
            </a:r>
            <a:endParaRPr lang="zh-CN" altLang="en-US" strike="noStrike" noProof="1" dirty="0"/>
          </a:p>
        </p:txBody>
      </p:sp>
      <p:sp>
        <p:nvSpPr>
          <p:cNvPr id="36746" name="副标题 36745"/>
          <p:cNvSpPr>
            <a:spLocks noGrp="1"/>
          </p:cNvSpPr>
          <p:nvPr>
            <p:ph type="subTitle" idx="1"/>
          </p:nvPr>
        </p:nvSpPr>
        <p:spPr>
          <a:xfrm>
            <a:off x="1371600" y="4267200"/>
            <a:ext cx="6400800" cy="1752600"/>
          </a:xfrm>
          <a:prstGeom prst="rect">
            <a:avLst/>
          </a:prstGeom>
          <a:noFill/>
          <a:ln w="9525">
            <a:noFill/>
          </a:ln>
        </p:spPr>
        <p:txBody>
          <a:bodyPr anchor="t"/>
          <a:lstStyle>
            <a:lvl1pPr marL="0" lvl="0" indent="0">
              <a:buClrTx/>
              <a:buSzTx/>
              <a:buFontTx/>
              <a:buNone/>
              <a:defRPr/>
            </a:lvl1pPr>
            <a:lvl2pPr marL="457200" lvl="1" indent="0" algn="ctr">
              <a:buClrTx/>
              <a:buSzTx/>
              <a:buFontTx/>
              <a:buNone/>
              <a:defRPr/>
            </a:lvl2pPr>
            <a:lvl3pPr marL="914400" lvl="2" indent="0" algn="ctr">
              <a:buClrTx/>
              <a:buSzTx/>
              <a:buFontTx/>
              <a:buNone/>
              <a:defRPr/>
            </a:lvl3pPr>
            <a:lvl4pPr marL="1371600" lvl="3" indent="0" algn="ctr">
              <a:buClrTx/>
              <a:buSzTx/>
              <a:buFontTx/>
              <a:buNone/>
              <a:defRPr/>
            </a:lvl4pPr>
            <a:lvl5pPr marL="1828800" lvl="4" indent="0" algn="ctr">
              <a:buClrTx/>
              <a:buSzTx/>
              <a:buFontTx/>
              <a:buNone/>
              <a:defRPr/>
            </a:lvl5pPr>
          </a:lstStyle>
          <a:p>
            <a:pPr lvl="0" fontAlgn="base"/>
            <a:r>
              <a:rPr lang="zh-CN" altLang="en-US" strike="noStrike" noProof="1" dirty="0"/>
              <a:t>单击此处编辑母版副标题样式</a:t>
            </a:r>
            <a:endParaRPr lang="zh-CN" altLang="en-US" strike="noStrike" noProof="1" dirty="0"/>
          </a:p>
        </p:txBody>
      </p:sp>
      <p:sp>
        <p:nvSpPr>
          <p:cNvPr id="36747" name="日期占位符 36746"/>
          <p:cNvSpPr>
            <a:spLocks noGrp="1"/>
          </p:cNvSpPr>
          <p:nvPr>
            <p:ph type="dt" sz="half" idx="2"/>
          </p:nvPr>
        </p:nvSpPr>
        <p:spPr>
          <a:xfrm>
            <a:off x="1371600" y="6248400"/>
            <a:ext cx="1905000" cy="457200"/>
          </a:xfrm>
          <a:prstGeom prst="rect">
            <a:avLst/>
          </a:prstGeom>
          <a:noFill/>
          <a:ln w="9525">
            <a:noFill/>
          </a:ln>
        </p:spPr>
        <p:txBody>
          <a:bodyPr anchor="t"/>
          <a:lstStyle>
            <a:lvl1pPr>
              <a:defRPr sz="1400"/>
            </a:lvl1pPr>
          </a:lstStyle>
          <a:p>
            <a:pPr fontAlgn="base"/>
            <a:fld id="{BB962C8B-B14F-4D97-AF65-F5344CB8AC3E}" type="datetime1">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
        <p:nvSpPr>
          <p:cNvPr id="36748" name="页脚占位符 36747"/>
          <p:cNvSpPr>
            <a:spLocks noGrp="1"/>
          </p:cNvSpPr>
          <p:nvPr>
            <p:ph type="ftr" sz="quarter" idx="3"/>
          </p:nvPr>
        </p:nvSpPr>
        <p:spPr>
          <a:xfrm>
            <a:off x="3733800" y="6248400"/>
            <a:ext cx="2895600" cy="457200"/>
          </a:xfrm>
          <a:prstGeom prst="rect">
            <a:avLst/>
          </a:prstGeom>
          <a:noFill/>
          <a:ln w="9525">
            <a:noFill/>
          </a:ln>
        </p:spPr>
        <p:txBody>
          <a:bodyPr anchor="t"/>
          <a:lstStyle>
            <a:lvl1pPr algn="ctr">
              <a:defRPr sz="1400"/>
            </a:lvl1pPr>
          </a:lstStyle>
          <a:p>
            <a:pPr fontAlgn="base"/>
            <a:endParaRPr lang="zh-CN" altLang="en-US" strike="noStrike" noProof="1" dirty="0">
              <a:latin typeface="Arial Narrow" pitchFamily="34" charset="0"/>
            </a:endParaRPr>
          </a:p>
        </p:txBody>
      </p:sp>
      <p:sp>
        <p:nvSpPr>
          <p:cNvPr id="36749" name="灯片编号占位符 36748"/>
          <p:cNvSpPr>
            <a:spLocks noGrp="1"/>
          </p:cNvSpPr>
          <p:nvPr>
            <p:ph type="sldNum" sz="quarter" idx="4"/>
          </p:nvPr>
        </p:nvSpPr>
        <p:spPr>
          <a:xfrm>
            <a:off x="7086600" y="6248400"/>
            <a:ext cx="1905000" cy="457200"/>
          </a:xfrm>
          <a:prstGeom prst="rect">
            <a:avLst/>
          </a:prstGeom>
          <a:noFill/>
          <a:ln w="9525">
            <a:noFill/>
          </a:ln>
        </p:spPr>
        <p:txBody>
          <a:bodyPr anchor="t"/>
          <a:lstStyle>
            <a:lvl1pPr algn="r">
              <a:defRPr sz="1400"/>
            </a:lvl1pPr>
          </a:lstStyle>
          <a:p>
            <a:pPr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hf sldNum="0" hdr="0" ftr="0" dt="0"/>
</p:sldLayout>
</file>

<file path=ppt/slideLayouts/slideLayout7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85800" y="1981200"/>
            <a:ext cx="3808476" cy="4114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9724" y="1981200"/>
            <a:ext cx="3808476" cy="4114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8" name="页脚占位符 7"/>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9" name="灯片编号占位符 8"/>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4" name="页脚占位符 3"/>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3" name="页脚占位符 2"/>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66335" y="457200"/>
            <a:ext cx="2060178" cy="56388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85800" y="457200"/>
            <a:ext cx="6061104" cy="56388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6286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solidFill>
        <a:effectLst/>
      </p:bgPr>
    </p:bg>
    <p:spTree>
      <p:nvGrpSpPr>
        <p:cNvPr id="1" name=""/>
        <p:cNvGrpSpPr/>
        <p:nvPr/>
      </p:nvGrpSpPr>
      <p:grpSpPr/>
      <p:grpSp>
        <p:nvGrpSpPr>
          <p:cNvPr id="2050" name="组合 36754"/>
          <p:cNvGrpSpPr/>
          <p:nvPr/>
        </p:nvGrpSpPr>
        <p:grpSpPr>
          <a:xfrm>
            <a:off x="0" y="0"/>
            <a:ext cx="9144000" cy="6858000"/>
            <a:chOff x="0" y="0"/>
            <a:chExt cx="5760" cy="4320"/>
          </a:xfrm>
        </p:grpSpPr>
        <p:grpSp>
          <p:nvGrpSpPr>
            <p:cNvPr id="2051" name="组合 36753"/>
            <p:cNvGrpSpPr/>
            <p:nvPr userDrawn="1"/>
          </p:nvGrpSpPr>
          <p:grpSpPr>
            <a:xfrm>
              <a:off x="0" y="0"/>
              <a:ext cx="5760" cy="4320"/>
              <a:chOff x="0" y="0"/>
              <a:chExt cx="5760" cy="4320"/>
            </a:xfrm>
          </p:grpSpPr>
          <p:sp>
            <p:nvSpPr>
              <p:cNvPr id="2052" name="矩形 35841"/>
              <p:cNvSpPr/>
              <p:nvPr userDrawn="1"/>
            </p:nvSpPr>
            <p:spPr>
              <a:xfrm>
                <a:off x="0" y="1248"/>
                <a:ext cx="5760" cy="1104"/>
              </a:xfrm>
              <a:prstGeom prst="rect">
                <a:avLst/>
              </a:prstGeom>
              <a:solidFill>
                <a:schemeClr val="accent2"/>
              </a:solidFill>
              <a:ln w="9525">
                <a:noFill/>
              </a:ln>
            </p:spPr>
            <p:txBody>
              <a:bodyPr anchor="t" anchorCtr="0"/>
              <a:p>
                <a:pPr lvl="0"/>
                <a:endParaRPr lang="zh-CN" altLang="en-US">
                  <a:latin typeface="Times New Roman" panose="02020603050405020304" pitchFamily="18" charset="0"/>
                </a:endParaRPr>
              </a:p>
            </p:txBody>
          </p:sp>
          <p:sp>
            <p:nvSpPr>
              <p:cNvPr id="2053" name="矩形 35843" descr="Cacback"/>
              <p:cNvSpPr/>
              <p:nvPr userDrawn="1"/>
            </p:nvSpPr>
            <p:spPr>
              <a:xfrm>
                <a:off x="0" y="0"/>
                <a:ext cx="1119" cy="4320"/>
              </a:xfrm>
              <a:prstGeom prst="rect">
                <a:avLst/>
              </a:prstGeom>
              <a:blipFill rotWithShape="0">
                <a:blip r:embed="rId2"/>
              </a:blipFill>
              <a:ln w="9525">
                <a:noFill/>
              </a:ln>
            </p:spPr>
            <p:txBody>
              <a:bodyPr anchor="t" anchorCtr="0"/>
              <a:p>
                <a:pPr lvl="0"/>
                <a:endParaRPr lang="zh-CN" altLang="en-US">
                  <a:latin typeface="Times New Roman" panose="02020603050405020304" pitchFamily="18" charset="0"/>
                </a:endParaRPr>
              </a:p>
            </p:txBody>
          </p:sp>
        </p:grpSp>
        <p:sp>
          <p:nvSpPr>
            <p:cNvPr id="2054" name="矩形 36743"/>
            <p:cNvSpPr/>
            <p:nvPr/>
          </p:nvSpPr>
          <p:spPr>
            <a:xfrm>
              <a:off x="816" y="2592"/>
              <a:ext cx="701" cy="1728"/>
            </a:xfrm>
            <a:prstGeom prst="rect">
              <a:avLst/>
            </a:prstGeom>
            <a:solidFill>
              <a:schemeClr val="bg1">
                <a:alpha val="50000"/>
              </a:schemeClr>
            </a:solidFill>
            <a:ln w="9525">
              <a:noFill/>
            </a:ln>
          </p:spPr>
          <p:txBody>
            <a:bodyPr anchor="t" anchorCtr="0"/>
            <a:p>
              <a:pPr lvl="0"/>
              <a:endParaRPr lang="zh-CN" altLang="en-US">
                <a:latin typeface="Times New Roman" panose="02020603050405020304" pitchFamily="18" charset="0"/>
              </a:endParaRPr>
            </a:p>
          </p:txBody>
        </p:sp>
      </p:grpSp>
      <p:grpSp>
        <p:nvGrpSpPr>
          <p:cNvPr id="2055" name="组合 36751"/>
          <p:cNvGrpSpPr/>
          <p:nvPr/>
        </p:nvGrpSpPr>
        <p:grpSpPr>
          <a:xfrm>
            <a:off x="0" y="1371600"/>
            <a:ext cx="8405813" cy="1246188"/>
            <a:chOff x="0" y="864"/>
            <a:chExt cx="5295" cy="785"/>
          </a:xfrm>
        </p:grpSpPr>
        <p:sp>
          <p:nvSpPr>
            <p:cNvPr id="2056" name="任意多边形 36731"/>
            <p:cNvSpPr/>
            <p:nvPr userDrawn="1"/>
          </p:nvSpPr>
          <p:spPr>
            <a:xfrm rot="-507431">
              <a:off x="0" y="1477"/>
              <a:ext cx="1059" cy="172"/>
            </a:xfrm>
            <a:custGeom>
              <a:avLst/>
              <a:gdLst/>
              <a:ahLst/>
              <a:cxnLst/>
              <a:pathLst>
                <a:path w="1059" h="172">
                  <a:moveTo>
                    <a:pt x="1059" y="0"/>
                  </a:moveTo>
                  <a:cubicBezTo>
                    <a:pt x="543" y="45"/>
                    <a:pt x="291" y="112"/>
                    <a:pt x="147" y="144"/>
                  </a:cubicBezTo>
                  <a:cubicBezTo>
                    <a:pt x="0" y="172"/>
                    <a:pt x="153" y="147"/>
                    <a:pt x="177" y="171"/>
                  </a:cubicBezTo>
                  <a:cubicBezTo>
                    <a:pt x="329" y="151"/>
                    <a:pt x="339" y="99"/>
                    <a:pt x="1059" y="24"/>
                  </a:cubicBezTo>
                  <a:cubicBezTo>
                    <a:pt x="1059" y="24"/>
                    <a:pt x="1059" y="0"/>
                    <a:pt x="1059" y="0"/>
                  </a:cubicBezTo>
                  <a:close/>
                </a:path>
              </a:pathLst>
            </a:custGeom>
            <a:gradFill rotWithShape="0">
              <a:gsLst>
                <a:gs pos="0">
                  <a:schemeClr val="accent1"/>
                </a:gs>
                <a:gs pos="100000">
                  <a:schemeClr val="bg2"/>
                </a:gs>
              </a:gsLst>
              <a:lin ang="0" scaled="1"/>
              <a:tileRect/>
            </a:gradFill>
            <a:ln w="9525">
              <a:noFill/>
            </a:ln>
          </p:spPr>
          <p:txBody>
            <a:bodyPr/>
            <a:p>
              <a:endParaRPr lang="zh-CN" altLang="en-US"/>
            </a:p>
          </p:txBody>
        </p:sp>
        <p:sp>
          <p:nvSpPr>
            <p:cNvPr id="2057" name="任意多边形 36732"/>
            <p:cNvSpPr/>
            <p:nvPr userDrawn="1"/>
          </p:nvSpPr>
          <p:spPr>
            <a:xfrm rot="-507431">
              <a:off x="1173" y="864"/>
              <a:ext cx="4122" cy="630"/>
            </a:xfrm>
            <a:custGeom>
              <a:avLst/>
              <a:gdLst/>
              <a:ahLst/>
              <a:cxnLst/>
              <a:pathLst>
                <a:path w="4122" h="630">
                  <a:moveTo>
                    <a:pt x="0" y="204"/>
                  </a:moveTo>
                  <a:cubicBezTo>
                    <a:pt x="255" y="198"/>
                    <a:pt x="1686" y="0"/>
                    <a:pt x="3544" y="348"/>
                  </a:cubicBezTo>
                  <a:cubicBezTo>
                    <a:pt x="4122" y="464"/>
                    <a:pt x="3754" y="614"/>
                    <a:pt x="3680" y="630"/>
                  </a:cubicBezTo>
                  <a:cubicBezTo>
                    <a:pt x="3680" y="630"/>
                    <a:pt x="3642" y="626"/>
                    <a:pt x="3616" y="624"/>
                  </a:cubicBezTo>
                  <a:cubicBezTo>
                    <a:pt x="3678" y="612"/>
                    <a:pt x="4118" y="488"/>
                    <a:pt x="3534" y="368"/>
                  </a:cubicBezTo>
                  <a:cubicBezTo>
                    <a:pt x="2029" y="98"/>
                    <a:pt x="696" y="156"/>
                    <a:pt x="17" y="231"/>
                  </a:cubicBezTo>
                  <a:cubicBezTo>
                    <a:pt x="17" y="231"/>
                    <a:pt x="0" y="204"/>
                    <a:pt x="0" y="204"/>
                  </a:cubicBezTo>
                  <a:close/>
                </a:path>
              </a:pathLst>
            </a:custGeom>
            <a:solidFill>
              <a:schemeClr val="bg2"/>
            </a:solidFill>
            <a:ln w="9525">
              <a:noFill/>
            </a:ln>
          </p:spPr>
          <p:txBody>
            <a:bodyPr/>
            <a:p>
              <a:endParaRPr lang="zh-CN" altLang="en-US"/>
            </a:p>
          </p:txBody>
        </p:sp>
        <p:grpSp>
          <p:nvGrpSpPr>
            <p:cNvPr id="2058" name="组合 36733"/>
            <p:cNvGrpSpPr/>
            <p:nvPr userDrawn="1"/>
          </p:nvGrpSpPr>
          <p:grpSpPr>
            <a:xfrm>
              <a:off x="1008" y="1248"/>
              <a:ext cx="288" cy="288"/>
              <a:chOff x="1033" y="326"/>
              <a:chExt cx="192" cy="192"/>
            </a:xfrm>
          </p:grpSpPr>
          <p:sp>
            <p:nvSpPr>
              <p:cNvPr id="2059" name="椭圆 36734"/>
              <p:cNvSpPr/>
              <p:nvPr/>
            </p:nvSpPr>
            <p:spPr>
              <a:xfrm>
                <a:off x="1033" y="326"/>
                <a:ext cx="192" cy="192"/>
              </a:xfrm>
              <a:prstGeom prst="ellipse">
                <a:avLst/>
              </a:prstGeom>
              <a:gradFill rotWithShape="0">
                <a:gsLst>
                  <a:gs pos="0">
                    <a:schemeClr val="bg2"/>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0" name="椭圆 36735"/>
              <p:cNvSpPr/>
              <p:nvPr/>
            </p:nvSpPr>
            <p:spPr>
              <a:xfrm>
                <a:off x="1129" y="377"/>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1" name="椭圆 36736"/>
              <p:cNvSpPr/>
              <p:nvPr/>
            </p:nvSpPr>
            <p:spPr>
              <a:xfrm>
                <a:off x="1063" y="350"/>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2" name="椭圆 36737"/>
              <p:cNvSpPr/>
              <p:nvPr/>
            </p:nvSpPr>
            <p:spPr>
              <a:xfrm>
                <a:off x="1063" y="404"/>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3" name="椭圆 36738"/>
              <p:cNvSpPr/>
              <p:nvPr/>
            </p:nvSpPr>
            <p:spPr>
              <a:xfrm>
                <a:off x="1108" y="422"/>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4" name="椭圆 36739"/>
              <p:cNvSpPr/>
              <p:nvPr/>
            </p:nvSpPr>
            <p:spPr>
              <a:xfrm>
                <a:off x="1168" y="416"/>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5" name="椭圆 36740"/>
              <p:cNvSpPr/>
              <p:nvPr/>
            </p:nvSpPr>
            <p:spPr>
              <a:xfrm>
                <a:off x="1120" y="461"/>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6" name="椭圆 36741"/>
              <p:cNvSpPr/>
              <p:nvPr/>
            </p:nvSpPr>
            <p:spPr>
              <a:xfrm>
                <a:off x="1063" y="452"/>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7" name="椭圆 36742"/>
              <p:cNvSpPr/>
              <p:nvPr/>
            </p:nvSpPr>
            <p:spPr>
              <a:xfrm>
                <a:off x="1117" y="329"/>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grpSp>
      </p:grpSp>
      <p:sp>
        <p:nvSpPr>
          <p:cNvPr id="36745" name="标题 36744"/>
          <p:cNvSpPr>
            <a:spLocks noGrp="1"/>
          </p:cNvSpPr>
          <p:nvPr>
            <p:ph type="ctrTitle"/>
          </p:nvPr>
        </p:nvSpPr>
        <p:spPr>
          <a:xfrm>
            <a:off x="1828800" y="2133600"/>
            <a:ext cx="7315200" cy="1600200"/>
          </a:xfrm>
          <a:prstGeom prst="rect">
            <a:avLst/>
          </a:prstGeom>
          <a:noFill/>
          <a:ln w="9525">
            <a:noFill/>
          </a:ln>
        </p:spPr>
        <p:txBody>
          <a:bodyPr anchor="ctr"/>
          <a:lstStyle>
            <a:lvl1pPr lvl="0" algn="l">
              <a:buClrTx/>
              <a:buSzTx/>
              <a:buFontTx/>
              <a:defRPr/>
            </a:lvl1pPr>
          </a:lstStyle>
          <a:p>
            <a:pPr lvl="0" fontAlgn="base"/>
            <a:r>
              <a:rPr lang="zh-CN" altLang="en-US" strike="noStrike" noProof="1" dirty="0"/>
              <a:t>单击此处编辑母版标题样式</a:t>
            </a:r>
            <a:endParaRPr lang="zh-CN" altLang="en-US" strike="noStrike" noProof="1" dirty="0"/>
          </a:p>
        </p:txBody>
      </p:sp>
      <p:sp>
        <p:nvSpPr>
          <p:cNvPr id="36746" name="副标题 36745"/>
          <p:cNvSpPr>
            <a:spLocks noGrp="1"/>
          </p:cNvSpPr>
          <p:nvPr>
            <p:ph type="subTitle" idx="1"/>
          </p:nvPr>
        </p:nvSpPr>
        <p:spPr>
          <a:xfrm>
            <a:off x="1371600" y="4267200"/>
            <a:ext cx="6400800" cy="1752600"/>
          </a:xfrm>
          <a:prstGeom prst="rect">
            <a:avLst/>
          </a:prstGeom>
          <a:noFill/>
          <a:ln w="9525">
            <a:noFill/>
          </a:ln>
        </p:spPr>
        <p:txBody>
          <a:bodyPr anchor="t"/>
          <a:lstStyle>
            <a:lvl1pPr marL="0" lvl="0" indent="0">
              <a:buClrTx/>
              <a:buSzTx/>
              <a:buFontTx/>
              <a:buNone/>
              <a:defRPr/>
            </a:lvl1pPr>
            <a:lvl2pPr marL="457200" lvl="1" indent="0" algn="ctr">
              <a:buClrTx/>
              <a:buSzTx/>
              <a:buFontTx/>
              <a:buNone/>
              <a:defRPr/>
            </a:lvl2pPr>
            <a:lvl3pPr marL="914400" lvl="2" indent="0" algn="ctr">
              <a:buClrTx/>
              <a:buSzTx/>
              <a:buFontTx/>
              <a:buNone/>
              <a:defRPr/>
            </a:lvl3pPr>
            <a:lvl4pPr marL="1371600" lvl="3" indent="0" algn="ctr">
              <a:buClrTx/>
              <a:buSzTx/>
              <a:buFontTx/>
              <a:buNone/>
              <a:defRPr/>
            </a:lvl4pPr>
            <a:lvl5pPr marL="1828800" lvl="4" indent="0" algn="ctr">
              <a:buClrTx/>
              <a:buSzTx/>
              <a:buFontTx/>
              <a:buNone/>
              <a:defRPr/>
            </a:lvl5pPr>
          </a:lstStyle>
          <a:p>
            <a:pPr lvl="0" fontAlgn="base"/>
            <a:r>
              <a:rPr lang="zh-CN" altLang="en-US" strike="noStrike" noProof="1" dirty="0"/>
              <a:t>单击此处编辑母版副标题样式</a:t>
            </a:r>
            <a:endParaRPr lang="zh-CN" altLang="en-US" strike="noStrike" noProof="1" dirty="0"/>
          </a:p>
        </p:txBody>
      </p:sp>
      <p:sp>
        <p:nvSpPr>
          <p:cNvPr id="36747" name="日期占位符 36746"/>
          <p:cNvSpPr>
            <a:spLocks noGrp="1"/>
          </p:cNvSpPr>
          <p:nvPr>
            <p:ph type="dt" sz="half" idx="2"/>
          </p:nvPr>
        </p:nvSpPr>
        <p:spPr>
          <a:xfrm>
            <a:off x="1371600" y="6248400"/>
            <a:ext cx="1905000" cy="457200"/>
          </a:xfrm>
          <a:prstGeom prst="rect">
            <a:avLst/>
          </a:prstGeom>
          <a:noFill/>
          <a:ln w="9525">
            <a:noFill/>
          </a:ln>
        </p:spPr>
        <p:txBody>
          <a:bodyPr anchor="t"/>
          <a:lstStyle>
            <a:lvl1pPr>
              <a:defRPr sz="1400"/>
            </a:lvl1pPr>
          </a:lstStyle>
          <a:p>
            <a:pPr fontAlgn="base"/>
            <a:fld id="{BB962C8B-B14F-4D97-AF65-F5344CB8AC3E}" type="datetime1">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
        <p:nvSpPr>
          <p:cNvPr id="36748" name="页脚占位符 36747"/>
          <p:cNvSpPr>
            <a:spLocks noGrp="1"/>
          </p:cNvSpPr>
          <p:nvPr>
            <p:ph type="ftr" sz="quarter" idx="3"/>
          </p:nvPr>
        </p:nvSpPr>
        <p:spPr>
          <a:xfrm>
            <a:off x="3733800" y="6248400"/>
            <a:ext cx="2895600" cy="457200"/>
          </a:xfrm>
          <a:prstGeom prst="rect">
            <a:avLst/>
          </a:prstGeom>
          <a:noFill/>
          <a:ln w="9525">
            <a:noFill/>
          </a:ln>
        </p:spPr>
        <p:txBody>
          <a:bodyPr anchor="t"/>
          <a:lstStyle>
            <a:lvl1pPr algn="ctr">
              <a:defRPr sz="1400"/>
            </a:lvl1pPr>
          </a:lstStyle>
          <a:p>
            <a:pPr fontAlgn="base"/>
            <a:endParaRPr lang="zh-CN" altLang="en-US" strike="noStrike" noProof="1" dirty="0">
              <a:latin typeface="Arial Narrow" pitchFamily="34" charset="0"/>
            </a:endParaRPr>
          </a:p>
        </p:txBody>
      </p:sp>
      <p:sp>
        <p:nvSpPr>
          <p:cNvPr id="36749" name="灯片编号占位符 36748"/>
          <p:cNvSpPr>
            <a:spLocks noGrp="1"/>
          </p:cNvSpPr>
          <p:nvPr>
            <p:ph type="sldNum" sz="quarter" idx="4"/>
          </p:nvPr>
        </p:nvSpPr>
        <p:spPr>
          <a:xfrm>
            <a:off x="7086600" y="6248400"/>
            <a:ext cx="1905000" cy="457200"/>
          </a:xfrm>
          <a:prstGeom prst="rect">
            <a:avLst/>
          </a:prstGeom>
          <a:noFill/>
          <a:ln w="9525">
            <a:noFill/>
          </a:ln>
        </p:spPr>
        <p:txBody>
          <a:bodyPr anchor="t"/>
          <a:lstStyle>
            <a:lvl1pPr algn="r">
              <a:defRPr sz="1400"/>
            </a:lvl1pPr>
          </a:lstStyle>
          <a:p>
            <a:pPr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hf sldNum="0" hdr="0" ftr="0" dt="0"/>
</p:sldLayout>
</file>

<file path=ppt/slideLayouts/slideLayout8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85800" y="1981200"/>
            <a:ext cx="3808476" cy="4114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9724" y="1981200"/>
            <a:ext cx="3808476" cy="4114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8" name="页脚占位符 7"/>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9" name="灯片编号占位符 8"/>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4" name="页脚占位符 3"/>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3" name="页脚占位符 2"/>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66335" y="457200"/>
            <a:ext cx="2060178" cy="56388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85800" y="457200"/>
            <a:ext cx="6061104" cy="56388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6286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solidFill>
        <a:effectLst/>
      </p:bgPr>
    </p:bg>
    <p:spTree>
      <p:nvGrpSpPr>
        <p:cNvPr id="1" name=""/>
        <p:cNvGrpSpPr/>
        <p:nvPr/>
      </p:nvGrpSpPr>
      <p:grpSpPr/>
      <p:grpSp>
        <p:nvGrpSpPr>
          <p:cNvPr id="2050" name="组合 36754"/>
          <p:cNvGrpSpPr/>
          <p:nvPr/>
        </p:nvGrpSpPr>
        <p:grpSpPr>
          <a:xfrm>
            <a:off x="0" y="0"/>
            <a:ext cx="9144000" cy="6858000"/>
            <a:chOff x="0" y="0"/>
            <a:chExt cx="5760" cy="4320"/>
          </a:xfrm>
        </p:grpSpPr>
        <p:grpSp>
          <p:nvGrpSpPr>
            <p:cNvPr id="2051" name="组合 36753"/>
            <p:cNvGrpSpPr/>
            <p:nvPr userDrawn="1"/>
          </p:nvGrpSpPr>
          <p:grpSpPr>
            <a:xfrm>
              <a:off x="0" y="0"/>
              <a:ext cx="5760" cy="4320"/>
              <a:chOff x="0" y="0"/>
              <a:chExt cx="5760" cy="4320"/>
            </a:xfrm>
          </p:grpSpPr>
          <p:sp>
            <p:nvSpPr>
              <p:cNvPr id="2052" name="矩形 35841"/>
              <p:cNvSpPr/>
              <p:nvPr userDrawn="1"/>
            </p:nvSpPr>
            <p:spPr>
              <a:xfrm>
                <a:off x="0" y="1248"/>
                <a:ext cx="5760" cy="1104"/>
              </a:xfrm>
              <a:prstGeom prst="rect">
                <a:avLst/>
              </a:prstGeom>
              <a:solidFill>
                <a:schemeClr val="accent2"/>
              </a:solidFill>
              <a:ln w="9525">
                <a:noFill/>
              </a:ln>
            </p:spPr>
            <p:txBody>
              <a:bodyPr anchor="t" anchorCtr="0"/>
              <a:p>
                <a:pPr lvl="0"/>
                <a:endParaRPr lang="zh-CN" altLang="en-US">
                  <a:latin typeface="Times New Roman" panose="02020603050405020304" pitchFamily="18" charset="0"/>
                </a:endParaRPr>
              </a:p>
            </p:txBody>
          </p:sp>
          <p:sp>
            <p:nvSpPr>
              <p:cNvPr id="2053" name="矩形 35843" descr="Cacback"/>
              <p:cNvSpPr/>
              <p:nvPr userDrawn="1"/>
            </p:nvSpPr>
            <p:spPr>
              <a:xfrm>
                <a:off x="0" y="0"/>
                <a:ext cx="1119" cy="4320"/>
              </a:xfrm>
              <a:prstGeom prst="rect">
                <a:avLst/>
              </a:prstGeom>
              <a:blipFill rotWithShape="0">
                <a:blip r:embed="rId2"/>
              </a:blipFill>
              <a:ln w="9525">
                <a:noFill/>
              </a:ln>
            </p:spPr>
            <p:txBody>
              <a:bodyPr anchor="t" anchorCtr="0"/>
              <a:p>
                <a:pPr lvl="0"/>
                <a:endParaRPr lang="zh-CN" altLang="en-US">
                  <a:latin typeface="Times New Roman" panose="02020603050405020304" pitchFamily="18" charset="0"/>
                </a:endParaRPr>
              </a:p>
            </p:txBody>
          </p:sp>
        </p:grpSp>
        <p:sp>
          <p:nvSpPr>
            <p:cNvPr id="2054" name="矩形 36743"/>
            <p:cNvSpPr/>
            <p:nvPr/>
          </p:nvSpPr>
          <p:spPr>
            <a:xfrm>
              <a:off x="816" y="2592"/>
              <a:ext cx="701" cy="1728"/>
            </a:xfrm>
            <a:prstGeom prst="rect">
              <a:avLst/>
            </a:prstGeom>
            <a:solidFill>
              <a:schemeClr val="bg1">
                <a:alpha val="50000"/>
              </a:schemeClr>
            </a:solidFill>
            <a:ln w="9525">
              <a:noFill/>
            </a:ln>
          </p:spPr>
          <p:txBody>
            <a:bodyPr anchor="t" anchorCtr="0"/>
            <a:p>
              <a:pPr lvl="0"/>
              <a:endParaRPr lang="zh-CN" altLang="en-US">
                <a:latin typeface="Times New Roman" panose="02020603050405020304" pitchFamily="18" charset="0"/>
              </a:endParaRPr>
            </a:p>
          </p:txBody>
        </p:sp>
      </p:grpSp>
      <p:grpSp>
        <p:nvGrpSpPr>
          <p:cNvPr id="2055" name="组合 36751"/>
          <p:cNvGrpSpPr/>
          <p:nvPr/>
        </p:nvGrpSpPr>
        <p:grpSpPr>
          <a:xfrm>
            <a:off x="0" y="1371600"/>
            <a:ext cx="8405813" cy="1246188"/>
            <a:chOff x="0" y="864"/>
            <a:chExt cx="5295" cy="785"/>
          </a:xfrm>
        </p:grpSpPr>
        <p:sp>
          <p:nvSpPr>
            <p:cNvPr id="2056" name="任意多边形 36731"/>
            <p:cNvSpPr/>
            <p:nvPr userDrawn="1"/>
          </p:nvSpPr>
          <p:spPr>
            <a:xfrm rot="-507431">
              <a:off x="0" y="1477"/>
              <a:ext cx="1059" cy="172"/>
            </a:xfrm>
            <a:custGeom>
              <a:avLst/>
              <a:gdLst/>
              <a:ahLst/>
              <a:cxnLst/>
              <a:pathLst>
                <a:path w="1059" h="172">
                  <a:moveTo>
                    <a:pt x="1059" y="0"/>
                  </a:moveTo>
                  <a:cubicBezTo>
                    <a:pt x="543" y="45"/>
                    <a:pt x="291" y="112"/>
                    <a:pt x="147" y="144"/>
                  </a:cubicBezTo>
                  <a:cubicBezTo>
                    <a:pt x="0" y="172"/>
                    <a:pt x="153" y="147"/>
                    <a:pt x="177" y="171"/>
                  </a:cubicBezTo>
                  <a:cubicBezTo>
                    <a:pt x="329" y="151"/>
                    <a:pt x="339" y="99"/>
                    <a:pt x="1059" y="24"/>
                  </a:cubicBezTo>
                  <a:cubicBezTo>
                    <a:pt x="1059" y="24"/>
                    <a:pt x="1059" y="0"/>
                    <a:pt x="1059" y="0"/>
                  </a:cubicBezTo>
                  <a:close/>
                </a:path>
              </a:pathLst>
            </a:custGeom>
            <a:gradFill rotWithShape="0">
              <a:gsLst>
                <a:gs pos="0">
                  <a:schemeClr val="accent1"/>
                </a:gs>
                <a:gs pos="100000">
                  <a:schemeClr val="bg2"/>
                </a:gs>
              </a:gsLst>
              <a:lin ang="0" scaled="1"/>
              <a:tileRect/>
            </a:gradFill>
            <a:ln w="9525">
              <a:noFill/>
            </a:ln>
          </p:spPr>
          <p:txBody>
            <a:bodyPr/>
            <a:p>
              <a:endParaRPr lang="zh-CN" altLang="en-US"/>
            </a:p>
          </p:txBody>
        </p:sp>
        <p:sp>
          <p:nvSpPr>
            <p:cNvPr id="2057" name="任意多边形 36732"/>
            <p:cNvSpPr/>
            <p:nvPr userDrawn="1"/>
          </p:nvSpPr>
          <p:spPr>
            <a:xfrm rot="-507431">
              <a:off x="1173" y="864"/>
              <a:ext cx="4122" cy="630"/>
            </a:xfrm>
            <a:custGeom>
              <a:avLst/>
              <a:gdLst/>
              <a:ahLst/>
              <a:cxnLst/>
              <a:pathLst>
                <a:path w="4122" h="630">
                  <a:moveTo>
                    <a:pt x="0" y="204"/>
                  </a:moveTo>
                  <a:cubicBezTo>
                    <a:pt x="255" y="198"/>
                    <a:pt x="1686" y="0"/>
                    <a:pt x="3544" y="348"/>
                  </a:cubicBezTo>
                  <a:cubicBezTo>
                    <a:pt x="4122" y="464"/>
                    <a:pt x="3754" y="614"/>
                    <a:pt x="3680" y="630"/>
                  </a:cubicBezTo>
                  <a:cubicBezTo>
                    <a:pt x="3680" y="630"/>
                    <a:pt x="3642" y="626"/>
                    <a:pt x="3616" y="624"/>
                  </a:cubicBezTo>
                  <a:cubicBezTo>
                    <a:pt x="3678" y="612"/>
                    <a:pt x="4118" y="488"/>
                    <a:pt x="3534" y="368"/>
                  </a:cubicBezTo>
                  <a:cubicBezTo>
                    <a:pt x="2029" y="98"/>
                    <a:pt x="696" y="156"/>
                    <a:pt x="17" y="231"/>
                  </a:cubicBezTo>
                  <a:cubicBezTo>
                    <a:pt x="17" y="231"/>
                    <a:pt x="0" y="204"/>
                    <a:pt x="0" y="204"/>
                  </a:cubicBezTo>
                  <a:close/>
                </a:path>
              </a:pathLst>
            </a:custGeom>
            <a:solidFill>
              <a:schemeClr val="bg2"/>
            </a:solidFill>
            <a:ln w="9525">
              <a:noFill/>
            </a:ln>
          </p:spPr>
          <p:txBody>
            <a:bodyPr/>
            <a:p>
              <a:endParaRPr lang="zh-CN" altLang="en-US"/>
            </a:p>
          </p:txBody>
        </p:sp>
        <p:grpSp>
          <p:nvGrpSpPr>
            <p:cNvPr id="2058" name="组合 36733"/>
            <p:cNvGrpSpPr/>
            <p:nvPr userDrawn="1"/>
          </p:nvGrpSpPr>
          <p:grpSpPr>
            <a:xfrm>
              <a:off x="1008" y="1248"/>
              <a:ext cx="288" cy="288"/>
              <a:chOff x="1033" y="326"/>
              <a:chExt cx="192" cy="192"/>
            </a:xfrm>
          </p:grpSpPr>
          <p:sp>
            <p:nvSpPr>
              <p:cNvPr id="2059" name="椭圆 36734"/>
              <p:cNvSpPr/>
              <p:nvPr/>
            </p:nvSpPr>
            <p:spPr>
              <a:xfrm>
                <a:off x="1033" y="326"/>
                <a:ext cx="192" cy="192"/>
              </a:xfrm>
              <a:prstGeom prst="ellipse">
                <a:avLst/>
              </a:prstGeom>
              <a:gradFill rotWithShape="0">
                <a:gsLst>
                  <a:gs pos="0">
                    <a:schemeClr val="bg2"/>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0" name="椭圆 36735"/>
              <p:cNvSpPr/>
              <p:nvPr/>
            </p:nvSpPr>
            <p:spPr>
              <a:xfrm>
                <a:off x="1129" y="377"/>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1" name="椭圆 36736"/>
              <p:cNvSpPr/>
              <p:nvPr/>
            </p:nvSpPr>
            <p:spPr>
              <a:xfrm>
                <a:off x="1063" y="350"/>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2" name="椭圆 36737"/>
              <p:cNvSpPr/>
              <p:nvPr/>
            </p:nvSpPr>
            <p:spPr>
              <a:xfrm>
                <a:off x="1063" y="404"/>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3" name="椭圆 36738"/>
              <p:cNvSpPr/>
              <p:nvPr/>
            </p:nvSpPr>
            <p:spPr>
              <a:xfrm>
                <a:off x="1108" y="422"/>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4" name="椭圆 36739"/>
              <p:cNvSpPr/>
              <p:nvPr/>
            </p:nvSpPr>
            <p:spPr>
              <a:xfrm>
                <a:off x="1168" y="416"/>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5" name="椭圆 36740"/>
              <p:cNvSpPr/>
              <p:nvPr/>
            </p:nvSpPr>
            <p:spPr>
              <a:xfrm>
                <a:off x="1120" y="461"/>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6" name="椭圆 36741"/>
              <p:cNvSpPr/>
              <p:nvPr/>
            </p:nvSpPr>
            <p:spPr>
              <a:xfrm>
                <a:off x="1063" y="452"/>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2067" name="椭圆 36742"/>
              <p:cNvSpPr/>
              <p:nvPr/>
            </p:nvSpPr>
            <p:spPr>
              <a:xfrm>
                <a:off x="1117" y="329"/>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grpSp>
      </p:grpSp>
      <p:sp>
        <p:nvSpPr>
          <p:cNvPr id="36745" name="标题 36744"/>
          <p:cNvSpPr>
            <a:spLocks noGrp="1"/>
          </p:cNvSpPr>
          <p:nvPr>
            <p:ph type="ctrTitle"/>
          </p:nvPr>
        </p:nvSpPr>
        <p:spPr>
          <a:xfrm>
            <a:off x="1828800" y="2133600"/>
            <a:ext cx="7315200" cy="1600200"/>
          </a:xfrm>
          <a:prstGeom prst="rect">
            <a:avLst/>
          </a:prstGeom>
          <a:noFill/>
          <a:ln w="9525">
            <a:noFill/>
          </a:ln>
        </p:spPr>
        <p:txBody>
          <a:bodyPr anchor="ctr"/>
          <a:lstStyle>
            <a:lvl1pPr lvl="0" algn="l">
              <a:buClrTx/>
              <a:buSzTx/>
              <a:buFontTx/>
              <a:defRPr/>
            </a:lvl1pPr>
          </a:lstStyle>
          <a:p>
            <a:pPr lvl="0" fontAlgn="base"/>
            <a:r>
              <a:rPr lang="zh-CN" altLang="en-US" strike="noStrike" noProof="1" dirty="0"/>
              <a:t>单击此处编辑母版标题样式</a:t>
            </a:r>
            <a:endParaRPr lang="zh-CN" altLang="en-US" strike="noStrike" noProof="1" dirty="0"/>
          </a:p>
        </p:txBody>
      </p:sp>
      <p:sp>
        <p:nvSpPr>
          <p:cNvPr id="36746" name="副标题 36745"/>
          <p:cNvSpPr>
            <a:spLocks noGrp="1"/>
          </p:cNvSpPr>
          <p:nvPr>
            <p:ph type="subTitle" idx="1"/>
          </p:nvPr>
        </p:nvSpPr>
        <p:spPr>
          <a:xfrm>
            <a:off x="1371600" y="4267200"/>
            <a:ext cx="6400800" cy="1752600"/>
          </a:xfrm>
          <a:prstGeom prst="rect">
            <a:avLst/>
          </a:prstGeom>
          <a:noFill/>
          <a:ln w="9525">
            <a:noFill/>
          </a:ln>
        </p:spPr>
        <p:txBody>
          <a:bodyPr anchor="t"/>
          <a:lstStyle>
            <a:lvl1pPr marL="0" lvl="0" indent="0">
              <a:buClrTx/>
              <a:buSzTx/>
              <a:buFontTx/>
              <a:buNone/>
              <a:defRPr/>
            </a:lvl1pPr>
            <a:lvl2pPr marL="457200" lvl="1" indent="0" algn="ctr">
              <a:buClrTx/>
              <a:buSzTx/>
              <a:buFontTx/>
              <a:buNone/>
              <a:defRPr/>
            </a:lvl2pPr>
            <a:lvl3pPr marL="914400" lvl="2" indent="0" algn="ctr">
              <a:buClrTx/>
              <a:buSzTx/>
              <a:buFontTx/>
              <a:buNone/>
              <a:defRPr/>
            </a:lvl3pPr>
            <a:lvl4pPr marL="1371600" lvl="3" indent="0" algn="ctr">
              <a:buClrTx/>
              <a:buSzTx/>
              <a:buFontTx/>
              <a:buNone/>
              <a:defRPr/>
            </a:lvl4pPr>
            <a:lvl5pPr marL="1828800" lvl="4" indent="0" algn="ctr">
              <a:buClrTx/>
              <a:buSzTx/>
              <a:buFontTx/>
              <a:buNone/>
              <a:defRPr/>
            </a:lvl5pPr>
          </a:lstStyle>
          <a:p>
            <a:pPr lvl="0" fontAlgn="base"/>
            <a:r>
              <a:rPr lang="zh-CN" altLang="en-US" strike="noStrike" noProof="1" dirty="0"/>
              <a:t>单击此处编辑母版副标题样式</a:t>
            </a:r>
            <a:endParaRPr lang="zh-CN" altLang="en-US" strike="noStrike" noProof="1" dirty="0"/>
          </a:p>
        </p:txBody>
      </p:sp>
      <p:sp>
        <p:nvSpPr>
          <p:cNvPr id="36747" name="日期占位符 36746"/>
          <p:cNvSpPr>
            <a:spLocks noGrp="1"/>
          </p:cNvSpPr>
          <p:nvPr>
            <p:ph type="dt" sz="half" idx="2"/>
          </p:nvPr>
        </p:nvSpPr>
        <p:spPr>
          <a:xfrm>
            <a:off x="1371600" y="6248400"/>
            <a:ext cx="1905000" cy="457200"/>
          </a:xfrm>
          <a:prstGeom prst="rect">
            <a:avLst/>
          </a:prstGeom>
          <a:noFill/>
          <a:ln w="9525">
            <a:noFill/>
          </a:ln>
        </p:spPr>
        <p:txBody>
          <a:bodyPr anchor="t"/>
          <a:lstStyle>
            <a:lvl1pPr>
              <a:defRPr sz="1400"/>
            </a:lvl1pPr>
          </a:lstStyle>
          <a:p>
            <a:pPr fontAlgn="base"/>
            <a:fld id="{BB962C8B-B14F-4D97-AF65-F5344CB8AC3E}" type="datetime1">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
        <p:nvSpPr>
          <p:cNvPr id="36748" name="页脚占位符 36747"/>
          <p:cNvSpPr>
            <a:spLocks noGrp="1"/>
          </p:cNvSpPr>
          <p:nvPr>
            <p:ph type="ftr" sz="quarter" idx="3"/>
          </p:nvPr>
        </p:nvSpPr>
        <p:spPr>
          <a:xfrm>
            <a:off x="3733800" y="6248400"/>
            <a:ext cx="2895600" cy="457200"/>
          </a:xfrm>
          <a:prstGeom prst="rect">
            <a:avLst/>
          </a:prstGeom>
          <a:noFill/>
          <a:ln w="9525">
            <a:noFill/>
          </a:ln>
        </p:spPr>
        <p:txBody>
          <a:bodyPr anchor="t"/>
          <a:lstStyle>
            <a:lvl1pPr algn="ctr">
              <a:defRPr sz="1400"/>
            </a:lvl1pPr>
          </a:lstStyle>
          <a:p>
            <a:pPr fontAlgn="base"/>
            <a:endParaRPr lang="zh-CN" altLang="en-US" strike="noStrike" noProof="1" dirty="0">
              <a:latin typeface="Arial Narrow" pitchFamily="34" charset="0"/>
            </a:endParaRPr>
          </a:p>
        </p:txBody>
      </p:sp>
      <p:sp>
        <p:nvSpPr>
          <p:cNvPr id="36749" name="灯片编号占位符 36748"/>
          <p:cNvSpPr>
            <a:spLocks noGrp="1"/>
          </p:cNvSpPr>
          <p:nvPr>
            <p:ph type="sldNum" sz="quarter" idx="4"/>
          </p:nvPr>
        </p:nvSpPr>
        <p:spPr>
          <a:xfrm>
            <a:off x="7086600" y="6248400"/>
            <a:ext cx="1905000" cy="457200"/>
          </a:xfrm>
          <a:prstGeom prst="rect">
            <a:avLst/>
          </a:prstGeom>
          <a:noFill/>
          <a:ln w="9525">
            <a:noFill/>
          </a:ln>
        </p:spPr>
        <p:txBody>
          <a:bodyPr anchor="t"/>
          <a:lstStyle>
            <a:lvl1pPr algn="r">
              <a:defRPr sz="1400"/>
            </a:lvl1pPr>
          </a:lstStyle>
          <a:p>
            <a:pPr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hf sldNum="0" hdr="0" ftr="0" dt="0"/>
</p:sldLayout>
</file>

<file path=ppt/slideLayouts/slideLayout9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endParaRPr lang="zh-CN" altLang="en-US" strike="noStrike" noProof="1" dirty="0">
              <a:latin typeface="Arial Narrow"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Narrow"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2.png"/><Relationship Id="rId13" Type="http://schemas.openxmlformats.org/officeDocument/2006/relationships/image" Target="../media/image1.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9" Type="http://schemas.openxmlformats.org/officeDocument/2006/relationships/slideLayout" Target="../slideLayouts/slideLayout117.xml"/><Relationship Id="rId8" Type="http://schemas.openxmlformats.org/officeDocument/2006/relationships/slideLayout" Target="../slideLayouts/slideLayout116.xml"/><Relationship Id="rId7" Type="http://schemas.openxmlformats.org/officeDocument/2006/relationships/slideLayout" Target="../slideLayouts/slideLayout115.xml"/><Relationship Id="rId6" Type="http://schemas.openxmlformats.org/officeDocument/2006/relationships/slideLayout" Target="../slideLayouts/slideLayout114.xml"/><Relationship Id="rId5" Type="http://schemas.openxmlformats.org/officeDocument/2006/relationships/slideLayout" Target="../slideLayouts/slideLayout113.xml"/><Relationship Id="rId4" Type="http://schemas.openxmlformats.org/officeDocument/2006/relationships/slideLayout" Target="../slideLayouts/slideLayout112.xml"/><Relationship Id="rId3" Type="http://schemas.openxmlformats.org/officeDocument/2006/relationships/slideLayout" Target="../slideLayouts/slideLayout111.xml"/><Relationship Id="rId2" Type="http://schemas.openxmlformats.org/officeDocument/2006/relationships/slideLayout" Target="../slideLayouts/slideLayout110.xml"/><Relationship Id="rId15" Type="http://schemas.openxmlformats.org/officeDocument/2006/relationships/theme" Target="../theme/theme10.xml"/><Relationship Id="rId14" Type="http://schemas.openxmlformats.org/officeDocument/2006/relationships/image" Target="../media/image2.png"/><Relationship Id="rId13" Type="http://schemas.openxmlformats.org/officeDocument/2006/relationships/image" Target="../media/image1.png"/><Relationship Id="rId12" Type="http://schemas.openxmlformats.org/officeDocument/2006/relationships/slideLayout" Target="../slideLayouts/slideLayout120.xml"/><Relationship Id="rId11" Type="http://schemas.openxmlformats.org/officeDocument/2006/relationships/slideLayout" Target="../slideLayouts/slideLayout119.xml"/><Relationship Id="rId10" Type="http://schemas.openxmlformats.org/officeDocument/2006/relationships/slideLayout" Target="../slideLayouts/slideLayout118.xml"/><Relationship Id="rId1" Type="http://schemas.openxmlformats.org/officeDocument/2006/relationships/slideLayout" Target="../slideLayouts/slideLayout109.xml"/></Relationships>
</file>

<file path=ppt/slideMasters/_rels/slideMaster11.xml.rels><?xml version="1.0" encoding="UTF-8" standalone="yes"?>
<Relationships xmlns="http://schemas.openxmlformats.org/package/2006/relationships"><Relationship Id="rId9" Type="http://schemas.openxmlformats.org/officeDocument/2006/relationships/slideLayout" Target="../slideLayouts/slideLayout129.xml"/><Relationship Id="rId8" Type="http://schemas.openxmlformats.org/officeDocument/2006/relationships/slideLayout" Target="../slideLayouts/slideLayout128.xml"/><Relationship Id="rId7" Type="http://schemas.openxmlformats.org/officeDocument/2006/relationships/slideLayout" Target="../slideLayouts/slideLayout127.xml"/><Relationship Id="rId6" Type="http://schemas.openxmlformats.org/officeDocument/2006/relationships/slideLayout" Target="../slideLayouts/slideLayout126.xml"/><Relationship Id="rId5" Type="http://schemas.openxmlformats.org/officeDocument/2006/relationships/slideLayout" Target="../slideLayouts/slideLayout125.xml"/><Relationship Id="rId4" Type="http://schemas.openxmlformats.org/officeDocument/2006/relationships/slideLayout" Target="../slideLayouts/slideLayout124.xml"/><Relationship Id="rId3" Type="http://schemas.openxmlformats.org/officeDocument/2006/relationships/slideLayout" Target="../slideLayouts/slideLayout123.xml"/><Relationship Id="rId2" Type="http://schemas.openxmlformats.org/officeDocument/2006/relationships/slideLayout" Target="../slideLayouts/slideLayout122.xml"/><Relationship Id="rId15" Type="http://schemas.openxmlformats.org/officeDocument/2006/relationships/theme" Target="../theme/theme11.xml"/><Relationship Id="rId14" Type="http://schemas.openxmlformats.org/officeDocument/2006/relationships/image" Target="../media/image2.png"/><Relationship Id="rId13" Type="http://schemas.openxmlformats.org/officeDocument/2006/relationships/image" Target="../media/image1.png"/><Relationship Id="rId12" Type="http://schemas.openxmlformats.org/officeDocument/2006/relationships/slideLayout" Target="../slideLayouts/slideLayout132.xml"/><Relationship Id="rId11" Type="http://schemas.openxmlformats.org/officeDocument/2006/relationships/slideLayout" Target="../slideLayouts/slideLayout131.xml"/><Relationship Id="rId10" Type="http://schemas.openxmlformats.org/officeDocument/2006/relationships/slideLayout" Target="../slideLayouts/slideLayout130.xml"/><Relationship Id="rId1" Type="http://schemas.openxmlformats.org/officeDocument/2006/relationships/slideLayout" Target="../slideLayouts/slideLayout121.xml"/></Relationships>
</file>

<file path=ppt/slideMasters/_rels/slideMaster12.xml.rels><?xml version="1.0" encoding="UTF-8" standalone="yes"?>
<Relationships xmlns="http://schemas.openxmlformats.org/package/2006/relationships"><Relationship Id="rId9" Type="http://schemas.openxmlformats.org/officeDocument/2006/relationships/slideLayout" Target="../slideLayouts/slideLayout141.xml"/><Relationship Id="rId8" Type="http://schemas.openxmlformats.org/officeDocument/2006/relationships/slideLayout" Target="../slideLayouts/slideLayout140.xml"/><Relationship Id="rId7" Type="http://schemas.openxmlformats.org/officeDocument/2006/relationships/slideLayout" Target="../slideLayouts/slideLayout139.xml"/><Relationship Id="rId6" Type="http://schemas.openxmlformats.org/officeDocument/2006/relationships/slideLayout" Target="../slideLayouts/slideLayout138.xml"/><Relationship Id="rId5" Type="http://schemas.openxmlformats.org/officeDocument/2006/relationships/slideLayout" Target="../slideLayouts/slideLayout137.xml"/><Relationship Id="rId4" Type="http://schemas.openxmlformats.org/officeDocument/2006/relationships/slideLayout" Target="../slideLayouts/slideLayout136.xml"/><Relationship Id="rId3" Type="http://schemas.openxmlformats.org/officeDocument/2006/relationships/slideLayout" Target="../slideLayouts/slideLayout135.xml"/><Relationship Id="rId2" Type="http://schemas.openxmlformats.org/officeDocument/2006/relationships/slideLayout" Target="../slideLayouts/slideLayout134.xml"/><Relationship Id="rId15" Type="http://schemas.openxmlformats.org/officeDocument/2006/relationships/theme" Target="../theme/theme12.xml"/><Relationship Id="rId14" Type="http://schemas.openxmlformats.org/officeDocument/2006/relationships/image" Target="../media/image2.png"/><Relationship Id="rId13" Type="http://schemas.openxmlformats.org/officeDocument/2006/relationships/image" Target="../media/image1.png"/><Relationship Id="rId12" Type="http://schemas.openxmlformats.org/officeDocument/2006/relationships/slideLayout" Target="../slideLayouts/slideLayout144.xml"/><Relationship Id="rId11" Type="http://schemas.openxmlformats.org/officeDocument/2006/relationships/slideLayout" Target="../slideLayouts/slideLayout143.xml"/><Relationship Id="rId10" Type="http://schemas.openxmlformats.org/officeDocument/2006/relationships/slideLayout" Target="../slideLayouts/slideLayout142.xml"/><Relationship Id="rId1" Type="http://schemas.openxmlformats.org/officeDocument/2006/relationships/slideLayout" Target="../slideLayouts/slideLayout133.xml"/></Relationships>
</file>

<file path=ppt/slideMasters/_rels/slideMaster13.xml.rels><?xml version="1.0" encoding="UTF-8" standalone="yes"?>
<Relationships xmlns="http://schemas.openxmlformats.org/package/2006/relationships"><Relationship Id="rId9" Type="http://schemas.openxmlformats.org/officeDocument/2006/relationships/slideLayout" Target="../slideLayouts/slideLayout153.xml"/><Relationship Id="rId8" Type="http://schemas.openxmlformats.org/officeDocument/2006/relationships/slideLayout" Target="../slideLayouts/slideLayout152.xml"/><Relationship Id="rId7" Type="http://schemas.openxmlformats.org/officeDocument/2006/relationships/slideLayout" Target="../slideLayouts/slideLayout151.xml"/><Relationship Id="rId6" Type="http://schemas.openxmlformats.org/officeDocument/2006/relationships/slideLayout" Target="../slideLayouts/slideLayout150.xml"/><Relationship Id="rId5" Type="http://schemas.openxmlformats.org/officeDocument/2006/relationships/slideLayout" Target="../slideLayouts/slideLayout149.xml"/><Relationship Id="rId4" Type="http://schemas.openxmlformats.org/officeDocument/2006/relationships/slideLayout" Target="../slideLayouts/slideLayout148.xml"/><Relationship Id="rId3" Type="http://schemas.openxmlformats.org/officeDocument/2006/relationships/slideLayout" Target="../slideLayouts/slideLayout147.xml"/><Relationship Id="rId2" Type="http://schemas.openxmlformats.org/officeDocument/2006/relationships/slideLayout" Target="../slideLayouts/slideLayout146.xml"/><Relationship Id="rId15" Type="http://schemas.openxmlformats.org/officeDocument/2006/relationships/theme" Target="../theme/theme13.xml"/><Relationship Id="rId14" Type="http://schemas.openxmlformats.org/officeDocument/2006/relationships/image" Target="../media/image2.png"/><Relationship Id="rId13" Type="http://schemas.openxmlformats.org/officeDocument/2006/relationships/image" Target="../media/image1.png"/><Relationship Id="rId12" Type="http://schemas.openxmlformats.org/officeDocument/2006/relationships/slideLayout" Target="../slideLayouts/slideLayout156.xml"/><Relationship Id="rId11" Type="http://schemas.openxmlformats.org/officeDocument/2006/relationships/slideLayout" Target="../slideLayouts/slideLayout155.xml"/><Relationship Id="rId10" Type="http://schemas.openxmlformats.org/officeDocument/2006/relationships/slideLayout" Target="../slideLayouts/slideLayout154.xml"/><Relationship Id="rId1" Type="http://schemas.openxmlformats.org/officeDocument/2006/relationships/slideLayout" Target="../slideLayouts/slideLayout145.xml"/></Relationships>
</file>

<file path=ppt/slideMasters/_rels/slideMaster14.xml.rels><?xml version="1.0" encoding="UTF-8" standalone="yes"?>
<Relationships xmlns="http://schemas.openxmlformats.org/package/2006/relationships"><Relationship Id="rId9" Type="http://schemas.openxmlformats.org/officeDocument/2006/relationships/slideLayout" Target="../slideLayouts/slideLayout165.xml"/><Relationship Id="rId8" Type="http://schemas.openxmlformats.org/officeDocument/2006/relationships/slideLayout" Target="../slideLayouts/slideLayout164.xml"/><Relationship Id="rId7" Type="http://schemas.openxmlformats.org/officeDocument/2006/relationships/slideLayout" Target="../slideLayouts/slideLayout163.xml"/><Relationship Id="rId6" Type="http://schemas.openxmlformats.org/officeDocument/2006/relationships/slideLayout" Target="../slideLayouts/slideLayout162.xml"/><Relationship Id="rId5" Type="http://schemas.openxmlformats.org/officeDocument/2006/relationships/slideLayout" Target="../slideLayouts/slideLayout161.xml"/><Relationship Id="rId4" Type="http://schemas.openxmlformats.org/officeDocument/2006/relationships/slideLayout" Target="../slideLayouts/slideLayout160.xml"/><Relationship Id="rId3" Type="http://schemas.openxmlformats.org/officeDocument/2006/relationships/slideLayout" Target="../slideLayouts/slideLayout159.xml"/><Relationship Id="rId2" Type="http://schemas.openxmlformats.org/officeDocument/2006/relationships/slideLayout" Target="../slideLayouts/slideLayout158.xml"/><Relationship Id="rId15" Type="http://schemas.openxmlformats.org/officeDocument/2006/relationships/theme" Target="../theme/theme14.xml"/><Relationship Id="rId14" Type="http://schemas.openxmlformats.org/officeDocument/2006/relationships/image" Target="../media/image2.png"/><Relationship Id="rId13" Type="http://schemas.openxmlformats.org/officeDocument/2006/relationships/image" Target="../media/image1.png"/><Relationship Id="rId12" Type="http://schemas.openxmlformats.org/officeDocument/2006/relationships/slideLayout" Target="../slideLayouts/slideLayout168.xml"/><Relationship Id="rId11" Type="http://schemas.openxmlformats.org/officeDocument/2006/relationships/slideLayout" Target="../slideLayouts/slideLayout167.xml"/><Relationship Id="rId10" Type="http://schemas.openxmlformats.org/officeDocument/2006/relationships/slideLayout" Target="../slideLayouts/slideLayout166.xml"/><Relationship Id="rId1" Type="http://schemas.openxmlformats.org/officeDocument/2006/relationships/slideLayout" Target="../slideLayouts/slideLayout157.xml"/></Relationships>
</file>

<file path=ppt/slideMasters/_rels/slideMaster15.xml.rels><?xml version="1.0" encoding="UTF-8" standalone="yes"?>
<Relationships xmlns="http://schemas.openxmlformats.org/package/2006/relationships"><Relationship Id="rId9" Type="http://schemas.openxmlformats.org/officeDocument/2006/relationships/slideLayout" Target="../slideLayouts/slideLayout177.xml"/><Relationship Id="rId8" Type="http://schemas.openxmlformats.org/officeDocument/2006/relationships/slideLayout" Target="../slideLayouts/slideLayout176.xml"/><Relationship Id="rId7" Type="http://schemas.openxmlformats.org/officeDocument/2006/relationships/slideLayout" Target="../slideLayouts/slideLayout175.xml"/><Relationship Id="rId6" Type="http://schemas.openxmlformats.org/officeDocument/2006/relationships/slideLayout" Target="../slideLayouts/slideLayout174.xml"/><Relationship Id="rId5" Type="http://schemas.openxmlformats.org/officeDocument/2006/relationships/slideLayout" Target="../slideLayouts/slideLayout173.xml"/><Relationship Id="rId4" Type="http://schemas.openxmlformats.org/officeDocument/2006/relationships/slideLayout" Target="../slideLayouts/slideLayout172.xml"/><Relationship Id="rId3" Type="http://schemas.openxmlformats.org/officeDocument/2006/relationships/slideLayout" Target="../slideLayouts/slideLayout171.xml"/><Relationship Id="rId2" Type="http://schemas.openxmlformats.org/officeDocument/2006/relationships/slideLayout" Target="../slideLayouts/slideLayout170.xml"/><Relationship Id="rId15" Type="http://schemas.openxmlformats.org/officeDocument/2006/relationships/theme" Target="../theme/theme15.xml"/><Relationship Id="rId14" Type="http://schemas.openxmlformats.org/officeDocument/2006/relationships/image" Target="../media/image2.png"/><Relationship Id="rId13" Type="http://schemas.openxmlformats.org/officeDocument/2006/relationships/image" Target="../media/image1.png"/><Relationship Id="rId12" Type="http://schemas.openxmlformats.org/officeDocument/2006/relationships/slideLayout" Target="../slideLayouts/slideLayout180.xml"/><Relationship Id="rId11" Type="http://schemas.openxmlformats.org/officeDocument/2006/relationships/slideLayout" Target="../slideLayouts/slideLayout179.xml"/><Relationship Id="rId10" Type="http://schemas.openxmlformats.org/officeDocument/2006/relationships/slideLayout" Target="../slideLayouts/slideLayout178.xml"/><Relationship Id="rId1" Type="http://schemas.openxmlformats.org/officeDocument/2006/relationships/slideLayout" Target="../slideLayouts/slideLayout169.xml"/></Relationships>
</file>

<file path=ppt/slideMasters/_rels/slideMaster16.xml.rels><?xml version="1.0" encoding="UTF-8" standalone="yes"?>
<Relationships xmlns="http://schemas.openxmlformats.org/package/2006/relationships"><Relationship Id="rId9" Type="http://schemas.openxmlformats.org/officeDocument/2006/relationships/slideLayout" Target="../slideLayouts/slideLayout189.xml"/><Relationship Id="rId8" Type="http://schemas.openxmlformats.org/officeDocument/2006/relationships/slideLayout" Target="../slideLayouts/slideLayout188.xml"/><Relationship Id="rId7" Type="http://schemas.openxmlformats.org/officeDocument/2006/relationships/slideLayout" Target="../slideLayouts/slideLayout187.xml"/><Relationship Id="rId6" Type="http://schemas.openxmlformats.org/officeDocument/2006/relationships/slideLayout" Target="../slideLayouts/slideLayout186.xml"/><Relationship Id="rId5" Type="http://schemas.openxmlformats.org/officeDocument/2006/relationships/slideLayout" Target="../slideLayouts/slideLayout185.xml"/><Relationship Id="rId4" Type="http://schemas.openxmlformats.org/officeDocument/2006/relationships/slideLayout" Target="../slideLayouts/slideLayout184.xml"/><Relationship Id="rId3" Type="http://schemas.openxmlformats.org/officeDocument/2006/relationships/slideLayout" Target="../slideLayouts/slideLayout183.xml"/><Relationship Id="rId2" Type="http://schemas.openxmlformats.org/officeDocument/2006/relationships/slideLayout" Target="../slideLayouts/slideLayout182.xml"/><Relationship Id="rId15" Type="http://schemas.openxmlformats.org/officeDocument/2006/relationships/theme" Target="../theme/theme16.xml"/><Relationship Id="rId14" Type="http://schemas.openxmlformats.org/officeDocument/2006/relationships/image" Target="../media/image2.png"/><Relationship Id="rId13" Type="http://schemas.openxmlformats.org/officeDocument/2006/relationships/image" Target="../media/image1.png"/><Relationship Id="rId12" Type="http://schemas.openxmlformats.org/officeDocument/2006/relationships/slideLayout" Target="../slideLayouts/slideLayout192.xml"/><Relationship Id="rId11" Type="http://schemas.openxmlformats.org/officeDocument/2006/relationships/slideLayout" Target="../slideLayouts/slideLayout191.xml"/><Relationship Id="rId10" Type="http://schemas.openxmlformats.org/officeDocument/2006/relationships/slideLayout" Target="../slideLayouts/slideLayout190.xml"/><Relationship Id="rId1" Type="http://schemas.openxmlformats.org/officeDocument/2006/relationships/slideLayout" Target="../slideLayouts/slideLayout181.xml"/></Relationships>
</file>

<file path=ppt/slideMasters/_rels/slideMaster17.xml.rels><?xml version="1.0" encoding="UTF-8" standalone="yes"?>
<Relationships xmlns="http://schemas.openxmlformats.org/package/2006/relationships"><Relationship Id="rId9" Type="http://schemas.openxmlformats.org/officeDocument/2006/relationships/slideLayout" Target="../slideLayouts/slideLayout201.xml"/><Relationship Id="rId8" Type="http://schemas.openxmlformats.org/officeDocument/2006/relationships/slideLayout" Target="../slideLayouts/slideLayout200.xml"/><Relationship Id="rId7" Type="http://schemas.openxmlformats.org/officeDocument/2006/relationships/slideLayout" Target="../slideLayouts/slideLayout199.xml"/><Relationship Id="rId6" Type="http://schemas.openxmlformats.org/officeDocument/2006/relationships/slideLayout" Target="../slideLayouts/slideLayout198.xml"/><Relationship Id="rId5" Type="http://schemas.openxmlformats.org/officeDocument/2006/relationships/slideLayout" Target="../slideLayouts/slideLayout197.xml"/><Relationship Id="rId4" Type="http://schemas.openxmlformats.org/officeDocument/2006/relationships/slideLayout" Target="../slideLayouts/slideLayout196.xml"/><Relationship Id="rId3" Type="http://schemas.openxmlformats.org/officeDocument/2006/relationships/slideLayout" Target="../slideLayouts/slideLayout195.xml"/><Relationship Id="rId2" Type="http://schemas.openxmlformats.org/officeDocument/2006/relationships/slideLayout" Target="../slideLayouts/slideLayout194.xml"/><Relationship Id="rId15" Type="http://schemas.openxmlformats.org/officeDocument/2006/relationships/theme" Target="../theme/theme17.xml"/><Relationship Id="rId14" Type="http://schemas.openxmlformats.org/officeDocument/2006/relationships/image" Target="../media/image2.png"/><Relationship Id="rId13" Type="http://schemas.openxmlformats.org/officeDocument/2006/relationships/image" Target="../media/image1.png"/><Relationship Id="rId12" Type="http://schemas.openxmlformats.org/officeDocument/2006/relationships/slideLayout" Target="../slideLayouts/slideLayout204.xml"/><Relationship Id="rId11" Type="http://schemas.openxmlformats.org/officeDocument/2006/relationships/slideLayout" Target="../slideLayouts/slideLayout203.xml"/><Relationship Id="rId10" Type="http://schemas.openxmlformats.org/officeDocument/2006/relationships/slideLayout" Target="../slideLayouts/slideLayout202.xml"/><Relationship Id="rId1" Type="http://schemas.openxmlformats.org/officeDocument/2006/relationships/slideLayout" Target="../slideLayouts/slideLayout193.xml"/></Relationships>
</file>

<file path=ppt/slideMasters/_rels/slideMaster18.xml.rels><?xml version="1.0" encoding="UTF-8" standalone="yes"?>
<Relationships xmlns="http://schemas.openxmlformats.org/package/2006/relationships"><Relationship Id="rId9" Type="http://schemas.openxmlformats.org/officeDocument/2006/relationships/slideLayout" Target="../slideLayouts/slideLayout213.xml"/><Relationship Id="rId8" Type="http://schemas.openxmlformats.org/officeDocument/2006/relationships/slideLayout" Target="../slideLayouts/slideLayout212.xml"/><Relationship Id="rId7" Type="http://schemas.openxmlformats.org/officeDocument/2006/relationships/slideLayout" Target="../slideLayouts/slideLayout211.xml"/><Relationship Id="rId6" Type="http://schemas.openxmlformats.org/officeDocument/2006/relationships/slideLayout" Target="../slideLayouts/slideLayout210.xml"/><Relationship Id="rId5" Type="http://schemas.openxmlformats.org/officeDocument/2006/relationships/slideLayout" Target="../slideLayouts/slideLayout209.xml"/><Relationship Id="rId4" Type="http://schemas.openxmlformats.org/officeDocument/2006/relationships/slideLayout" Target="../slideLayouts/slideLayout208.xml"/><Relationship Id="rId3" Type="http://schemas.openxmlformats.org/officeDocument/2006/relationships/slideLayout" Target="../slideLayouts/slideLayout207.xml"/><Relationship Id="rId2" Type="http://schemas.openxmlformats.org/officeDocument/2006/relationships/slideLayout" Target="../slideLayouts/slideLayout206.xml"/><Relationship Id="rId15" Type="http://schemas.openxmlformats.org/officeDocument/2006/relationships/theme" Target="../theme/theme18.xml"/><Relationship Id="rId14" Type="http://schemas.openxmlformats.org/officeDocument/2006/relationships/image" Target="../media/image2.png"/><Relationship Id="rId13" Type="http://schemas.openxmlformats.org/officeDocument/2006/relationships/image" Target="../media/image1.png"/><Relationship Id="rId12" Type="http://schemas.openxmlformats.org/officeDocument/2006/relationships/slideLayout" Target="../slideLayouts/slideLayout216.xml"/><Relationship Id="rId11" Type="http://schemas.openxmlformats.org/officeDocument/2006/relationships/slideLayout" Target="../slideLayouts/slideLayout215.xml"/><Relationship Id="rId10" Type="http://schemas.openxmlformats.org/officeDocument/2006/relationships/slideLayout" Target="../slideLayouts/slideLayout214.xml"/><Relationship Id="rId1" Type="http://schemas.openxmlformats.org/officeDocument/2006/relationships/slideLayout" Target="../slideLayouts/slideLayout205.xml"/></Relationships>
</file>

<file path=ppt/slideMasters/_rels/slideMaster19.xml.rels><?xml version="1.0" encoding="UTF-8" standalone="yes"?>
<Relationships xmlns="http://schemas.openxmlformats.org/package/2006/relationships"><Relationship Id="rId9" Type="http://schemas.openxmlformats.org/officeDocument/2006/relationships/slideLayout" Target="../slideLayouts/slideLayout225.xml"/><Relationship Id="rId8" Type="http://schemas.openxmlformats.org/officeDocument/2006/relationships/slideLayout" Target="../slideLayouts/slideLayout224.xml"/><Relationship Id="rId7" Type="http://schemas.openxmlformats.org/officeDocument/2006/relationships/slideLayout" Target="../slideLayouts/slideLayout223.xml"/><Relationship Id="rId6" Type="http://schemas.openxmlformats.org/officeDocument/2006/relationships/slideLayout" Target="../slideLayouts/slideLayout222.xml"/><Relationship Id="rId5" Type="http://schemas.openxmlformats.org/officeDocument/2006/relationships/slideLayout" Target="../slideLayouts/slideLayout221.xml"/><Relationship Id="rId4" Type="http://schemas.openxmlformats.org/officeDocument/2006/relationships/slideLayout" Target="../slideLayouts/slideLayout220.xml"/><Relationship Id="rId3" Type="http://schemas.openxmlformats.org/officeDocument/2006/relationships/slideLayout" Target="../slideLayouts/slideLayout219.xml"/><Relationship Id="rId2" Type="http://schemas.openxmlformats.org/officeDocument/2006/relationships/slideLayout" Target="../slideLayouts/slideLayout218.xml"/><Relationship Id="rId15" Type="http://schemas.openxmlformats.org/officeDocument/2006/relationships/theme" Target="../theme/theme19.xml"/><Relationship Id="rId14" Type="http://schemas.openxmlformats.org/officeDocument/2006/relationships/image" Target="../media/image2.png"/><Relationship Id="rId13" Type="http://schemas.openxmlformats.org/officeDocument/2006/relationships/image" Target="../media/image1.png"/><Relationship Id="rId12" Type="http://schemas.openxmlformats.org/officeDocument/2006/relationships/slideLayout" Target="../slideLayouts/slideLayout228.xml"/><Relationship Id="rId11" Type="http://schemas.openxmlformats.org/officeDocument/2006/relationships/slideLayout" Target="../slideLayouts/slideLayout227.xml"/><Relationship Id="rId10" Type="http://schemas.openxmlformats.org/officeDocument/2006/relationships/slideLayout" Target="../slideLayouts/slideLayout226.xml"/><Relationship Id="rId1" Type="http://schemas.openxmlformats.org/officeDocument/2006/relationships/slideLayout" Target="../slideLayouts/slideLayout217.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5" Type="http://schemas.openxmlformats.org/officeDocument/2006/relationships/theme" Target="../theme/theme2.xml"/><Relationship Id="rId14" Type="http://schemas.openxmlformats.org/officeDocument/2006/relationships/image" Target="../media/image2.png"/><Relationship Id="rId13" Type="http://schemas.openxmlformats.org/officeDocument/2006/relationships/image" Target="../media/image1.png"/><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3.xml"/><Relationship Id="rId8" Type="http://schemas.openxmlformats.org/officeDocument/2006/relationships/slideLayout" Target="../slideLayouts/slideLayout32.xml"/><Relationship Id="rId7" Type="http://schemas.openxmlformats.org/officeDocument/2006/relationships/slideLayout" Target="../slideLayouts/slideLayout31.xml"/><Relationship Id="rId6" Type="http://schemas.openxmlformats.org/officeDocument/2006/relationships/slideLayout" Target="../slideLayouts/slideLayout30.xml"/><Relationship Id="rId5" Type="http://schemas.openxmlformats.org/officeDocument/2006/relationships/slideLayout" Target="../slideLayouts/slideLayout29.xml"/><Relationship Id="rId4" Type="http://schemas.openxmlformats.org/officeDocument/2006/relationships/slideLayout" Target="../slideLayouts/slideLayout28.xml"/><Relationship Id="rId3" Type="http://schemas.openxmlformats.org/officeDocument/2006/relationships/slideLayout" Target="../slideLayouts/slideLayout27.xml"/><Relationship Id="rId2" Type="http://schemas.openxmlformats.org/officeDocument/2006/relationships/slideLayout" Target="../slideLayouts/slideLayout26.xml"/><Relationship Id="rId15" Type="http://schemas.openxmlformats.org/officeDocument/2006/relationships/theme" Target="../theme/theme3.xml"/><Relationship Id="rId14" Type="http://schemas.openxmlformats.org/officeDocument/2006/relationships/image" Target="../media/image2.png"/><Relationship Id="rId13" Type="http://schemas.openxmlformats.org/officeDocument/2006/relationships/image" Target="../media/image1.png"/><Relationship Id="rId12" Type="http://schemas.openxmlformats.org/officeDocument/2006/relationships/slideLayout" Target="../slideLayouts/slideLayout36.xml"/><Relationship Id="rId11" Type="http://schemas.openxmlformats.org/officeDocument/2006/relationships/slideLayout" Target="../slideLayouts/slideLayout35.xml"/><Relationship Id="rId10" Type="http://schemas.openxmlformats.org/officeDocument/2006/relationships/slideLayout" Target="../slideLayouts/slideLayout34.xml"/><Relationship Id="rId1" Type="http://schemas.openxmlformats.org/officeDocument/2006/relationships/slideLayout" Target="../slideLayouts/slideLayout25.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5.xml"/><Relationship Id="rId8" Type="http://schemas.openxmlformats.org/officeDocument/2006/relationships/slideLayout" Target="../slideLayouts/slideLayout44.xml"/><Relationship Id="rId7" Type="http://schemas.openxmlformats.org/officeDocument/2006/relationships/slideLayout" Target="../slideLayouts/slideLayout43.xml"/><Relationship Id="rId6" Type="http://schemas.openxmlformats.org/officeDocument/2006/relationships/slideLayout" Target="../slideLayouts/slideLayout42.xml"/><Relationship Id="rId5" Type="http://schemas.openxmlformats.org/officeDocument/2006/relationships/slideLayout" Target="../slideLayouts/slideLayout41.xml"/><Relationship Id="rId4" Type="http://schemas.openxmlformats.org/officeDocument/2006/relationships/slideLayout" Target="../slideLayouts/slideLayout40.xml"/><Relationship Id="rId3" Type="http://schemas.openxmlformats.org/officeDocument/2006/relationships/slideLayout" Target="../slideLayouts/slideLayout39.xml"/><Relationship Id="rId2" Type="http://schemas.openxmlformats.org/officeDocument/2006/relationships/slideLayout" Target="../slideLayouts/slideLayout38.xml"/><Relationship Id="rId15" Type="http://schemas.openxmlformats.org/officeDocument/2006/relationships/theme" Target="../theme/theme4.xml"/><Relationship Id="rId14" Type="http://schemas.openxmlformats.org/officeDocument/2006/relationships/image" Target="../media/image2.png"/><Relationship Id="rId13" Type="http://schemas.openxmlformats.org/officeDocument/2006/relationships/image" Target="../media/image1.png"/><Relationship Id="rId12" Type="http://schemas.openxmlformats.org/officeDocument/2006/relationships/slideLayout" Target="../slideLayouts/slideLayout48.xml"/><Relationship Id="rId11" Type="http://schemas.openxmlformats.org/officeDocument/2006/relationships/slideLayout" Target="../slideLayouts/slideLayout47.xml"/><Relationship Id="rId10" Type="http://schemas.openxmlformats.org/officeDocument/2006/relationships/slideLayout" Target="../slideLayouts/slideLayout46.xml"/><Relationship Id="rId1" Type="http://schemas.openxmlformats.org/officeDocument/2006/relationships/slideLayout" Target="../slideLayouts/slideLayout37.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57.xml"/><Relationship Id="rId8" Type="http://schemas.openxmlformats.org/officeDocument/2006/relationships/slideLayout" Target="../slideLayouts/slideLayout56.xml"/><Relationship Id="rId7" Type="http://schemas.openxmlformats.org/officeDocument/2006/relationships/slideLayout" Target="../slideLayouts/slideLayout55.xml"/><Relationship Id="rId6" Type="http://schemas.openxmlformats.org/officeDocument/2006/relationships/slideLayout" Target="../slideLayouts/slideLayout54.xml"/><Relationship Id="rId5" Type="http://schemas.openxmlformats.org/officeDocument/2006/relationships/slideLayout" Target="../slideLayouts/slideLayout53.xml"/><Relationship Id="rId4" Type="http://schemas.openxmlformats.org/officeDocument/2006/relationships/slideLayout" Target="../slideLayouts/slideLayout52.xml"/><Relationship Id="rId3" Type="http://schemas.openxmlformats.org/officeDocument/2006/relationships/slideLayout" Target="../slideLayouts/slideLayout51.xml"/><Relationship Id="rId2" Type="http://schemas.openxmlformats.org/officeDocument/2006/relationships/slideLayout" Target="../slideLayouts/slideLayout50.xml"/><Relationship Id="rId15" Type="http://schemas.openxmlformats.org/officeDocument/2006/relationships/theme" Target="../theme/theme5.xml"/><Relationship Id="rId14" Type="http://schemas.openxmlformats.org/officeDocument/2006/relationships/image" Target="../media/image2.png"/><Relationship Id="rId13" Type="http://schemas.openxmlformats.org/officeDocument/2006/relationships/image" Target="../media/image1.png"/><Relationship Id="rId12" Type="http://schemas.openxmlformats.org/officeDocument/2006/relationships/slideLayout" Target="../slideLayouts/slideLayout60.xml"/><Relationship Id="rId11" Type="http://schemas.openxmlformats.org/officeDocument/2006/relationships/slideLayout" Target="../slideLayouts/slideLayout59.xml"/><Relationship Id="rId10" Type="http://schemas.openxmlformats.org/officeDocument/2006/relationships/slideLayout" Target="../slideLayouts/slideLayout58.xml"/><Relationship Id="rId1" Type="http://schemas.openxmlformats.org/officeDocument/2006/relationships/slideLayout" Target="../slideLayouts/slideLayout49.xml"/></Relationships>
</file>

<file path=ppt/slideMasters/_rels/slideMaster6.xml.rels><?xml version="1.0" encoding="UTF-8" standalone="yes"?>
<Relationships xmlns="http://schemas.openxmlformats.org/package/2006/relationships"><Relationship Id="rId9" Type="http://schemas.openxmlformats.org/officeDocument/2006/relationships/slideLayout" Target="../slideLayouts/slideLayout69.xml"/><Relationship Id="rId8" Type="http://schemas.openxmlformats.org/officeDocument/2006/relationships/slideLayout" Target="../slideLayouts/slideLayout68.xml"/><Relationship Id="rId7" Type="http://schemas.openxmlformats.org/officeDocument/2006/relationships/slideLayout" Target="../slideLayouts/slideLayout67.xml"/><Relationship Id="rId6" Type="http://schemas.openxmlformats.org/officeDocument/2006/relationships/slideLayout" Target="../slideLayouts/slideLayout66.xml"/><Relationship Id="rId5" Type="http://schemas.openxmlformats.org/officeDocument/2006/relationships/slideLayout" Target="../slideLayouts/slideLayout65.xml"/><Relationship Id="rId4" Type="http://schemas.openxmlformats.org/officeDocument/2006/relationships/slideLayout" Target="../slideLayouts/slideLayout64.xml"/><Relationship Id="rId3" Type="http://schemas.openxmlformats.org/officeDocument/2006/relationships/slideLayout" Target="../slideLayouts/slideLayout63.xml"/><Relationship Id="rId2" Type="http://schemas.openxmlformats.org/officeDocument/2006/relationships/slideLayout" Target="../slideLayouts/slideLayout62.xml"/><Relationship Id="rId15" Type="http://schemas.openxmlformats.org/officeDocument/2006/relationships/theme" Target="../theme/theme6.xml"/><Relationship Id="rId14" Type="http://schemas.openxmlformats.org/officeDocument/2006/relationships/image" Target="../media/image2.png"/><Relationship Id="rId13" Type="http://schemas.openxmlformats.org/officeDocument/2006/relationships/image" Target="../media/image1.png"/><Relationship Id="rId12" Type="http://schemas.openxmlformats.org/officeDocument/2006/relationships/slideLayout" Target="../slideLayouts/slideLayout72.xml"/><Relationship Id="rId11" Type="http://schemas.openxmlformats.org/officeDocument/2006/relationships/slideLayout" Target="../slideLayouts/slideLayout71.xml"/><Relationship Id="rId10" Type="http://schemas.openxmlformats.org/officeDocument/2006/relationships/slideLayout" Target="../slideLayouts/slideLayout70.xml"/><Relationship Id="rId1" Type="http://schemas.openxmlformats.org/officeDocument/2006/relationships/slideLayout" Target="../slideLayouts/slideLayout61.xml"/></Relationships>
</file>

<file path=ppt/slideMasters/_rels/slideMaster7.xml.rels><?xml version="1.0" encoding="UTF-8" standalone="yes"?>
<Relationships xmlns="http://schemas.openxmlformats.org/package/2006/relationships"><Relationship Id="rId9" Type="http://schemas.openxmlformats.org/officeDocument/2006/relationships/slideLayout" Target="../slideLayouts/slideLayout81.xml"/><Relationship Id="rId8" Type="http://schemas.openxmlformats.org/officeDocument/2006/relationships/slideLayout" Target="../slideLayouts/slideLayout80.xml"/><Relationship Id="rId7" Type="http://schemas.openxmlformats.org/officeDocument/2006/relationships/slideLayout" Target="../slideLayouts/slideLayout79.xml"/><Relationship Id="rId6" Type="http://schemas.openxmlformats.org/officeDocument/2006/relationships/slideLayout" Target="../slideLayouts/slideLayout78.xml"/><Relationship Id="rId5" Type="http://schemas.openxmlformats.org/officeDocument/2006/relationships/slideLayout" Target="../slideLayouts/slideLayout77.xml"/><Relationship Id="rId4" Type="http://schemas.openxmlformats.org/officeDocument/2006/relationships/slideLayout" Target="../slideLayouts/slideLayout76.xml"/><Relationship Id="rId3" Type="http://schemas.openxmlformats.org/officeDocument/2006/relationships/slideLayout" Target="../slideLayouts/slideLayout75.xml"/><Relationship Id="rId2" Type="http://schemas.openxmlformats.org/officeDocument/2006/relationships/slideLayout" Target="../slideLayouts/slideLayout74.xml"/><Relationship Id="rId15" Type="http://schemas.openxmlformats.org/officeDocument/2006/relationships/theme" Target="../theme/theme7.xml"/><Relationship Id="rId14" Type="http://schemas.openxmlformats.org/officeDocument/2006/relationships/image" Target="../media/image2.png"/><Relationship Id="rId13" Type="http://schemas.openxmlformats.org/officeDocument/2006/relationships/image" Target="../media/image1.png"/><Relationship Id="rId12" Type="http://schemas.openxmlformats.org/officeDocument/2006/relationships/slideLayout" Target="../slideLayouts/slideLayout84.xml"/><Relationship Id="rId11" Type="http://schemas.openxmlformats.org/officeDocument/2006/relationships/slideLayout" Target="../slideLayouts/slideLayout83.xml"/><Relationship Id="rId10" Type="http://schemas.openxmlformats.org/officeDocument/2006/relationships/slideLayout" Target="../slideLayouts/slideLayout82.xml"/><Relationship Id="rId1" Type="http://schemas.openxmlformats.org/officeDocument/2006/relationships/slideLayout" Target="../slideLayouts/slideLayout73.xml"/></Relationships>
</file>

<file path=ppt/slideMasters/_rels/slideMaster8.xml.rels><?xml version="1.0" encoding="UTF-8" standalone="yes"?>
<Relationships xmlns="http://schemas.openxmlformats.org/package/2006/relationships"><Relationship Id="rId9" Type="http://schemas.openxmlformats.org/officeDocument/2006/relationships/slideLayout" Target="../slideLayouts/slideLayout93.xml"/><Relationship Id="rId8" Type="http://schemas.openxmlformats.org/officeDocument/2006/relationships/slideLayout" Target="../slideLayouts/slideLayout92.xml"/><Relationship Id="rId7" Type="http://schemas.openxmlformats.org/officeDocument/2006/relationships/slideLayout" Target="../slideLayouts/slideLayout91.xml"/><Relationship Id="rId6" Type="http://schemas.openxmlformats.org/officeDocument/2006/relationships/slideLayout" Target="../slideLayouts/slideLayout90.xml"/><Relationship Id="rId5" Type="http://schemas.openxmlformats.org/officeDocument/2006/relationships/slideLayout" Target="../slideLayouts/slideLayout89.xml"/><Relationship Id="rId4" Type="http://schemas.openxmlformats.org/officeDocument/2006/relationships/slideLayout" Target="../slideLayouts/slideLayout88.xml"/><Relationship Id="rId3" Type="http://schemas.openxmlformats.org/officeDocument/2006/relationships/slideLayout" Target="../slideLayouts/slideLayout87.xml"/><Relationship Id="rId2" Type="http://schemas.openxmlformats.org/officeDocument/2006/relationships/slideLayout" Target="../slideLayouts/slideLayout86.xml"/><Relationship Id="rId15" Type="http://schemas.openxmlformats.org/officeDocument/2006/relationships/theme" Target="../theme/theme8.xml"/><Relationship Id="rId14" Type="http://schemas.openxmlformats.org/officeDocument/2006/relationships/image" Target="../media/image2.png"/><Relationship Id="rId13" Type="http://schemas.openxmlformats.org/officeDocument/2006/relationships/image" Target="../media/image1.png"/><Relationship Id="rId12" Type="http://schemas.openxmlformats.org/officeDocument/2006/relationships/slideLayout" Target="../slideLayouts/slideLayout96.xml"/><Relationship Id="rId11" Type="http://schemas.openxmlformats.org/officeDocument/2006/relationships/slideLayout" Target="../slideLayouts/slideLayout95.xml"/><Relationship Id="rId10" Type="http://schemas.openxmlformats.org/officeDocument/2006/relationships/slideLayout" Target="../slideLayouts/slideLayout94.xml"/><Relationship Id="rId1" Type="http://schemas.openxmlformats.org/officeDocument/2006/relationships/slideLayout" Target="../slideLayouts/slideLayout85.xml"/></Relationships>
</file>

<file path=ppt/slideMasters/_rels/slideMaster9.xml.rels><?xml version="1.0" encoding="UTF-8" standalone="yes"?>
<Relationships xmlns="http://schemas.openxmlformats.org/package/2006/relationships"><Relationship Id="rId9" Type="http://schemas.openxmlformats.org/officeDocument/2006/relationships/slideLayout" Target="../slideLayouts/slideLayout105.xml"/><Relationship Id="rId8" Type="http://schemas.openxmlformats.org/officeDocument/2006/relationships/slideLayout" Target="../slideLayouts/slideLayout104.xml"/><Relationship Id="rId7" Type="http://schemas.openxmlformats.org/officeDocument/2006/relationships/slideLayout" Target="../slideLayouts/slideLayout103.xml"/><Relationship Id="rId6" Type="http://schemas.openxmlformats.org/officeDocument/2006/relationships/slideLayout" Target="../slideLayouts/slideLayout102.xml"/><Relationship Id="rId5" Type="http://schemas.openxmlformats.org/officeDocument/2006/relationships/slideLayout" Target="../slideLayouts/slideLayout101.xml"/><Relationship Id="rId4" Type="http://schemas.openxmlformats.org/officeDocument/2006/relationships/slideLayout" Target="../slideLayouts/slideLayout100.xml"/><Relationship Id="rId3" Type="http://schemas.openxmlformats.org/officeDocument/2006/relationships/slideLayout" Target="../slideLayouts/slideLayout99.xml"/><Relationship Id="rId2" Type="http://schemas.openxmlformats.org/officeDocument/2006/relationships/slideLayout" Target="../slideLayouts/slideLayout98.xml"/><Relationship Id="rId15" Type="http://schemas.openxmlformats.org/officeDocument/2006/relationships/theme" Target="../theme/theme9.xml"/><Relationship Id="rId14" Type="http://schemas.openxmlformats.org/officeDocument/2006/relationships/image" Target="../media/image2.png"/><Relationship Id="rId13" Type="http://schemas.openxmlformats.org/officeDocument/2006/relationships/image" Target="../media/image1.png"/><Relationship Id="rId12" Type="http://schemas.openxmlformats.org/officeDocument/2006/relationships/slideLayout" Target="../slideLayouts/slideLayout108.xml"/><Relationship Id="rId11" Type="http://schemas.openxmlformats.org/officeDocument/2006/relationships/slideLayout" Target="../slideLayouts/slideLayout107.xml"/><Relationship Id="rId10" Type="http://schemas.openxmlformats.org/officeDocument/2006/relationships/slideLayout" Target="../slideLayouts/slideLayout106.xml"/><Relationship Id="rId1" Type="http://schemas.openxmlformats.org/officeDocument/2006/relationships/slideLayout" Target="../slideLayouts/slideLayout9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grpSp>
        <p:nvGrpSpPr>
          <p:cNvPr id="1026" name="组合 23443"/>
          <p:cNvGrpSpPr/>
          <p:nvPr/>
        </p:nvGrpSpPr>
        <p:grpSpPr>
          <a:xfrm>
            <a:off x="-23495" y="-71120"/>
            <a:ext cx="9147175" cy="6943725"/>
            <a:chOff x="-15" y="-89"/>
            <a:chExt cx="5775" cy="4409"/>
          </a:xfrm>
        </p:grpSpPr>
        <p:sp>
          <p:nvSpPr>
            <p:cNvPr id="1027" name="矩形 22529"/>
            <p:cNvSpPr/>
            <p:nvPr userDrawn="1"/>
          </p:nvSpPr>
          <p:spPr>
            <a:xfrm>
              <a:off x="0" y="-59"/>
              <a:ext cx="5760" cy="625"/>
            </a:xfrm>
            <a:prstGeom prst="rect">
              <a:avLst/>
            </a:prstGeom>
            <a:solidFill>
              <a:schemeClr val="accent2"/>
            </a:solidFill>
            <a:ln w="9525">
              <a:noFill/>
            </a:ln>
          </p:spPr>
          <p:txBody>
            <a:bodyPr anchor="t" anchorCtr="0"/>
            <a:p>
              <a:pPr lvl="0"/>
              <a:endParaRPr lang="zh-CN" altLang="en-US">
                <a:latin typeface="Times New Roman" panose="02020603050405020304" pitchFamily="18" charset="0"/>
              </a:endParaRPr>
            </a:p>
          </p:txBody>
        </p:sp>
        <p:sp>
          <p:nvSpPr>
            <p:cNvPr id="1028" name="矩形 22531" descr="Cacback"/>
            <p:cNvSpPr/>
            <p:nvPr userDrawn="1"/>
          </p:nvSpPr>
          <p:spPr>
            <a:xfrm>
              <a:off x="0" y="0"/>
              <a:ext cx="446" cy="4320"/>
            </a:xfrm>
            <a:prstGeom prst="rect">
              <a:avLst/>
            </a:prstGeom>
            <a:blipFill rotWithShape="0">
              <a:blip r:embed="rId13"/>
            </a:blipFill>
            <a:ln w="9525">
              <a:noFill/>
            </a:ln>
          </p:spPr>
          <p:txBody>
            <a:bodyPr anchor="t" anchorCtr="0"/>
            <a:p>
              <a:pPr lvl="0"/>
              <a:endParaRPr lang="zh-CN" altLang="en-US">
                <a:latin typeface="Times New Roman" panose="02020603050405020304" pitchFamily="18" charset="0"/>
              </a:endParaRPr>
            </a:p>
          </p:txBody>
        </p:sp>
        <p:grpSp>
          <p:nvGrpSpPr>
            <p:cNvPr id="1029" name="组合 23442"/>
            <p:cNvGrpSpPr/>
            <p:nvPr userDrawn="1"/>
          </p:nvGrpSpPr>
          <p:grpSpPr>
            <a:xfrm>
              <a:off x="-15" y="-89"/>
              <a:ext cx="5295" cy="785"/>
              <a:chOff x="20" y="-89"/>
              <a:chExt cx="5295" cy="785"/>
            </a:xfrm>
          </p:grpSpPr>
          <p:sp>
            <p:nvSpPr>
              <p:cNvPr id="1030" name="任意多边形 23419"/>
              <p:cNvSpPr/>
              <p:nvPr userDrawn="1"/>
            </p:nvSpPr>
            <p:spPr>
              <a:xfrm rot="-507431">
                <a:off x="20" y="524"/>
                <a:ext cx="1059" cy="172"/>
              </a:xfrm>
              <a:custGeom>
                <a:avLst/>
                <a:gdLst/>
                <a:ahLst/>
                <a:cxnLst/>
                <a:pathLst>
                  <a:path w="1059" h="172">
                    <a:moveTo>
                      <a:pt x="1059" y="0"/>
                    </a:moveTo>
                    <a:cubicBezTo>
                      <a:pt x="543" y="45"/>
                      <a:pt x="291" y="112"/>
                      <a:pt x="147" y="144"/>
                    </a:cubicBezTo>
                    <a:cubicBezTo>
                      <a:pt x="0" y="172"/>
                      <a:pt x="153" y="147"/>
                      <a:pt x="177" y="171"/>
                    </a:cubicBezTo>
                    <a:cubicBezTo>
                      <a:pt x="329" y="151"/>
                      <a:pt x="339" y="99"/>
                      <a:pt x="1059" y="24"/>
                    </a:cubicBezTo>
                    <a:cubicBezTo>
                      <a:pt x="1059" y="24"/>
                      <a:pt x="1059" y="0"/>
                      <a:pt x="1059" y="0"/>
                    </a:cubicBezTo>
                    <a:close/>
                  </a:path>
                </a:pathLst>
              </a:custGeom>
              <a:gradFill rotWithShape="0">
                <a:gsLst>
                  <a:gs pos="0">
                    <a:schemeClr val="accent1"/>
                  </a:gs>
                  <a:gs pos="100000">
                    <a:schemeClr val="bg2"/>
                  </a:gs>
                </a:gsLst>
                <a:lin ang="0" scaled="1"/>
                <a:tileRect/>
              </a:gradFill>
              <a:ln w="9525">
                <a:noFill/>
              </a:ln>
            </p:spPr>
            <p:txBody>
              <a:bodyPr/>
              <a:p>
                <a:endParaRPr lang="zh-CN" altLang="en-US"/>
              </a:p>
            </p:txBody>
          </p:sp>
          <p:sp>
            <p:nvSpPr>
              <p:cNvPr id="1031" name="任意多边形 23420"/>
              <p:cNvSpPr/>
              <p:nvPr userDrawn="1"/>
            </p:nvSpPr>
            <p:spPr>
              <a:xfrm rot="-507431">
                <a:off x="1193" y="-89"/>
                <a:ext cx="4122" cy="630"/>
              </a:xfrm>
              <a:custGeom>
                <a:avLst/>
                <a:gdLst/>
                <a:ahLst/>
                <a:cxnLst/>
                <a:pathLst>
                  <a:path w="4122" h="630">
                    <a:moveTo>
                      <a:pt x="0" y="204"/>
                    </a:moveTo>
                    <a:cubicBezTo>
                      <a:pt x="255" y="198"/>
                      <a:pt x="1686" y="0"/>
                      <a:pt x="3544" y="348"/>
                    </a:cubicBezTo>
                    <a:cubicBezTo>
                      <a:pt x="4122" y="464"/>
                      <a:pt x="3754" y="614"/>
                      <a:pt x="3680" y="630"/>
                    </a:cubicBezTo>
                    <a:cubicBezTo>
                      <a:pt x="3680" y="630"/>
                      <a:pt x="3642" y="626"/>
                      <a:pt x="3616" y="624"/>
                    </a:cubicBezTo>
                    <a:cubicBezTo>
                      <a:pt x="3678" y="612"/>
                      <a:pt x="4118" y="488"/>
                      <a:pt x="3534" y="368"/>
                    </a:cubicBezTo>
                    <a:cubicBezTo>
                      <a:pt x="2029" y="98"/>
                      <a:pt x="696" y="156"/>
                      <a:pt x="17" y="231"/>
                    </a:cubicBezTo>
                    <a:cubicBezTo>
                      <a:pt x="17" y="231"/>
                      <a:pt x="0" y="204"/>
                      <a:pt x="0" y="204"/>
                    </a:cubicBezTo>
                    <a:close/>
                  </a:path>
                </a:pathLst>
              </a:custGeom>
              <a:solidFill>
                <a:schemeClr val="bg2"/>
              </a:solidFill>
              <a:ln w="9525">
                <a:noFill/>
              </a:ln>
            </p:spPr>
            <p:txBody>
              <a:bodyPr/>
              <a:p>
                <a:endParaRPr lang="zh-CN" altLang="en-US"/>
              </a:p>
            </p:txBody>
          </p:sp>
          <p:grpSp>
            <p:nvGrpSpPr>
              <p:cNvPr id="1032" name="组合 23421"/>
              <p:cNvGrpSpPr/>
              <p:nvPr userDrawn="1"/>
            </p:nvGrpSpPr>
            <p:grpSpPr>
              <a:xfrm>
                <a:off x="1033" y="326"/>
                <a:ext cx="192" cy="192"/>
                <a:chOff x="1033" y="326"/>
                <a:chExt cx="192" cy="192"/>
              </a:xfrm>
            </p:grpSpPr>
            <p:sp>
              <p:nvSpPr>
                <p:cNvPr id="1033" name="椭圆 23422"/>
                <p:cNvSpPr/>
                <p:nvPr/>
              </p:nvSpPr>
              <p:spPr>
                <a:xfrm>
                  <a:off x="1033" y="326"/>
                  <a:ext cx="192" cy="192"/>
                </a:xfrm>
                <a:prstGeom prst="ellipse">
                  <a:avLst/>
                </a:prstGeom>
                <a:gradFill rotWithShape="0">
                  <a:gsLst>
                    <a:gs pos="0">
                      <a:schemeClr val="bg2"/>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4" name="椭圆 23423"/>
                <p:cNvSpPr/>
                <p:nvPr/>
              </p:nvSpPr>
              <p:spPr>
                <a:xfrm>
                  <a:off x="1129" y="377"/>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5" name="椭圆 23424"/>
                <p:cNvSpPr/>
                <p:nvPr/>
              </p:nvSpPr>
              <p:spPr>
                <a:xfrm>
                  <a:off x="1063" y="350"/>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6" name="椭圆 23425"/>
                <p:cNvSpPr/>
                <p:nvPr/>
              </p:nvSpPr>
              <p:spPr>
                <a:xfrm>
                  <a:off x="1063" y="404"/>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7" name="椭圆 23426"/>
                <p:cNvSpPr/>
                <p:nvPr/>
              </p:nvSpPr>
              <p:spPr>
                <a:xfrm>
                  <a:off x="1108" y="422"/>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8" name="椭圆 23427"/>
                <p:cNvSpPr/>
                <p:nvPr/>
              </p:nvSpPr>
              <p:spPr>
                <a:xfrm>
                  <a:off x="1168" y="416"/>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9" name="椭圆 23428"/>
                <p:cNvSpPr/>
                <p:nvPr/>
              </p:nvSpPr>
              <p:spPr>
                <a:xfrm>
                  <a:off x="1120" y="461"/>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40" name="椭圆 23429"/>
                <p:cNvSpPr/>
                <p:nvPr/>
              </p:nvSpPr>
              <p:spPr>
                <a:xfrm>
                  <a:off x="1063" y="452"/>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41" name="椭圆 23430"/>
                <p:cNvSpPr/>
                <p:nvPr/>
              </p:nvSpPr>
              <p:spPr>
                <a:xfrm>
                  <a:off x="1117" y="329"/>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grpSp>
        </p:grpSp>
        <p:sp>
          <p:nvSpPr>
            <p:cNvPr id="1042" name="矩形 23431"/>
            <p:cNvSpPr/>
            <p:nvPr userDrawn="1"/>
          </p:nvSpPr>
          <p:spPr>
            <a:xfrm>
              <a:off x="426" y="1185"/>
              <a:ext cx="701" cy="3135"/>
            </a:xfrm>
            <a:prstGeom prst="rect">
              <a:avLst/>
            </a:prstGeom>
            <a:solidFill>
              <a:schemeClr val="bg1">
                <a:alpha val="50000"/>
              </a:schemeClr>
            </a:solidFill>
            <a:ln w="9525">
              <a:noFill/>
            </a:ln>
          </p:spPr>
          <p:txBody>
            <a:bodyPr anchor="t" anchorCtr="0"/>
            <a:p>
              <a:pPr lvl="0"/>
              <a:endParaRPr lang="zh-CN" altLang="en-US">
                <a:latin typeface="Times New Roman" panose="02020603050405020304" pitchFamily="18" charset="0"/>
              </a:endParaRPr>
            </a:p>
          </p:txBody>
        </p:sp>
      </p:grpSp>
      <p:sp>
        <p:nvSpPr>
          <p:cNvPr id="1043" name="标题 23432"/>
          <p:cNvSpPr>
            <a:spLocks noGrp="1"/>
          </p:cNvSpPr>
          <p:nvPr>
            <p:ph type="title"/>
          </p:nvPr>
        </p:nvSpPr>
        <p:spPr>
          <a:xfrm>
            <a:off x="971550" y="0"/>
            <a:ext cx="7772400" cy="998855"/>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1044" name="文本占位符 23433"/>
          <p:cNvSpPr>
            <a:spLocks noGrp="1"/>
          </p:cNvSpPr>
          <p:nvPr>
            <p:ph type="body"/>
          </p:nvPr>
        </p:nvSpPr>
        <p:spPr>
          <a:xfrm>
            <a:off x="685800" y="1981200"/>
            <a:ext cx="7772400" cy="4114800"/>
          </a:xfrm>
          <a:prstGeom prst="rect">
            <a:avLst/>
          </a:prstGeom>
          <a:noFill/>
          <a:ln w="9525">
            <a:noFill/>
          </a:ln>
        </p:spPr>
        <p:txBody>
          <a:bodyPr anchor="t" anchorCtr="0"/>
          <a:p>
            <a:pPr lvl="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23435" name="日期占位符 23434"/>
          <p:cNvSpPr>
            <a:spLocks noGrp="1"/>
          </p:cNvSpPr>
          <p:nvPr>
            <p:ph type="dt" sz="half" idx="2"/>
          </p:nvPr>
        </p:nvSpPr>
        <p:spPr>
          <a:xfrm>
            <a:off x="685800" y="6248400"/>
            <a:ext cx="1905000" cy="457200"/>
          </a:xfrm>
          <a:prstGeom prst="rect">
            <a:avLst/>
          </a:prstGeom>
          <a:noFill/>
          <a:ln w="9525">
            <a:noFill/>
          </a:ln>
        </p:spPr>
        <p:txBody>
          <a:bodyPr/>
          <a:lstStyle>
            <a:lvl1pPr>
              <a:defRPr sz="1400"/>
            </a:lvl1pPr>
          </a:lstStyle>
          <a:p>
            <a:pPr lvl="0" fontAlgn="base"/>
            <a:endParaRPr lang="zh-CN" altLang="en-US" strike="noStrike" noProof="1" dirty="0">
              <a:latin typeface="Arial Narrow" pitchFamily="34" charset="0"/>
            </a:endParaRPr>
          </a:p>
        </p:txBody>
      </p:sp>
      <p:sp>
        <p:nvSpPr>
          <p:cNvPr id="23436" name="页脚占位符 23435"/>
          <p:cNvSpPr>
            <a:spLocks noGrp="1"/>
          </p:cNvSpPr>
          <p:nvPr>
            <p:ph type="ftr" sz="quarter" idx="3"/>
          </p:nvPr>
        </p:nvSpPr>
        <p:spPr>
          <a:xfrm>
            <a:off x="3124200" y="6248400"/>
            <a:ext cx="2895600" cy="457200"/>
          </a:xfrm>
          <a:prstGeom prst="rect">
            <a:avLst/>
          </a:prstGeom>
          <a:noFill/>
          <a:ln w="9525">
            <a:noFill/>
          </a:ln>
        </p:spPr>
        <p:txBody>
          <a:bodyPr/>
          <a:lstStyle>
            <a:lvl1pPr algn="ctr">
              <a:defRPr sz="1400"/>
            </a:lvl1pPr>
          </a:lstStyle>
          <a:p>
            <a:pPr lvl="0" fontAlgn="base"/>
            <a:endParaRPr lang="zh-CN" altLang="en-US" strike="noStrike" noProof="1" dirty="0">
              <a:latin typeface="Arial Narrow" pitchFamily="34" charset="0"/>
            </a:endParaRPr>
          </a:p>
        </p:txBody>
      </p:sp>
      <p:sp>
        <p:nvSpPr>
          <p:cNvPr id="23437" name="灯片编号占位符 23436"/>
          <p:cNvSpPr>
            <a:spLocks noGrp="1"/>
          </p:cNvSpPr>
          <p:nvPr>
            <p:ph type="sldNum" sz="quarter" idx="4"/>
          </p:nvPr>
        </p:nvSpPr>
        <p:spPr>
          <a:xfrm>
            <a:off x="6553200" y="6248400"/>
            <a:ext cx="1905000" cy="457200"/>
          </a:xfrm>
          <a:prstGeom prst="rect">
            <a:avLst/>
          </a:prstGeom>
          <a:noFill/>
          <a:ln w="9525">
            <a:noFill/>
          </a:ln>
        </p:spPr>
        <p:txBody>
          <a:bodyPr/>
          <a:lstStyle>
            <a:lvl1pPr algn="r">
              <a:defRPr sz="1400"/>
            </a:lvl1pPr>
          </a:lstStyle>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Blip>
          <a:blip r:embed="rId14"/>
        </a:buBlip>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grpSp>
        <p:nvGrpSpPr>
          <p:cNvPr id="1026" name="组合 23443"/>
          <p:cNvGrpSpPr/>
          <p:nvPr/>
        </p:nvGrpSpPr>
        <p:grpSpPr>
          <a:xfrm>
            <a:off x="-23495" y="-71120"/>
            <a:ext cx="9147175" cy="6943725"/>
            <a:chOff x="-15" y="-89"/>
            <a:chExt cx="5775" cy="4409"/>
          </a:xfrm>
        </p:grpSpPr>
        <p:sp>
          <p:nvSpPr>
            <p:cNvPr id="1027" name="矩形 22529"/>
            <p:cNvSpPr/>
            <p:nvPr userDrawn="1"/>
          </p:nvSpPr>
          <p:spPr>
            <a:xfrm>
              <a:off x="0" y="-59"/>
              <a:ext cx="5760" cy="625"/>
            </a:xfrm>
            <a:prstGeom prst="rect">
              <a:avLst/>
            </a:prstGeom>
            <a:solidFill>
              <a:schemeClr val="accent2"/>
            </a:solidFill>
            <a:ln w="9525">
              <a:noFill/>
            </a:ln>
          </p:spPr>
          <p:txBody>
            <a:bodyPr anchor="t" anchorCtr="0"/>
            <a:p>
              <a:pPr lvl="0"/>
              <a:endParaRPr lang="zh-CN" altLang="en-US">
                <a:latin typeface="Times New Roman" panose="02020603050405020304" pitchFamily="18" charset="0"/>
              </a:endParaRPr>
            </a:p>
          </p:txBody>
        </p:sp>
        <p:sp>
          <p:nvSpPr>
            <p:cNvPr id="1028" name="矩形 22531" descr="Cacback"/>
            <p:cNvSpPr/>
            <p:nvPr userDrawn="1"/>
          </p:nvSpPr>
          <p:spPr>
            <a:xfrm>
              <a:off x="0" y="0"/>
              <a:ext cx="446" cy="4320"/>
            </a:xfrm>
            <a:prstGeom prst="rect">
              <a:avLst/>
            </a:prstGeom>
            <a:blipFill rotWithShape="0">
              <a:blip r:embed="rId13"/>
            </a:blipFill>
            <a:ln w="9525">
              <a:noFill/>
            </a:ln>
          </p:spPr>
          <p:txBody>
            <a:bodyPr anchor="t" anchorCtr="0"/>
            <a:p>
              <a:pPr lvl="0"/>
              <a:endParaRPr lang="zh-CN" altLang="en-US">
                <a:latin typeface="Times New Roman" panose="02020603050405020304" pitchFamily="18" charset="0"/>
              </a:endParaRPr>
            </a:p>
          </p:txBody>
        </p:sp>
        <p:grpSp>
          <p:nvGrpSpPr>
            <p:cNvPr id="1029" name="组合 23442"/>
            <p:cNvGrpSpPr/>
            <p:nvPr userDrawn="1"/>
          </p:nvGrpSpPr>
          <p:grpSpPr>
            <a:xfrm>
              <a:off x="-15" y="-89"/>
              <a:ext cx="5295" cy="785"/>
              <a:chOff x="20" y="-89"/>
              <a:chExt cx="5295" cy="785"/>
            </a:xfrm>
          </p:grpSpPr>
          <p:sp>
            <p:nvSpPr>
              <p:cNvPr id="1030" name="任意多边形 23419"/>
              <p:cNvSpPr/>
              <p:nvPr userDrawn="1"/>
            </p:nvSpPr>
            <p:spPr>
              <a:xfrm rot="-507431">
                <a:off x="20" y="524"/>
                <a:ext cx="1059" cy="172"/>
              </a:xfrm>
              <a:custGeom>
                <a:avLst/>
                <a:gdLst/>
                <a:ahLst/>
                <a:cxnLst/>
                <a:pathLst>
                  <a:path w="1059" h="172">
                    <a:moveTo>
                      <a:pt x="1059" y="0"/>
                    </a:moveTo>
                    <a:cubicBezTo>
                      <a:pt x="543" y="45"/>
                      <a:pt x="291" y="112"/>
                      <a:pt x="147" y="144"/>
                    </a:cubicBezTo>
                    <a:cubicBezTo>
                      <a:pt x="0" y="172"/>
                      <a:pt x="153" y="147"/>
                      <a:pt x="177" y="171"/>
                    </a:cubicBezTo>
                    <a:cubicBezTo>
                      <a:pt x="329" y="151"/>
                      <a:pt x="339" y="99"/>
                      <a:pt x="1059" y="24"/>
                    </a:cubicBezTo>
                    <a:cubicBezTo>
                      <a:pt x="1059" y="24"/>
                      <a:pt x="1059" y="0"/>
                      <a:pt x="1059" y="0"/>
                    </a:cubicBezTo>
                    <a:close/>
                  </a:path>
                </a:pathLst>
              </a:custGeom>
              <a:gradFill rotWithShape="0">
                <a:gsLst>
                  <a:gs pos="0">
                    <a:schemeClr val="accent1"/>
                  </a:gs>
                  <a:gs pos="100000">
                    <a:schemeClr val="bg2"/>
                  </a:gs>
                </a:gsLst>
                <a:lin ang="0" scaled="1"/>
                <a:tileRect/>
              </a:gradFill>
              <a:ln w="9525">
                <a:noFill/>
              </a:ln>
            </p:spPr>
            <p:txBody>
              <a:bodyPr/>
              <a:p>
                <a:endParaRPr lang="zh-CN" altLang="en-US"/>
              </a:p>
            </p:txBody>
          </p:sp>
          <p:sp>
            <p:nvSpPr>
              <p:cNvPr id="1031" name="任意多边形 23420"/>
              <p:cNvSpPr/>
              <p:nvPr userDrawn="1"/>
            </p:nvSpPr>
            <p:spPr>
              <a:xfrm rot="-507431">
                <a:off x="1193" y="-89"/>
                <a:ext cx="4122" cy="630"/>
              </a:xfrm>
              <a:custGeom>
                <a:avLst/>
                <a:gdLst/>
                <a:ahLst/>
                <a:cxnLst/>
                <a:pathLst>
                  <a:path w="4122" h="630">
                    <a:moveTo>
                      <a:pt x="0" y="204"/>
                    </a:moveTo>
                    <a:cubicBezTo>
                      <a:pt x="255" y="198"/>
                      <a:pt x="1686" y="0"/>
                      <a:pt x="3544" y="348"/>
                    </a:cubicBezTo>
                    <a:cubicBezTo>
                      <a:pt x="4122" y="464"/>
                      <a:pt x="3754" y="614"/>
                      <a:pt x="3680" y="630"/>
                    </a:cubicBezTo>
                    <a:cubicBezTo>
                      <a:pt x="3680" y="630"/>
                      <a:pt x="3642" y="626"/>
                      <a:pt x="3616" y="624"/>
                    </a:cubicBezTo>
                    <a:cubicBezTo>
                      <a:pt x="3678" y="612"/>
                      <a:pt x="4118" y="488"/>
                      <a:pt x="3534" y="368"/>
                    </a:cubicBezTo>
                    <a:cubicBezTo>
                      <a:pt x="2029" y="98"/>
                      <a:pt x="696" y="156"/>
                      <a:pt x="17" y="231"/>
                    </a:cubicBezTo>
                    <a:cubicBezTo>
                      <a:pt x="17" y="231"/>
                      <a:pt x="0" y="204"/>
                      <a:pt x="0" y="204"/>
                    </a:cubicBezTo>
                    <a:close/>
                  </a:path>
                </a:pathLst>
              </a:custGeom>
              <a:solidFill>
                <a:schemeClr val="bg2"/>
              </a:solidFill>
              <a:ln w="9525">
                <a:noFill/>
              </a:ln>
            </p:spPr>
            <p:txBody>
              <a:bodyPr/>
              <a:p>
                <a:endParaRPr lang="zh-CN" altLang="en-US"/>
              </a:p>
            </p:txBody>
          </p:sp>
          <p:grpSp>
            <p:nvGrpSpPr>
              <p:cNvPr id="1032" name="组合 23421"/>
              <p:cNvGrpSpPr/>
              <p:nvPr userDrawn="1"/>
            </p:nvGrpSpPr>
            <p:grpSpPr>
              <a:xfrm>
                <a:off x="1033" y="326"/>
                <a:ext cx="192" cy="192"/>
                <a:chOff x="1033" y="326"/>
                <a:chExt cx="192" cy="192"/>
              </a:xfrm>
            </p:grpSpPr>
            <p:sp>
              <p:nvSpPr>
                <p:cNvPr id="1033" name="椭圆 23422"/>
                <p:cNvSpPr/>
                <p:nvPr/>
              </p:nvSpPr>
              <p:spPr>
                <a:xfrm>
                  <a:off x="1033" y="326"/>
                  <a:ext cx="192" cy="192"/>
                </a:xfrm>
                <a:prstGeom prst="ellipse">
                  <a:avLst/>
                </a:prstGeom>
                <a:gradFill rotWithShape="0">
                  <a:gsLst>
                    <a:gs pos="0">
                      <a:schemeClr val="bg2"/>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4" name="椭圆 23423"/>
                <p:cNvSpPr/>
                <p:nvPr/>
              </p:nvSpPr>
              <p:spPr>
                <a:xfrm>
                  <a:off x="1129" y="377"/>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5" name="椭圆 23424"/>
                <p:cNvSpPr/>
                <p:nvPr/>
              </p:nvSpPr>
              <p:spPr>
                <a:xfrm>
                  <a:off x="1063" y="350"/>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6" name="椭圆 23425"/>
                <p:cNvSpPr/>
                <p:nvPr/>
              </p:nvSpPr>
              <p:spPr>
                <a:xfrm>
                  <a:off x="1063" y="404"/>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7" name="椭圆 23426"/>
                <p:cNvSpPr/>
                <p:nvPr/>
              </p:nvSpPr>
              <p:spPr>
                <a:xfrm>
                  <a:off x="1108" y="422"/>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8" name="椭圆 23427"/>
                <p:cNvSpPr/>
                <p:nvPr/>
              </p:nvSpPr>
              <p:spPr>
                <a:xfrm>
                  <a:off x="1168" y="416"/>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9" name="椭圆 23428"/>
                <p:cNvSpPr/>
                <p:nvPr/>
              </p:nvSpPr>
              <p:spPr>
                <a:xfrm>
                  <a:off x="1120" y="461"/>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40" name="椭圆 23429"/>
                <p:cNvSpPr/>
                <p:nvPr/>
              </p:nvSpPr>
              <p:spPr>
                <a:xfrm>
                  <a:off x="1063" y="452"/>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41" name="椭圆 23430"/>
                <p:cNvSpPr/>
                <p:nvPr/>
              </p:nvSpPr>
              <p:spPr>
                <a:xfrm>
                  <a:off x="1117" y="329"/>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grpSp>
        </p:grpSp>
        <p:sp>
          <p:nvSpPr>
            <p:cNvPr id="1042" name="矩形 23431"/>
            <p:cNvSpPr/>
            <p:nvPr userDrawn="1"/>
          </p:nvSpPr>
          <p:spPr>
            <a:xfrm>
              <a:off x="426" y="1185"/>
              <a:ext cx="701" cy="3135"/>
            </a:xfrm>
            <a:prstGeom prst="rect">
              <a:avLst/>
            </a:prstGeom>
            <a:solidFill>
              <a:schemeClr val="bg1">
                <a:alpha val="50000"/>
              </a:schemeClr>
            </a:solidFill>
            <a:ln w="9525">
              <a:noFill/>
            </a:ln>
          </p:spPr>
          <p:txBody>
            <a:bodyPr anchor="t" anchorCtr="0"/>
            <a:p>
              <a:pPr lvl="0"/>
              <a:endParaRPr lang="zh-CN" altLang="en-US">
                <a:latin typeface="Times New Roman" panose="02020603050405020304" pitchFamily="18" charset="0"/>
              </a:endParaRPr>
            </a:p>
          </p:txBody>
        </p:sp>
      </p:grpSp>
      <p:sp>
        <p:nvSpPr>
          <p:cNvPr id="1043" name="标题 23432"/>
          <p:cNvSpPr>
            <a:spLocks noGrp="1"/>
          </p:cNvSpPr>
          <p:nvPr>
            <p:ph type="title"/>
          </p:nvPr>
        </p:nvSpPr>
        <p:spPr>
          <a:xfrm>
            <a:off x="971550" y="0"/>
            <a:ext cx="7772400" cy="998855"/>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1044" name="文本占位符 23433"/>
          <p:cNvSpPr>
            <a:spLocks noGrp="1"/>
          </p:cNvSpPr>
          <p:nvPr>
            <p:ph type="body"/>
          </p:nvPr>
        </p:nvSpPr>
        <p:spPr>
          <a:xfrm>
            <a:off x="685800" y="1981200"/>
            <a:ext cx="7772400" cy="4114800"/>
          </a:xfrm>
          <a:prstGeom prst="rect">
            <a:avLst/>
          </a:prstGeom>
          <a:noFill/>
          <a:ln w="9525">
            <a:noFill/>
          </a:ln>
        </p:spPr>
        <p:txBody>
          <a:bodyPr anchor="t" anchorCtr="0"/>
          <a:p>
            <a:pPr lvl="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23435" name="日期占位符 23434"/>
          <p:cNvSpPr>
            <a:spLocks noGrp="1"/>
          </p:cNvSpPr>
          <p:nvPr>
            <p:ph type="dt" sz="half" idx="2"/>
          </p:nvPr>
        </p:nvSpPr>
        <p:spPr>
          <a:xfrm>
            <a:off x="685800" y="6248400"/>
            <a:ext cx="1905000" cy="457200"/>
          </a:xfrm>
          <a:prstGeom prst="rect">
            <a:avLst/>
          </a:prstGeom>
          <a:noFill/>
          <a:ln w="9525">
            <a:noFill/>
          </a:ln>
        </p:spPr>
        <p:txBody>
          <a:bodyPr/>
          <a:lstStyle>
            <a:lvl1pPr>
              <a:defRPr sz="1400"/>
            </a:lvl1pPr>
          </a:lstStyle>
          <a:p>
            <a:pPr lvl="0" fontAlgn="base"/>
            <a:endParaRPr lang="zh-CN" altLang="en-US" strike="noStrike" noProof="1" dirty="0">
              <a:latin typeface="Arial Narrow" pitchFamily="34" charset="0"/>
            </a:endParaRPr>
          </a:p>
        </p:txBody>
      </p:sp>
      <p:sp>
        <p:nvSpPr>
          <p:cNvPr id="23436" name="页脚占位符 23435"/>
          <p:cNvSpPr>
            <a:spLocks noGrp="1"/>
          </p:cNvSpPr>
          <p:nvPr>
            <p:ph type="ftr" sz="quarter" idx="3"/>
          </p:nvPr>
        </p:nvSpPr>
        <p:spPr>
          <a:xfrm>
            <a:off x="3124200" y="6248400"/>
            <a:ext cx="2895600" cy="457200"/>
          </a:xfrm>
          <a:prstGeom prst="rect">
            <a:avLst/>
          </a:prstGeom>
          <a:noFill/>
          <a:ln w="9525">
            <a:noFill/>
          </a:ln>
        </p:spPr>
        <p:txBody>
          <a:bodyPr/>
          <a:lstStyle>
            <a:lvl1pPr algn="ctr">
              <a:defRPr sz="1400"/>
            </a:lvl1pPr>
          </a:lstStyle>
          <a:p>
            <a:pPr lvl="0" fontAlgn="base"/>
            <a:endParaRPr lang="zh-CN" altLang="en-US" strike="noStrike" noProof="1" dirty="0">
              <a:latin typeface="Arial Narrow" pitchFamily="34" charset="0"/>
            </a:endParaRPr>
          </a:p>
        </p:txBody>
      </p:sp>
      <p:sp>
        <p:nvSpPr>
          <p:cNvPr id="23437" name="灯片编号占位符 23436"/>
          <p:cNvSpPr>
            <a:spLocks noGrp="1"/>
          </p:cNvSpPr>
          <p:nvPr>
            <p:ph type="sldNum" sz="quarter" idx="4"/>
          </p:nvPr>
        </p:nvSpPr>
        <p:spPr>
          <a:xfrm>
            <a:off x="6553200" y="6248400"/>
            <a:ext cx="1905000" cy="457200"/>
          </a:xfrm>
          <a:prstGeom prst="rect">
            <a:avLst/>
          </a:prstGeom>
          <a:noFill/>
          <a:ln w="9525">
            <a:noFill/>
          </a:ln>
        </p:spPr>
        <p:txBody>
          <a:bodyPr/>
          <a:lstStyle>
            <a:lvl1pPr algn="r">
              <a:defRPr sz="1400"/>
            </a:lvl1pPr>
          </a:lstStyle>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 id="2147483777" r:id="rId12"/>
  </p:sldLayoutIdLst>
  <p:hf sldNum="0" hdr="0" ftr="0" dt="0"/>
  <p:txStyles>
    <p:titleStyle>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Blip>
          <a:blip r:embed="rId14"/>
        </a:buBlip>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grpSp>
        <p:nvGrpSpPr>
          <p:cNvPr id="1026" name="组合 23443"/>
          <p:cNvGrpSpPr/>
          <p:nvPr/>
        </p:nvGrpSpPr>
        <p:grpSpPr>
          <a:xfrm>
            <a:off x="-23495" y="-71120"/>
            <a:ext cx="9147175" cy="6943725"/>
            <a:chOff x="-15" y="-89"/>
            <a:chExt cx="5775" cy="4409"/>
          </a:xfrm>
        </p:grpSpPr>
        <p:sp>
          <p:nvSpPr>
            <p:cNvPr id="1027" name="矩形 22529"/>
            <p:cNvSpPr/>
            <p:nvPr userDrawn="1"/>
          </p:nvSpPr>
          <p:spPr>
            <a:xfrm>
              <a:off x="0" y="-59"/>
              <a:ext cx="5760" cy="625"/>
            </a:xfrm>
            <a:prstGeom prst="rect">
              <a:avLst/>
            </a:prstGeom>
            <a:solidFill>
              <a:schemeClr val="accent2"/>
            </a:solidFill>
            <a:ln w="9525">
              <a:noFill/>
            </a:ln>
          </p:spPr>
          <p:txBody>
            <a:bodyPr anchor="t" anchorCtr="0"/>
            <a:p>
              <a:pPr lvl="0"/>
              <a:endParaRPr lang="zh-CN" altLang="en-US">
                <a:latin typeface="Times New Roman" panose="02020603050405020304" pitchFamily="18" charset="0"/>
              </a:endParaRPr>
            </a:p>
          </p:txBody>
        </p:sp>
        <p:sp>
          <p:nvSpPr>
            <p:cNvPr id="1028" name="矩形 22531" descr="Cacback"/>
            <p:cNvSpPr/>
            <p:nvPr userDrawn="1"/>
          </p:nvSpPr>
          <p:spPr>
            <a:xfrm>
              <a:off x="0" y="0"/>
              <a:ext cx="446" cy="4320"/>
            </a:xfrm>
            <a:prstGeom prst="rect">
              <a:avLst/>
            </a:prstGeom>
            <a:blipFill rotWithShape="0">
              <a:blip r:embed="rId13"/>
            </a:blipFill>
            <a:ln w="9525">
              <a:noFill/>
            </a:ln>
          </p:spPr>
          <p:txBody>
            <a:bodyPr anchor="t" anchorCtr="0"/>
            <a:p>
              <a:pPr lvl="0"/>
              <a:endParaRPr lang="zh-CN" altLang="en-US">
                <a:latin typeface="Times New Roman" panose="02020603050405020304" pitchFamily="18" charset="0"/>
              </a:endParaRPr>
            </a:p>
          </p:txBody>
        </p:sp>
        <p:grpSp>
          <p:nvGrpSpPr>
            <p:cNvPr id="1029" name="组合 23442"/>
            <p:cNvGrpSpPr/>
            <p:nvPr userDrawn="1"/>
          </p:nvGrpSpPr>
          <p:grpSpPr>
            <a:xfrm>
              <a:off x="-15" y="-89"/>
              <a:ext cx="5295" cy="785"/>
              <a:chOff x="20" y="-89"/>
              <a:chExt cx="5295" cy="785"/>
            </a:xfrm>
          </p:grpSpPr>
          <p:sp>
            <p:nvSpPr>
              <p:cNvPr id="1030" name="任意多边形 23419"/>
              <p:cNvSpPr/>
              <p:nvPr userDrawn="1"/>
            </p:nvSpPr>
            <p:spPr>
              <a:xfrm rot="-507431">
                <a:off x="20" y="524"/>
                <a:ext cx="1059" cy="172"/>
              </a:xfrm>
              <a:custGeom>
                <a:avLst/>
                <a:gdLst/>
                <a:ahLst/>
                <a:cxnLst/>
                <a:pathLst>
                  <a:path w="1059" h="172">
                    <a:moveTo>
                      <a:pt x="1059" y="0"/>
                    </a:moveTo>
                    <a:cubicBezTo>
                      <a:pt x="543" y="45"/>
                      <a:pt x="291" y="112"/>
                      <a:pt x="147" y="144"/>
                    </a:cubicBezTo>
                    <a:cubicBezTo>
                      <a:pt x="0" y="172"/>
                      <a:pt x="153" y="147"/>
                      <a:pt x="177" y="171"/>
                    </a:cubicBezTo>
                    <a:cubicBezTo>
                      <a:pt x="329" y="151"/>
                      <a:pt x="339" y="99"/>
                      <a:pt x="1059" y="24"/>
                    </a:cubicBezTo>
                    <a:cubicBezTo>
                      <a:pt x="1059" y="24"/>
                      <a:pt x="1059" y="0"/>
                      <a:pt x="1059" y="0"/>
                    </a:cubicBezTo>
                    <a:close/>
                  </a:path>
                </a:pathLst>
              </a:custGeom>
              <a:gradFill rotWithShape="0">
                <a:gsLst>
                  <a:gs pos="0">
                    <a:schemeClr val="accent1"/>
                  </a:gs>
                  <a:gs pos="100000">
                    <a:schemeClr val="bg2"/>
                  </a:gs>
                </a:gsLst>
                <a:lin ang="0" scaled="1"/>
                <a:tileRect/>
              </a:gradFill>
              <a:ln w="9525">
                <a:noFill/>
              </a:ln>
            </p:spPr>
            <p:txBody>
              <a:bodyPr/>
              <a:p>
                <a:endParaRPr lang="zh-CN" altLang="en-US"/>
              </a:p>
            </p:txBody>
          </p:sp>
          <p:sp>
            <p:nvSpPr>
              <p:cNvPr id="1031" name="任意多边形 23420"/>
              <p:cNvSpPr/>
              <p:nvPr userDrawn="1"/>
            </p:nvSpPr>
            <p:spPr>
              <a:xfrm rot="-507431">
                <a:off x="1193" y="-89"/>
                <a:ext cx="4122" cy="630"/>
              </a:xfrm>
              <a:custGeom>
                <a:avLst/>
                <a:gdLst/>
                <a:ahLst/>
                <a:cxnLst/>
                <a:pathLst>
                  <a:path w="4122" h="630">
                    <a:moveTo>
                      <a:pt x="0" y="204"/>
                    </a:moveTo>
                    <a:cubicBezTo>
                      <a:pt x="255" y="198"/>
                      <a:pt x="1686" y="0"/>
                      <a:pt x="3544" y="348"/>
                    </a:cubicBezTo>
                    <a:cubicBezTo>
                      <a:pt x="4122" y="464"/>
                      <a:pt x="3754" y="614"/>
                      <a:pt x="3680" y="630"/>
                    </a:cubicBezTo>
                    <a:cubicBezTo>
                      <a:pt x="3680" y="630"/>
                      <a:pt x="3642" y="626"/>
                      <a:pt x="3616" y="624"/>
                    </a:cubicBezTo>
                    <a:cubicBezTo>
                      <a:pt x="3678" y="612"/>
                      <a:pt x="4118" y="488"/>
                      <a:pt x="3534" y="368"/>
                    </a:cubicBezTo>
                    <a:cubicBezTo>
                      <a:pt x="2029" y="98"/>
                      <a:pt x="696" y="156"/>
                      <a:pt x="17" y="231"/>
                    </a:cubicBezTo>
                    <a:cubicBezTo>
                      <a:pt x="17" y="231"/>
                      <a:pt x="0" y="204"/>
                      <a:pt x="0" y="204"/>
                    </a:cubicBezTo>
                    <a:close/>
                  </a:path>
                </a:pathLst>
              </a:custGeom>
              <a:solidFill>
                <a:schemeClr val="bg2"/>
              </a:solidFill>
              <a:ln w="9525">
                <a:noFill/>
              </a:ln>
            </p:spPr>
            <p:txBody>
              <a:bodyPr/>
              <a:p>
                <a:endParaRPr lang="zh-CN" altLang="en-US"/>
              </a:p>
            </p:txBody>
          </p:sp>
          <p:grpSp>
            <p:nvGrpSpPr>
              <p:cNvPr id="1032" name="组合 23421"/>
              <p:cNvGrpSpPr/>
              <p:nvPr userDrawn="1"/>
            </p:nvGrpSpPr>
            <p:grpSpPr>
              <a:xfrm>
                <a:off x="1033" y="326"/>
                <a:ext cx="192" cy="192"/>
                <a:chOff x="1033" y="326"/>
                <a:chExt cx="192" cy="192"/>
              </a:xfrm>
            </p:grpSpPr>
            <p:sp>
              <p:nvSpPr>
                <p:cNvPr id="1033" name="椭圆 23422"/>
                <p:cNvSpPr/>
                <p:nvPr/>
              </p:nvSpPr>
              <p:spPr>
                <a:xfrm>
                  <a:off x="1033" y="326"/>
                  <a:ext cx="192" cy="192"/>
                </a:xfrm>
                <a:prstGeom prst="ellipse">
                  <a:avLst/>
                </a:prstGeom>
                <a:gradFill rotWithShape="0">
                  <a:gsLst>
                    <a:gs pos="0">
                      <a:schemeClr val="bg2"/>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4" name="椭圆 23423"/>
                <p:cNvSpPr/>
                <p:nvPr/>
              </p:nvSpPr>
              <p:spPr>
                <a:xfrm>
                  <a:off x="1129" y="377"/>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5" name="椭圆 23424"/>
                <p:cNvSpPr/>
                <p:nvPr/>
              </p:nvSpPr>
              <p:spPr>
                <a:xfrm>
                  <a:off x="1063" y="350"/>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6" name="椭圆 23425"/>
                <p:cNvSpPr/>
                <p:nvPr/>
              </p:nvSpPr>
              <p:spPr>
                <a:xfrm>
                  <a:off x="1063" y="404"/>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7" name="椭圆 23426"/>
                <p:cNvSpPr/>
                <p:nvPr/>
              </p:nvSpPr>
              <p:spPr>
                <a:xfrm>
                  <a:off x="1108" y="422"/>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8" name="椭圆 23427"/>
                <p:cNvSpPr/>
                <p:nvPr/>
              </p:nvSpPr>
              <p:spPr>
                <a:xfrm>
                  <a:off x="1168" y="416"/>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9" name="椭圆 23428"/>
                <p:cNvSpPr/>
                <p:nvPr/>
              </p:nvSpPr>
              <p:spPr>
                <a:xfrm>
                  <a:off x="1120" y="461"/>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40" name="椭圆 23429"/>
                <p:cNvSpPr/>
                <p:nvPr/>
              </p:nvSpPr>
              <p:spPr>
                <a:xfrm>
                  <a:off x="1063" y="452"/>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41" name="椭圆 23430"/>
                <p:cNvSpPr/>
                <p:nvPr/>
              </p:nvSpPr>
              <p:spPr>
                <a:xfrm>
                  <a:off x="1117" y="329"/>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grpSp>
        </p:grpSp>
        <p:sp>
          <p:nvSpPr>
            <p:cNvPr id="1042" name="矩形 23431"/>
            <p:cNvSpPr/>
            <p:nvPr userDrawn="1"/>
          </p:nvSpPr>
          <p:spPr>
            <a:xfrm>
              <a:off x="426" y="1185"/>
              <a:ext cx="701" cy="3135"/>
            </a:xfrm>
            <a:prstGeom prst="rect">
              <a:avLst/>
            </a:prstGeom>
            <a:solidFill>
              <a:schemeClr val="bg1">
                <a:alpha val="50000"/>
              </a:schemeClr>
            </a:solidFill>
            <a:ln w="9525">
              <a:noFill/>
            </a:ln>
          </p:spPr>
          <p:txBody>
            <a:bodyPr anchor="t" anchorCtr="0"/>
            <a:p>
              <a:pPr lvl="0"/>
              <a:endParaRPr lang="zh-CN" altLang="en-US">
                <a:latin typeface="Times New Roman" panose="02020603050405020304" pitchFamily="18" charset="0"/>
              </a:endParaRPr>
            </a:p>
          </p:txBody>
        </p:sp>
      </p:grpSp>
      <p:sp>
        <p:nvSpPr>
          <p:cNvPr id="1043" name="标题 23432"/>
          <p:cNvSpPr>
            <a:spLocks noGrp="1"/>
          </p:cNvSpPr>
          <p:nvPr>
            <p:ph type="title"/>
          </p:nvPr>
        </p:nvSpPr>
        <p:spPr>
          <a:xfrm>
            <a:off x="971550" y="0"/>
            <a:ext cx="7772400" cy="998855"/>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1044" name="文本占位符 23433"/>
          <p:cNvSpPr>
            <a:spLocks noGrp="1"/>
          </p:cNvSpPr>
          <p:nvPr>
            <p:ph type="body"/>
          </p:nvPr>
        </p:nvSpPr>
        <p:spPr>
          <a:xfrm>
            <a:off x="685800" y="1981200"/>
            <a:ext cx="7772400" cy="4114800"/>
          </a:xfrm>
          <a:prstGeom prst="rect">
            <a:avLst/>
          </a:prstGeom>
          <a:noFill/>
          <a:ln w="9525">
            <a:noFill/>
          </a:ln>
        </p:spPr>
        <p:txBody>
          <a:bodyPr anchor="t" anchorCtr="0"/>
          <a:p>
            <a:pPr lvl="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23435" name="日期占位符 23434"/>
          <p:cNvSpPr>
            <a:spLocks noGrp="1"/>
          </p:cNvSpPr>
          <p:nvPr>
            <p:ph type="dt" sz="half" idx="2"/>
          </p:nvPr>
        </p:nvSpPr>
        <p:spPr>
          <a:xfrm>
            <a:off x="685800" y="6248400"/>
            <a:ext cx="1905000" cy="457200"/>
          </a:xfrm>
          <a:prstGeom prst="rect">
            <a:avLst/>
          </a:prstGeom>
          <a:noFill/>
          <a:ln w="9525">
            <a:noFill/>
          </a:ln>
        </p:spPr>
        <p:txBody>
          <a:bodyPr/>
          <a:lstStyle>
            <a:lvl1pPr>
              <a:defRPr sz="1400"/>
            </a:lvl1pPr>
          </a:lstStyle>
          <a:p>
            <a:pPr lvl="0" fontAlgn="base"/>
            <a:endParaRPr lang="zh-CN" altLang="en-US" strike="noStrike" noProof="1" dirty="0">
              <a:latin typeface="Arial Narrow" pitchFamily="34" charset="0"/>
            </a:endParaRPr>
          </a:p>
        </p:txBody>
      </p:sp>
      <p:sp>
        <p:nvSpPr>
          <p:cNvPr id="23436" name="页脚占位符 23435"/>
          <p:cNvSpPr>
            <a:spLocks noGrp="1"/>
          </p:cNvSpPr>
          <p:nvPr>
            <p:ph type="ftr" sz="quarter" idx="3"/>
          </p:nvPr>
        </p:nvSpPr>
        <p:spPr>
          <a:xfrm>
            <a:off x="3124200" y="6248400"/>
            <a:ext cx="2895600" cy="457200"/>
          </a:xfrm>
          <a:prstGeom prst="rect">
            <a:avLst/>
          </a:prstGeom>
          <a:noFill/>
          <a:ln w="9525">
            <a:noFill/>
          </a:ln>
        </p:spPr>
        <p:txBody>
          <a:bodyPr/>
          <a:lstStyle>
            <a:lvl1pPr algn="ctr">
              <a:defRPr sz="1400"/>
            </a:lvl1pPr>
          </a:lstStyle>
          <a:p>
            <a:pPr lvl="0" fontAlgn="base"/>
            <a:endParaRPr lang="zh-CN" altLang="en-US" strike="noStrike" noProof="1" dirty="0">
              <a:latin typeface="Arial Narrow" pitchFamily="34" charset="0"/>
            </a:endParaRPr>
          </a:p>
        </p:txBody>
      </p:sp>
      <p:sp>
        <p:nvSpPr>
          <p:cNvPr id="23437" name="灯片编号占位符 23436"/>
          <p:cNvSpPr>
            <a:spLocks noGrp="1"/>
          </p:cNvSpPr>
          <p:nvPr>
            <p:ph type="sldNum" sz="quarter" idx="4"/>
          </p:nvPr>
        </p:nvSpPr>
        <p:spPr>
          <a:xfrm>
            <a:off x="6553200" y="6248400"/>
            <a:ext cx="1905000" cy="457200"/>
          </a:xfrm>
          <a:prstGeom prst="rect">
            <a:avLst/>
          </a:prstGeom>
          <a:noFill/>
          <a:ln w="9525">
            <a:noFill/>
          </a:ln>
        </p:spPr>
        <p:txBody>
          <a:bodyPr/>
          <a:lstStyle>
            <a:lvl1pPr algn="r">
              <a:defRPr sz="1400"/>
            </a:lvl1pPr>
          </a:lstStyle>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 id="2147483790" r:id="rId12"/>
  </p:sldLayoutIdLst>
  <p:hf sldNum="0" hdr="0" ftr="0" dt="0"/>
  <p:txStyles>
    <p:titleStyle>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Blip>
          <a:blip r:embed="rId14"/>
        </a:buBlip>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grpSp>
        <p:nvGrpSpPr>
          <p:cNvPr id="1026" name="组合 23443"/>
          <p:cNvGrpSpPr/>
          <p:nvPr/>
        </p:nvGrpSpPr>
        <p:grpSpPr>
          <a:xfrm>
            <a:off x="-23495" y="-71120"/>
            <a:ext cx="9147175" cy="6943725"/>
            <a:chOff x="-15" y="-89"/>
            <a:chExt cx="5775" cy="4409"/>
          </a:xfrm>
        </p:grpSpPr>
        <p:sp>
          <p:nvSpPr>
            <p:cNvPr id="1027" name="矩形 22529"/>
            <p:cNvSpPr/>
            <p:nvPr userDrawn="1"/>
          </p:nvSpPr>
          <p:spPr>
            <a:xfrm>
              <a:off x="0" y="-59"/>
              <a:ext cx="5760" cy="625"/>
            </a:xfrm>
            <a:prstGeom prst="rect">
              <a:avLst/>
            </a:prstGeom>
            <a:solidFill>
              <a:schemeClr val="accent2"/>
            </a:solidFill>
            <a:ln w="9525">
              <a:noFill/>
            </a:ln>
          </p:spPr>
          <p:txBody>
            <a:bodyPr anchor="t" anchorCtr="0"/>
            <a:p>
              <a:pPr lvl="0"/>
              <a:endParaRPr lang="zh-CN" altLang="en-US">
                <a:latin typeface="Times New Roman" panose="02020603050405020304" pitchFamily="18" charset="0"/>
              </a:endParaRPr>
            </a:p>
          </p:txBody>
        </p:sp>
        <p:sp>
          <p:nvSpPr>
            <p:cNvPr id="1028" name="矩形 22531" descr="Cacback"/>
            <p:cNvSpPr/>
            <p:nvPr userDrawn="1"/>
          </p:nvSpPr>
          <p:spPr>
            <a:xfrm>
              <a:off x="0" y="0"/>
              <a:ext cx="446" cy="4320"/>
            </a:xfrm>
            <a:prstGeom prst="rect">
              <a:avLst/>
            </a:prstGeom>
            <a:blipFill rotWithShape="0">
              <a:blip r:embed="rId13"/>
            </a:blipFill>
            <a:ln w="9525">
              <a:noFill/>
            </a:ln>
          </p:spPr>
          <p:txBody>
            <a:bodyPr anchor="t" anchorCtr="0"/>
            <a:p>
              <a:pPr lvl="0"/>
              <a:endParaRPr lang="zh-CN" altLang="en-US">
                <a:latin typeface="Times New Roman" panose="02020603050405020304" pitchFamily="18" charset="0"/>
              </a:endParaRPr>
            </a:p>
          </p:txBody>
        </p:sp>
        <p:grpSp>
          <p:nvGrpSpPr>
            <p:cNvPr id="1029" name="组合 23442"/>
            <p:cNvGrpSpPr/>
            <p:nvPr userDrawn="1"/>
          </p:nvGrpSpPr>
          <p:grpSpPr>
            <a:xfrm>
              <a:off x="-15" y="-89"/>
              <a:ext cx="5295" cy="785"/>
              <a:chOff x="20" y="-89"/>
              <a:chExt cx="5295" cy="785"/>
            </a:xfrm>
          </p:grpSpPr>
          <p:sp>
            <p:nvSpPr>
              <p:cNvPr id="1030" name="任意多边形 23419"/>
              <p:cNvSpPr/>
              <p:nvPr userDrawn="1"/>
            </p:nvSpPr>
            <p:spPr>
              <a:xfrm rot="-507431">
                <a:off x="20" y="524"/>
                <a:ext cx="1059" cy="172"/>
              </a:xfrm>
              <a:custGeom>
                <a:avLst/>
                <a:gdLst/>
                <a:ahLst/>
                <a:cxnLst/>
                <a:pathLst>
                  <a:path w="1059" h="172">
                    <a:moveTo>
                      <a:pt x="1059" y="0"/>
                    </a:moveTo>
                    <a:cubicBezTo>
                      <a:pt x="543" y="45"/>
                      <a:pt x="291" y="112"/>
                      <a:pt x="147" y="144"/>
                    </a:cubicBezTo>
                    <a:cubicBezTo>
                      <a:pt x="0" y="172"/>
                      <a:pt x="153" y="147"/>
                      <a:pt x="177" y="171"/>
                    </a:cubicBezTo>
                    <a:cubicBezTo>
                      <a:pt x="329" y="151"/>
                      <a:pt x="339" y="99"/>
                      <a:pt x="1059" y="24"/>
                    </a:cubicBezTo>
                    <a:cubicBezTo>
                      <a:pt x="1059" y="24"/>
                      <a:pt x="1059" y="0"/>
                      <a:pt x="1059" y="0"/>
                    </a:cubicBezTo>
                    <a:close/>
                  </a:path>
                </a:pathLst>
              </a:custGeom>
              <a:gradFill rotWithShape="0">
                <a:gsLst>
                  <a:gs pos="0">
                    <a:schemeClr val="accent1"/>
                  </a:gs>
                  <a:gs pos="100000">
                    <a:schemeClr val="bg2"/>
                  </a:gs>
                </a:gsLst>
                <a:lin ang="0" scaled="1"/>
                <a:tileRect/>
              </a:gradFill>
              <a:ln w="9525">
                <a:noFill/>
              </a:ln>
            </p:spPr>
            <p:txBody>
              <a:bodyPr/>
              <a:p>
                <a:endParaRPr lang="zh-CN" altLang="en-US"/>
              </a:p>
            </p:txBody>
          </p:sp>
          <p:sp>
            <p:nvSpPr>
              <p:cNvPr id="1031" name="任意多边形 23420"/>
              <p:cNvSpPr/>
              <p:nvPr userDrawn="1"/>
            </p:nvSpPr>
            <p:spPr>
              <a:xfrm rot="-507431">
                <a:off x="1193" y="-89"/>
                <a:ext cx="4122" cy="630"/>
              </a:xfrm>
              <a:custGeom>
                <a:avLst/>
                <a:gdLst/>
                <a:ahLst/>
                <a:cxnLst/>
                <a:pathLst>
                  <a:path w="4122" h="630">
                    <a:moveTo>
                      <a:pt x="0" y="204"/>
                    </a:moveTo>
                    <a:cubicBezTo>
                      <a:pt x="255" y="198"/>
                      <a:pt x="1686" y="0"/>
                      <a:pt x="3544" y="348"/>
                    </a:cubicBezTo>
                    <a:cubicBezTo>
                      <a:pt x="4122" y="464"/>
                      <a:pt x="3754" y="614"/>
                      <a:pt x="3680" y="630"/>
                    </a:cubicBezTo>
                    <a:cubicBezTo>
                      <a:pt x="3680" y="630"/>
                      <a:pt x="3642" y="626"/>
                      <a:pt x="3616" y="624"/>
                    </a:cubicBezTo>
                    <a:cubicBezTo>
                      <a:pt x="3678" y="612"/>
                      <a:pt x="4118" y="488"/>
                      <a:pt x="3534" y="368"/>
                    </a:cubicBezTo>
                    <a:cubicBezTo>
                      <a:pt x="2029" y="98"/>
                      <a:pt x="696" y="156"/>
                      <a:pt x="17" y="231"/>
                    </a:cubicBezTo>
                    <a:cubicBezTo>
                      <a:pt x="17" y="231"/>
                      <a:pt x="0" y="204"/>
                      <a:pt x="0" y="204"/>
                    </a:cubicBezTo>
                    <a:close/>
                  </a:path>
                </a:pathLst>
              </a:custGeom>
              <a:solidFill>
                <a:schemeClr val="bg2"/>
              </a:solidFill>
              <a:ln w="9525">
                <a:noFill/>
              </a:ln>
            </p:spPr>
            <p:txBody>
              <a:bodyPr/>
              <a:p>
                <a:endParaRPr lang="zh-CN" altLang="en-US"/>
              </a:p>
            </p:txBody>
          </p:sp>
          <p:grpSp>
            <p:nvGrpSpPr>
              <p:cNvPr id="1032" name="组合 23421"/>
              <p:cNvGrpSpPr/>
              <p:nvPr userDrawn="1"/>
            </p:nvGrpSpPr>
            <p:grpSpPr>
              <a:xfrm>
                <a:off x="1033" y="326"/>
                <a:ext cx="192" cy="192"/>
                <a:chOff x="1033" y="326"/>
                <a:chExt cx="192" cy="192"/>
              </a:xfrm>
            </p:grpSpPr>
            <p:sp>
              <p:nvSpPr>
                <p:cNvPr id="1033" name="椭圆 23422"/>
                <p:cNvSpPr/>
                <p:nvPr/>
              </p:nvSpPr>
              <p:spPr>
                <a:xfrm>
                  <a:off x="1033" y="326"/>
                  <a:ext cx="192" cy="192"/>
                </a:xfrm>
                <a:prstGeom prst="ellipse">
                  <a:avLst/>
                </a:prstGeom>
                <a:gradFill rotWithShape="0">
                  <a:gsLst>
                    <a:gs pos="0">
                      <a:schemeClr val="bg2"/>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4" name="椭圆 23423"/>
                <p:cNvSpPr/>
                <p:nvPr/>
              </p:nvSpPr>
              <p:spPr>
                <a:xfrm>
                  <a:off x="1129" y="377"/>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5" name="椭圆 23424"/>
                <p:cNvSpPr/>
                <p:nvPr/>
              </p:nvSpPr>
              <p:spPr>
                <a:xfrm>
                  <a:off x="1063" y="350"/>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6" name="椭圆 23425"/>
                <p:cNvSpPr/>
                <p:nvPr/>
              </p:nvSpPr>
              <p:spPr>
                <a:xfrm>
                  <a:off x="1063" y="404"/>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7" name="椭圆 23426"/>
                <p:cNvSpPr/>
                <p:nvPr/>
              </p:nvSpPr>
              <p:spPr>
                <a:xfrm>
                  <a:off x="1108" y="422"/>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8" name="椭圆 23427"/>
                <p:cNvSpPr/>
                <p:nvPr/>
              </p:nvSpPr>
              <p:spPr>
                <a:xfrm>
                  <a:off x="1168" y="416"/>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9" name="椭圆 23428"/>
                <p:cNvSpPr/>
                <p:nvPr/>
              </p:nvSpPr>
              <p:spPr>
                <a:xfrm>
                  <a:off x="1120" y="461"/>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40" name="椭圆 23429"/>
                <p:cNvSpPr/>
                <p:nvPr/>
              </p:nvSpPr>
              <p:spPr>
                <a:xfrm>
                  <a:off x="1063" y="452"/>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41" name="椭圆 23430"/>
                <p:cNvSpPr/>
                <p:nvPr/>
              </p:nvSpPr>
              <p:spPr>
                <a:xfrm>
                  <a:off x="1117" y="329"/>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grpSp>
        </p:grpSp>
        <p:sp>
          <p:nvSpPr>
            <p:cNvPr id="1042" name="矩形 23431"/>
            <p:cNvSpPr/>
            <p:nvPr userDrawn="1"/>
          </p:nvSpPr>
          <p:spPr>
            <a:xfrm>
              <a:off x="426" y="1185"/>
              <a:ext cx="701" cy="3135"/>
            </a:xfrm>
            <a:prstGeom prst="rect">
              <a:avLst/>
            </a:prstGeom>
            <a:solidFill>
              <a:schemeClr val="bg1">
                <a:alpha val="50000"/>
              </a:schemeClr>
            </a:solidFill>
            <a:ln w="9525">
              <a:noFill/>
            </a:ln>
          </p:spPr>
          <p:txBody>
            <a:bodyPr anchor="t" anchorCtr="0"/>
            <a:p>
              <a:pPr lvl="0"/>
              <a:endParaRPr lang="zh-CN" altLang="en-US">
                <a:latin typeface="Times New Roman" panose="02020603050405020304" pitchFamily="18" charset="0"/>
              </a:endParaRPr>
            </a:p>
          </p:txBody>
        </p:sp>
      </p:grpSp>
      <p:sp>
        <p:nvSpPr>
          <p:cNvPr id="1043" name="标题 23432"/>
          <p:cNvSpPr>
            <a:spLocks noGrp="1"/>
          </p:cNvSpPr>
          <p:nvPr>
            <p:ph type="title"/>
          </p:nvPr>
        </p:nvSpPr>
        <p:spPr>
          <a:xfrm>
            <a:off x="971550" y="0"/>
            <a:ext cx="7772400" cy="998855"/>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1044" name="文本占位符 23433"/>
          <p:cNvSpPr>
            <a:spLocks noGrp="1"/>
          </p:cNvSpPr>
          <p:nvPr>
            <p:ph type="body"/>
          </p:nvPr>
        </p:nvSpPr>
        <p:spPr>
          <a:xfrm>
            <a:off x="685800" y="1981200"/>
            <a:ext cx="7772400" cy="4114800"/>
          </a:xfrm>
          <a:prstGeom prst="rect">
            <a:avLst/>
          </a:prstGeom>
          <a:noFill/>
          <a:ln w="9525">
            <a:noFill/>
          </a:ln>
        </p:spPr>
        <p:txBody>
          <a:bodyPr anchor="t" anchorCtr="0"/>
          <a:p>
            <a:pPr lvl="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23435" name="日期占位符 23434"/>
          <p:cNvSpPr>
            <a:spLocks noGrp="1"/>
          </p:cNvSpPr>
          <p:nvPr>
            <p:ph type="dt" sz="half" idx="2"/>
          </p:nvPr>
        </p:nvSpPr>
        <p:spPr>
          <a:xfrm>
            <a:off x="685800" y="6248400"/>
            <a:ext cx="1905000" cy="457200"/>
          </a:xfrm>
          <a:prstGeom prst="rect">
            <a:avLst/>
          </a:prstGeom>
          <a:noFill/>
          <a:ln w="9525">
            <a:noFill/>
          </a:ln>
        </p:spPr>
        <p:txBody>
          <a:bodyPr/>
          <a:lstStyle>
            <a:lvl1pPr>
              <a:defRPr sz="1400"/>
            </a:lvl1pPr>
          </a:lstStyle>
          <a:p>
            <a:pPr lvl="0" fontAlgn="base"/>
            <a:endParaRPr lang="zh-CN" altLang="en-US" strike="noStrike" noProof="1" dirty="0">
              <a:latin typeface="Arial Narrow" pitchFamily="34" charset="0"/>
            </a:endParaRPr>
          </a:p>
        </p:txBody>
      </p:sp>
      <p:sp>
        <p:nvSpPr>
          <p:cNvPr id="23436" name="页脚占位符 23435"/>
          <p:cNvSpPr>
            <a:spLocks noGrp="1"/>
          </p:cNvSpPr>
          <p:nvPr>
            <p:ph type="ftr" sz="quarter" idx="3"/>
          </p:nvPr>
        </p:nvSpPr>
        <p:spPr>
          <a:xfrm>
            <a:off x="3124200" y="6248400"/>
            <a:ext cx="2895600" cy="457200"/>
          </a:xfrm>
          <a:prstGeom prst="rect">
            <a:avLst/>
          </a:prstGeom>
          <a:noFill/>
          <a:ln w="9525">
            <a:noFill/>
          </a:ln>
        </p:spPr>
        <p:txBody>
          <a:bodyPr/>
          <a:lstStyle>
            <a:lvl1pPr algn="ctr">
              <a:defRPr sz="1400"/>
            </a:lvl1pPr>
          </a:lstStyle>
          <a:p>
            <a:pPr lvl="0" fontAlgn="base"/>
            <a:endParaRPr lang="zh-CN" altLang="en-US" strike="noStrike" noProof="1" dirty="0">
              <a:latin typeface="Arial Narrow" pitchFamily="34" charset="0"/>
            </a:endParaRPr>
          </a:p>
        </p:txBody>
      </p:sp>
      <p:sp>
        <p:nvSpPr>
          <p:cNvPr id="23437" name="灯片编号占位符 23436"/>
          <p:cNvSpPr>
            <a:spLocks noGrp="1"/>
          </p:cNvSpPr>
          <p:nvPr>
            <p:ph type="sldNum" sz="quarter" idx="4"/>
          </p:nvPr>
        </p:nvSpPr>
        <p:spPr>
          <a:xfrm>
            <a:off x="6553200" y="6248400"/>
            <a:ext cx="1905000" cy="457200"/>
          </a:xfrm>
          <a:prstGeom prst="rect">
            <a:avLst/>
          </a:prstGeom>
          <a:noFill/>
          <a:ln w="9525">
            <a:noFill/>
          </a:ln>
        </p:spPr>
        <p:txBody>
          <a:bodyPr/>
          <a:lstStyle>
            <a:lvl1pPr algn="r">
              <a:defRPr sz="1400"/>
            </a:lvl1pPr>
          </a:lstStyle>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 id="2147483803" r:id="rId12"/>
  </p:sldLayoutIdLst>
  <p:hf sldNum="0" hdr="0" ftr="0" dt="0"/>
  <p:txStyles>
    <p:titleStyle>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Blip>
          <a:blip r:embed="rId14"/>
        </a:buBlip>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grpSp>
        <p:nvGrpSpPr>
          <p:cNvPr id="1026" name="组合 23443"/>
          <p:cNvGrpSpPr/>
          <p:nvPr/>
        </p:nvGrpSpPr>
        <p:grpSpPr>
          <a:xfrm>
            <a:off x="-23495" y="-71120"/>
            <a:ext cx="9147175" cy="6943725"/>
            <a:chOff x="-15" y="-89"/>
            <a:chExt cx="5775" cy="4409"/>
          </a:xfrm>
        </p:grpSpPr>
        <p:sp>
          <p:nvSpPr>
            <p:cNvPr id="1027" name="矩形 22529"/>
            <p:cNvSpPr/>
            <p:nvPr userDrawn="1"/>
          </p:nvSpPr>
          <p:spPr>
            <a:xfrm>
              <a:off x="0" y="-59"/>
              <a:ext cx="5760" cy="625"/>
            </a:xfrm>
            <a:prstGeom prst="rect">
              <a:avLst/>
            </a:prstGeom>
            <a:solidFill>
              <a:schemeClr val="accent2"/>
            </a:solidFill>
            <a:ln w="9525">
              <a:noFill/>
            </a:ln>
          </p:spPr>
          <p:txBody>
            <a:bodyPr anchor="t" anchorCtr="0"/>
            <a:p>
              <a:pPr lvl="0"/>
              <a:endParaRPr lang="zh-CN" altLang="en-US">
                <a:latin typeface="Times New Roman" panose="02020603050405020304" pitchFamily="18" charset="0"/>
              </a:endParaRPr>
            </a:p>
          </p:txBody>
        </p:sp>
        <p:sp>
          <p:nvSpPr>
            <p:cNvPr id="1028" name="矩形 22531" descr="Cacback"/>
            <p:cNvSpPr/>
            <p:nvPr userDrawn="1"/>
          </p:nvSpPr>
          <p:spPr>
            <a:xfrm>
              <a:off x="0" y="0"/>
              <a:ext cx="446" cy="4320"/>
            </a:xfrm>
            <a:prstGeom prst="rect">
              <a:avLst/>
            </a:prstGeom>
            <a:blipFill rotWithShape="0">
              <a:blip r:embed="rId13"/>
            </a:blipFill>
            <a:ln w="9525">
              <a:noFill/>
            </a:ln>
          </p:spPr>
          <p:txBody>
            <a:bodyPr anchor="t" anchorCtr="0"/>
            <a:p>
              <a:pPr lvl="0"/>
              <a:endParaRPr lang="zh-CN" altLang="en-US">
                <a:latin typeface="Times New Roman" panose="02020603050405020304" pitchFamily="18" charset="0"/>
              </a:endParaRPr>
            </a:p>
          </p:txBody>
        </p:sp>
        <p:grpSp>
          <p:nvGrpSpPr>
            <p:cNvPr id="1029" name="组合 23442"/>
            <p:cNvGrpSpPr/>
            <p:nvPr userDrawn="1"/>
          </p:nvGrpSpPr>
          <p:grpSpPr>
            <a:xfrm>
              <a:off x="-15" y="-89"/>
              <a:ext cx="5295" cy="785"/>
              <a:chOff x="20" y="-89"/>
              <a:chExt cx="5295" cy="785"/>
            </a:xfrm>
          </p:grpSpPr>
          <p:sp>
            <p:nvSpPr>
              <p:cNvPr id="1030" name="任意多边形 23419"/>
              <p:cNvSpPr/>
              <p:nvPr userDrawn="1"/>
            </p:nvSpPr>
            <p:spPr>
              <a:xfrm rot="-507431">
                <a:off x="20" y="524"/>
                <a:ext cx="1059" cy="172"/>
              </a:xfrm>
              <a:custGeom>
                <a:avLst/>
                <a:gdLst/>
                <a:ahLst/>
                <a:cxnLst/>
                <a:pathLst>
                  <a:path w="1059" h="172">
                    <a:moveTo>
                      <a:pt x="1059" y="0"/>
                    </a:moveTo>
                    <a:cubicBezTo>
                      <a:pt x="543" y="45"/>
                      <a:pt x="291" y="112"/>
                      <a:pt x="147" y="144"/>
                    </a:cubicBezTo>
                    <a:cubicBezTo>
                      <a:pt x="0" y="172"/>
                      <a:pt x="153" y="147"/>
                      <a:pt x="177" y="171"/>
                    </a:cubicBezTo>
                    <a:cubicBezTo>
                      <a:pt x="329" y="151"/>
                      <a:pt x="339" y="99"/>
                      <a:pt x="1059" y="24"/>
                    </a:cubicBezTo>
                    <a:cubicBezTo>
                      <a:pt x="1059" y="24"/>
                      <a:pt x="1059" y="0"/>
                      <a:pt x="1059" y="0"/>
                    </a:cubicBezTo>
                    <a:close/>
                  </a:path>
                </a:pathLst>
              </a:custGeom>
              <a:gradFill rotWithShape="0">
                <a:gsLst>
                  <a:gs pos="0">
                    <a:schemeClr val="accent1"/>
                  </a:gs>
                  <a:gs pos="100000">
                    <a:schemeClr val="bg2"/>
                  </a:gs>
                </a:gsLst>
                <a:lin ang="0" scaled="1"/>
                <a:tileRect/>
              </a:gradFill>
              <a:ln w="9525">
                <a:noFill/>
              </a:ln>
            </p:spPr>
            <p:txBody>
              <a:bodyPr/>
              <a:p>
                <a:endParaRPr lang="zh-CN" altLang="en-US"/>
              </a:p>
            </p:txBody>
          </p:sp>
          <p:sp>
            <p:nvSpPr>
              <p:cNvPr id="1031" name="任意多边形 23420"/>
              <p:cNvSpPr/>
              <p:nvPr userDrawn="1"/>
            </p:nvSpPr>
            <p:spPr>
              <a:xfrm rot="-507431">
                <a:off x="1193" y="-89"/>
                <a:ext cx="4122" cy="630"/>
              </a:xfrm>
              <a:custGeom>
                <a:avLst/>
                <a:gdLst/>
                <a:ahLst/>
                <a:cxnLst/>
                <a:pathLst>
                  <a:path w="4122" h="630">
                    <a:moveTo>
                      <a:pt x="0" y="204"/>
                    </a:moveTo>
                    <a:cubicBezTo>
                      <a:pt x="255" y="198"/>
                      <a:pt x="1686" y="0"/>
                      <a:pt x="3544" y="348"/>
                    </a:cubicBezTo>
                    <a:cubicBezTo>
                      <a:pt x="4122" y="464"/>
                      <a:pt x="3754" y="614"/>
                      <a:pt x="3680" y="630"/>
                    </a:cubicBezTo>
                    <a:cubicBezTo>
                      <a:pt x="3680" y="630"/>
                      <a:pt x="3642" y="626"/>
                      <a:pt x="3616" y="624"/>
                    </a:cubicBezTo>
                    <a:cubicBezTo>
                      <a:pt x="3678" y="612"/>
                      <a:pt x="4118" y="488"/>
                      <a:pt x="3534" y="368"/>
                    </a:cubicBezTo>
                    <a:cubicBezTo>
                      <a:pt x="2029" y="98"/>
                      <a:pt x="696" y="156"/>
                      <a:pt x="17" y="231"/>
                    </a:cubicBezTo>
                    <a:cubicBezTo>
                      <a:pt x="17" y="231"/>
                      <a:pt x="0" y="204"/>
                      <a:pt x="0" y="204"/>
                    </a:cubicBezTo>
                    <a:close/>
                  </a:path>
                </a:pathLst>
              </a:custGeom>
              <a:solidFill>
                <a:schemeClr val="bg2"/>
              </a:solidFill>
              <a:ln w="9525">
                <a:noFill/>
              </a:ln>
            </p:spPr>
            <p:txBody>
              <a:bodyPr/>
              <a:p>
                <a:endParaRPr lang="zh-CN" altLang="en-US"/>
              </a:p>
            </p:txBody>
          </p:sp>
          <p:grpSp>
            <p:nvGrpSpPr>
              <p:cNvPr id="1032" name="组合 23421"/>
              <p:cNvGrpSpPr/>
              <p:nvPr userDrawn="1"/>
            </p:nvGrpSpPr>
            <p:grpSpPr>
              <a:xfrm>
                <a:off x="1033" y="326"/>
                <a:ext cx="192" cy="192"/>
                <a:chOff x="1033" y="326"/>
                <a:chExt cx="192" cy="192"/>
              </a:xfrm>
            </p:grpSpPr>
            <p:sp>
              <p:nvSpPr>
                <p:cNvPr id="1033" name="椭圆 23422"/>
                <p:cNvSpPr/>
                <p:nvPr/>
              </p:nvSpPr>
              <p:spPr>
                <a:xfrm>
                  <a:off x="1033" y="326"/>
                  <a:ext cx="192" cy="192"/>
                </a:xfrm>
                <a:prstGeom prst="ellipse">
                  <a:avLst/>
                </a:prstGeom>
                <a:gradFill rotWithShape="0">
                  <a:gsLst>
                    <a:gs pos="0">
                      <a:schemeClr val="bg2"/>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4" name="椭圆 23423"/>
                <p:cNvSpPr/>
                <p:nvPr/>
              </p:nvSpPr>
              <p:spPr>
                <a:xfrm>
                  <a:off x="1129" y="377"/>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5" name="椭圆 23424"/>
                <p:cNvSpPr/>
                <p:nvPr/>
              </p:nvSpPr>
              <p:spPr>
                <a:xfrm>
                  <a:off x="1063" y="350"/>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6" name="椭圆 23425"/>
                <p:cNvSpPr/>
                <p:nvPr/>
              </p:nvSpPr>
              <p:spPr>
                <a:xfrm>
                  <a:off x="1063" y="404"/>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7" name="椭圆 23426"/>
                <p:cNvSpPr/>
                <p:nvPr/>
              </p:nvSpPr>
              <p:spPr>
                <a:xfrm>
                  <a:off x="1108" y="422"/>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8" name="椭圆 23427"/>
                <p:cNvSpPr/>
                <p:nvPr/>
              </p:nvSpPr>
              <p:spPr>
                <a:xfrm>
                  <a:off x="1168" y="416"/>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9" name="椭圆 23428"/>
                <p:cNvSpPr/>
                <p:nvPr/>
              </p:nvSpPr>
              <p:spPr>
                <a:xfrm>
                  <a:off x="1120" y="461"/>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40" name="椭圆 23429"/>
                <p:cNvSpPr/>
                <p:nvPr/>
              </p:nvSpPr>
              <p:spPr>
                <a:xfrm>
                  <a:off x="1063" y="452"/>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41" name="椭圆 23430"/>
                <p:cNvSpPr/>
                <p:nvPr/>
              </p:nvSpPr>
              <p:spPr>
                <a:xfrm>
                  <a:off x="1117" y="329"/>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grpSp>
        </p:grpSp>
        <p:sp>
          <p:nvSpPr>
            <p:cNvPr id="1042" name="矩形 23431"/>
            <p:cNvSpPr/>
            <p:nvPr userDrawn="1"/>
          </p:nvSpPr>
          <p:spPr>
            <a:xfrm>
              <a:off x="426" y="1185"/>
              <a:ext cx="701" cy="3135"/>
            </a:xfrm>
            <a:prstGeom prst="rect">
              <a:avLst/>
            </a:prstGeom>
            <a:solidFill>
              <a:schemeClr val="bg1">
                <a:alpha val="50000"/>
              </a:schemeClr>
            </a:solidFill>
            <a:ln w="9525">
              <a:noFill/>
            </a:ln>
          </p:spPr>
          <p:txBody>
            <a:bodyPr anchor="t" anchorCtr="0"/>
            <a:p>
              <a:pPr lvl="0"/>
              <a:endParaRPr lang="zh-CN" altLang="en-US">
                <a:latin typeface="Times New Roman" panose="02020603050405020304" pitchFamily="18" charset="0"/>
              </a:endParaRPr>
            </a:p>
          </p:txBody>
        </p:sp>
      </p:grpSp>
      <p:sp>
        <p:nvSpPr>
          <p:cNvPr id="1043" name="标题 23432"/>
          <p:cNvSpPr>
            <a:spLocks noGrp="1"/>
          </p:cNvSpPr>
          <p:nvPr>
            <p:ph type="title"/>
          </p:nvPr>
        </p:nvSpPr>
        <p:spPr>
          <a:xfrm>
            <a:off x="971550" y="0"/>
            <a:ext cx="7772400" cy="998855"/>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1044" name="文本占位符 23433"/>
          <p:cNvSpPr>
            <a:spLocks noGrp="1"/>
          </p:cNvSpPr>
          <p:nvPr>
            <p:ph type="body"/>
          </p:nvPr>
        </p:nvSpPr>
        <p:spPr>
          <a:xfrm>
            <a:off x="685800" y="1981200"/>
            <a:ext cx="7772400" cy="4114800"/>
          </a:xfrm>
          <a:prstGeom prst="rect">
            <a:avLst/>
          </a:prstGeom>
          <a:noFill/>
          <a:ln w="9525">
            <a:noFill/>
          </a:ln>
        </p:spPr>
        <p:txBody>
          <a:bodyPr anchor="t" anchorCtr="0"/>
          <a:p>
            <a:pPr lvl="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23435" name="日期占位符 23434"/>
          <p:cNvSpPr>
            <a:spLocks noGrp="1"/>
          </p:cNvSpPr>
          <p:nvPr>
            <p:ph type="dt" sz="half" idx="2"/>
          </p:nvPr>
        </p:nvSpPr>
        <p:spPr>
          <a:xfrm>
            <a:off x="685800" y="6248400"/>
            <a:ext cx="1905000" cy="457200"/>
          </a:xfrm>
          <a:prstGeom prst="rect">
            <a:avLst/>
          </a:prstGeom>
          <a:noFill/>
          <a:ln w="9525">
            <a:noFill/>
          </a:ln>
        </p:spPr>
        <p:txBody>
          <a:bodyPr/>
          <a:lstStyle>
            <a:lvl1pPr>
              <a:defRPr sz="1400"/>
            </a:lvl1pPr>
          </a:lstStyle>
          <a:p>
            <a:pPr lvl="0" fontAlgn="base"/>
            <a:endParaRPr lang="zh-CN" altLang="en-US" strike="noStrike" noProof="1" dirty="0">
              <a:latin typeface="Arial Narrow" pitchFamily="34" charset="0"/>
            </a:endParaRPr>
          </a:p>
        </p:txBody>
      </p:sp>
      <p:sp>
        <p:nvSpPr>
          <p:cNvPr id="23436" name="页脚占位符 23435"/>
          <p:cNvSpPr>
            <a:spLocks noGrp="1"/>
          </p:cNvSpPr>
          <p:nvPr>
            <p:ph type="ftr" sz="quarter" idx="3"/>
          </p:nvPr>
        </p:nvSpPr>
        <p:spPr>
          <a:xfrm>
            <a:off x="3124200" y="6248400"/>
            <a:ext cx="2895600" cy="457200"/>
          </a:xfrm>
          <a:prstGeom prst="rect">
            <a:avLst/>
          </a:prstGeom>
          <a:noFill/>
          <a:ln w="9525">
            <a:noFill/>
          </a:ln>
        </p:spPr>
        <p:txBody>
          <a:bodyPr/>
          <a:lstStyle>
            <a:lvl1pPr algn="ctr">
              <a:defRPr sz="1400"/>
            </a:lvl1pPr>
          </a:lstStyle>
          <a:p>
            <a:pPr lvl="0" fontAlgn="base"/>
            <a:endParaRPr lang="zh-CN" altLang="en-US" strike="noStrike" noProof="1" dirty="0">
              <a:latin typeface="Arial Narrow" pitchFamily="34" charset="0"/>
            </a:endParaRPr>
          </a:p>
        </p:txBody>
      </p:sp>
      <p:sp>
        <p:nvSpPr>
          <p:cNvPr id="23437" name="灯片编号占位符 23436"/>
          <p:cNvSpPr>
            <a:spLocks noGrp="1"/>
          </p:cNvSpPr>
          <p:nvPr>
            <p:ph type="sldNum" sz="quarter" idx="4"/>
          </p:nvPr>
        </p:nvSpPr>
        <p:spPr>
          <a:xfrm>
            <a:off x="6553200" y="6248400"/>
            <a:ext cx="1905000" cy="457200"/>
          </a:xfrm>
          <a:prstGeom prst="rect">
            <a:avLst/>
          </a:prstGeom>
          <a:noFill/>
          <a:ln w="9525">
            <a:noFill/>
          </a:ln>
        </p:spPr>
        <p:txBody>
          <a:bodyPr/>
          <a:lstStyle>
            <a:lvl1pPr algn="r">
              <a:defRPr sz="1400"/>
            </a:lvl1pPr>
          </a:lstStyle>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 id="2147483816" r:id="rId12"/>
  </p:sldLayoutIdLst>
  <p:hf sldNum="0" hdr="0" ftr="0" dt="0"/>
  <p:txStyles>
    <p:titleStyle>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Blip>
          <a:blip r:embed="rId14"/>
        </a:buBlip>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grpSp>
        <p:nvGrpSpPr>
          <p:cNvPr id="1026" name="组合 23443"/>
          <p:cNvGrpSpPr/>
          <p:nvPr/>
        </p:nvGrpSpPr>
        <p:grpSpPr>
          <a:xfrm>
            <a:off x="-23495" y="-71120"/>
            <a:ext cx="9147175" cy="6943725"/>
            <a:chOff x="-15" y="-89"/>
            <a:chExt cx="5775" cy="4409"/>
          </a:xfrm>
        </p:grpSpPr>
        <p:sp>
          <p:nvSpPr>
            <p:cNvPr id="1027" name="矩形 22529"/>
            <p:cNvSpPr/>
            <p:nvPr userDrawn="1"/>
          </p:nvSpPr>
          <p:spPr>
            <a:xfrm>
              <a:off x="0" y="-59"/>
              <a:ext cx="5760" cy="625"/>
            </a:xfrm>
            <a:prstGeom prst="rect">
              <a:avLst/>
            </a:prstGeom>
            <a:solidFill>
              <a:schemeClr val="accent2"/>
            </a:solidFill>
            <a:ln w="9525">
              <a:noFill/>
            </a:ln>
          </p:spPr>
          <p:txBody>
            <a:bodyPr anchor="t" anchorCtr="0"/>
            <a:p>
              <a:pPr lvl="0"/>
              <a:endParaRPr lang="zh-CN" altLang="en-US">
                <a:latin typeface="Times New Roman" panose="02020603050405020304" pitchFamily="18" charset="0"/>
              </a:endParaRPr>
            </a:p>
          </p:txBody>
        </p:sp>
        <p:sp>
          <p:nvSpPr>
            <p:cNvPr id="1028" name="矩形 22531" descr="Cacback"/>
            <p:cNvSpPr/>
            <p:nvPr userDrawn="1"/>
          </p:nvSpPr>
          <p:spPr>
            <a:xfrm>
              <a:off x="0" y="0"/>
              <a:ext cx="446" cy="4320"/>
            </a:xfrm>
            <a:prstGeom prst="rect">
              <a:avLst/>
            </a:prstGeom>
            <a:blipFill rotWithShape="0">
              <a:blip r:embed="rId13"/>
            </a:blipFill>
            <a:ln w="9525">
              <a:noFill/>
            </a:ln>
          </p:spPr>
          <p:txBody>
            <a:bodyPr anchor="t" anchorCtr="0"/>
            <a:p>
              <a:pPr lvl="0"/>
              <a:endParaRPr lang="zh-CN" altLang="en-US">
                <a:latin typeface="Times New Roman" panose="02020603050405020304" pitchFamily="18" charset="0"/>
              </a:endParaRPr>
            </a:p>
          </p:txBody>
        </p:sp>
        <p:grpSp>
          <p:nvGrpSpPr>
            <p:cNvPr id="1029" name="组合 23442"/>
            <p:cNvGrpSpPr/>
            <p:nvPr userDrawn="1"/>
          </p:nvGrpSpPr>
          <p:grpSpPr>
            <a:xfrm>
              <a:off x="-15" y="-89"/>
              <a:ext cx="5295" cy="785"/>
              <a:chOff x="20" y="-89"/>
              <a:chExt cx="5295" cy="785"/>
            </a:xfrm>
          </p:grpSpPr>
          <p:sp>
            <p:nvSpPr>
              <p:cNvPr id="1030" name="任意多边形 23419"/>
              <p:cNvSpPr/>
              <p:nvPr userDrawn="1"/>
            </p:nvSpPr>
            <p:spPr>
              <a:xfrm rot="-507431">
                <a:off x="20" y="524"/>
                <a:ext cx="1059" cy="172"/>
              </a:xfrm>
              <a:custGeom>
                <a:avLst/>
                <a:gdLst/>
                <a:ahLst/>
                <a:cxnLst/>
                <a:pathLst>
                  <a:path w="1059" h="172">
                    <a:moveTo>
                      <a:pt x="1059" y="0"/>
                    </a:moveTo>
                    <a:cubicBezTo>
                      <a:pt x="543" y="45"/>
                      <a:pt x="291" y="112"/>
                      <a:pt x="147" y="144"/>
                    </a:cubicBezTo>
                    <a:cubicBezTo>
                      <a:pt x="0" y="172"/>
                      <a:pt x="153" y="147"/>
                      <a:pt x="177" y="171"/>
                    </a:cubicBezTo>
                    <a:cubicBezTo>
                      <a:pt x="329" y="151"/>
                      <a:pt x="339" y="99"/>
                      <a:pt x="1059" y="24"/>
                    </a:cubicBezTo>
                    <a:cubicBezTo>
                      <a:pt x="1059" y="24"/>
                      <a:pt x="1059" y="0"/>
                      <a:pt x="1059" y="0"/>
                    </a:cubicBezTo>
                    <a:close/>
                  </a:path>
                </a:pathLst>
              </a:custGeom>
              <a:gradFill rotWithShape="0">
                <a:gsLst>
                  <a:gs pos="0">
                    <a:schemeClr val="accent1"/>
                  </a:gs>
                  <a:gs pos="100000">
                    <a:schemeClr val="bg2"/>
                  </a:gs>
                </a:gsLst>
                <a:lin ang="0" scaled="1"/>
                <a:tileRect/>
              </a:gradFill>
              <a:ln w="9525">
                <a:noFill/>
              </a:ln>
            </p:spPr>
            <p:txBody>
              <a:bodyPr/>
              <a:p>
                <a:endParaRPr lang="zh-CN" altLang="en-US"/>
              </a:p>
            </p:txBody>
          </p:sp>
          <p:sp>
            <p:nvSpPr>
              <p:cNvPr id="1031" name="任意多边形 23420"/>
              <p:cNvSpPr/>
              <p:nvPr userDrawn="1"/>
            </p:nvSpPr>
            <p:spPr>
              <a:xfrm rot="-507431">
                <a:off x="1193" y="-89"/>
                <a:ext cx="4122" cy="630"/>
              </a:xfrm>
              <a:custGeom>
                <a:avLst/>
                <a:gdLst/>
                <a:ahLst/>
                <a:cxnLst/>
                <a:pathLst>
                  <a:path w="4122" h="630">
                    <a:moveTo>
                      <a:pt x="0" y="204"/>
                    </a:moveTo>
                    <a:cubicBezTo>
                      <a:pt x="255" y="198"/>
                      <a:pt x="1686" y="0"/>
                      <a:pt x="3544" y="348"/>
                    </a:cubicBezTo>
                    <a:cubicBezTo>
                      <a:pt x="4122" y="464"/>
                      <a:pt x="3754" y="614"/>
                      <a:pt x="3680" y="630"/>
                    </a:cubicBezTo>
                    <a:cubicBezTo>
                      <a:pt x="3680" y="630"/>
                      <a:pt x="3642" y="626"/>
                      <a:pt x="3616" y="624"/>
                    </a:cubicBezTo>
                    <a:cubicBezTo>
                      <a:pt x="3678" y="612"/>
                      <a:pt x="4118" y="488"/>
                      <a:pt x="3534" y="368"/>
                    </a:cubicBezTo>
                    <a:cubicBezTo>
                      <a:pt x="2029" y="98"/>
                      <a:pt x="696" y="156"/>
                      <a:pt x="17" y="231"/>
                    </a:cubicBezTo>
                    <a:cubicBezTo>
                      <a:pt x="17" y="231"/>
                      <a:pt x="0" y="204"/>
                      <a:pt x="0" y="204"/>
                    </a:cubicBezTo>
                    <a:close/>
                  </a:path>
                </a:pathLst>
              </a:custGeom>
              <a:solidFill>
                <a:schemeClr val="bg2"/>
              </a:solidFill>
              <a:ln w="9525">
                <a:noFill/>
              </a:ln>
            </p:spPr>
            <p:txBody>
              <a:bodyPr/>
              <a:p>
                <a:endParaRPr lang="zh-CN" altLang="en-US"/>
              </a:p>
            </p:txBody>
          </p:sp>
          <p:grpSp>
            <p:nvGrpSpPr>
              <p:cNvPr id="1032" name="组合 23421"/>
              <p:cNvGrpSpPr/>
              <p:nvPr userDrawn="1"/>
            </p:nvGrpSpPr>
            <p:grpSpPr>
              <a:xfrm>
                <a:off x="1033" y="326"/>
                <a:ext cx="192" cy="192"/>
                <a:chOff x="1033" y="326"/>
                <a:chExt cx="192" cy="192"/>
              </a:xfrm>
            </p:grpSpPr>
            <p:sp>
              <p:nvSpPr>
                <p:cNvPr id="1033" name="椭圆 23422"/>
                <p:cNvSpPr/>
                <p:nvPr/>
              </p:nvSpPr>
              <p:spPr>
                <a:xfrm>
                  <a:off x="1033" y="326"/>
                  <a:ext cx="192" cy="192"/>
                </a:xfrm>
                <a:prstGeom prst="ellipse">
                  <a:avLst/>
                </a:prstGeom>
                <a:gradFill rotWithShape="0">
                  <a:gsLst>
                    <a:gs pos="0">
                      <a:schemeClr val="bg2"/>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4" name="椭圆 23423"/>
                <p:cNvSpPr/>
                <p:nvPr/>
              </p:nvSpPr>
              <p:spPr>
                <a:xfrm>
                  <a:off x="1129" y="377"/>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5" name="椭圆 23424"/>
                <p:cNvSpPr/>
                <p:nvPr/>
              </p:nvSpPr>
              <p:spPr>
                <a:xfrm>
                  <a:off x="1063" y="350"/>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6" name="椭圆 23425"/>
                <p:cNvSpPr/>
                <p:nvPr/>
              </p:nvSpPr>
              <p:spPr>
                <a:xfrm>
                  <a:off x="1063" y="404"/>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7" name="椭圆 23426"/>
                <p:cNvSpPr/>
                <p:nvPr/>
              </p:nvSpPr>
              <p:spPr>
                <a:xfrm>
                  <a:off x="1108" y="422"/>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8" name="椭圆 23427"/>
                <p:cNvSpPr/>
                <p:nvPr/>
              </p:nvSpPr>
              <p:spPr>
                <a:xfrm>
                  <a:off x="1168" y="416"/>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9" name="椭圆 23428"/>
                <p:cNvSpPr/>
                <p:nvPr/>
              </p:nvSpPr>
              <p:spPr>
                <a:xfrm>
                  <a:off x="1120" y="461"/>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40" name="椭圆 23429"/>
                <p:cNvSpPr/>
                <p:nvPr/>
              </p:nvSpPr>
              <p:spPr>
                <a:xfrm>
                  <a:off x="1063" y="452"/>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41" name="椭圆 23430"/>
                <p:cNvSpPr/>
                <p:nvPr/>
              </p:nvSpPr>
              <p:spPr>
                <a:xfrm>
                  <a:off x="1117" y="329"/>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grpSp>
        </p:grpSp>
        <p:sp>
          <p:nvSpPr>
            <p:cNvPr id="1042" name="矩形 23431"/>
            <p:cNvSpPr/>
            <p:nvPr userDrawn="1"/>
          </p:nvSpPr>
          <p:spPr>
            <a:xfrm>
              <a:off x="426" y="1185"/>
              <a:ext cx="701" cy="3135"/>
            </a:xfrm>
            <a:prstGeom prst="rect">
              <a:avLst/>
            </a:prstGeom>
            <a:solidFill>
              <a:schemeClr val="bg1">
                <a:alpha val="50000"/>
              </a:schemeClr>
            </a:solidFill>
            <a:ln w="9525">
              <a:noFill/>
            </a:ln>
          </p:spPr>
          <p:txBody>
            <a:bodyPr anchor="t" anchorCtr="0"/>
            <a:p>
              <a:pPr lvl="0"/>
              <a:endParaRPr lang="zh-CN" altLang="en-US">
                <a:latin typeface="Times New Roman" panose="02020603050405020304" pitchFamily="18" charset="0"/>
              </a:endParaRPr>
            </a:p>
          </p:txBody>
        </p:sp>
      </p:grpSp>
      <p:sp>
        <p:nvSpPr>
          <p:cNvPr id="1043" name="标题 23432"/>
          <p:cNvSpPr>
            <a:spLocks noGrp="1"/>
          </p:cNvSpPr>
          <p:nvPr>
            <p:ph type="title"/>
          </p:nvPr>
        </p:nvSpPr>
        <p:spPr>
          <a:xfrm>
            <a:off x="971550" y="0"/>
            <a:ext cx="7772400" cy="998855"/>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1044" name="文本占位符 23433"/>
          <p:cNvSpPr>
            <a:spLocks noGrp="1"/>
          </p:cNvSpPr>
          <p:nvPr>
            <p:ph type="body"/>
          </p:nvPr>
        </p:nvSpPr>
        <p:spPr>
          <a:xfrm>
            <a:off x="685800" y="1981200"/>
            <a:ext cx="7772400" cy="4114800"/>
          </a:xfrm>
          <a:prstGeom prst="rect">
            <a:avLst/>
          </a:prstGeom>
          <a:noFill/>
          <a:ln w="9525">
            <a:noFill/>
          </a:ln>
        </p:spPr>
        <p:txBody>
          <a:bodyPr anchor="t" anchorCtr="0"/>
          <a:p>
            <a:pPr lvl="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23435" name="日期占位符 23434"/>
          <p:cNvSpPr>
            <a:spLocks noGrp="1"/>
          </p:cNvSpPr>
          <p:nvPr>
            <p:ph type="dt" sz="half" idx="2"/>
          </p:nvPr>
        </p:nvSpPr>
        <p:spPr>
          <a:xfrm>
            <a:off x="685800" y="6248400"/>
            <a:ext cx="1905000" cy="457200"/>
          </a:xfrm>
          <a:prstGeom prst="rect">
            <a:avLst/>
          </a:prstGeom>
          <a:noFill/>
          <a:ln w="9525">
            <a:noFill/>
          </a:ln>
        </p:spPr>
        <p:txBody>
          <a:bodyPr/>
          <a:lstStyle>
            <a:lvl1pPr>
              <a:defRPr sz="1400"/>
            </a:lvl1pPr>
          </a:lstStyle>
          <a:p>
            <a:pPr lvl="0" fontAlgn="base"/>
            <a:endParaRPr lang="zh-CN" altLang="en-US" strike="noStrike" noProof="1" dirty="0">
              <a:latin typeface="Arial Narrow" pitchFamily="34" charset="0"/>
            </a:endParaRPr>
          </a:p>
        </p:txBody>
      </p:sp>
      <p:sp>
        <p:nvSpPr>
          <p:cNvPr id="23436" name="页脚占位符 23435"/>
          <p:cNvSpPr>
            <a:spLocks noGrp="1"/>
          </p:cNvSpPr>
          <p:nvPr>
            <p:ph type="ftr" sz="quarter" idx="3"/>
          </p:nvPr>
        </p:nvSpPr>
        <p:spPr>
          <a:xfrm>
            <a:off x="3124200" y="6248400"/>
            <a:ext cx="2895600" cy="457200"/>
          </a:xfrm>
          <a:prstGeom prst="rect">
            <a:avLst/>
          </a:prstGeom>
          <a:noFill/>
          <a:ln w="9525">
            <a:noFill/>
          </a:ln>
        </p:spPr>
        <p:txBody>
          <a:bodyPr/>
          <a:lstStyle>
            <a:lvl1pPr algn="ctr">
              <a:defRPr sz="1400"/>
            </a:lvl1pPr>
          </a:lstStyle>
          <a:p>
            <a:pPr lvl="0" fontAlgn="base"/>
            <a:endParaRPr lang="zh-CN" altLang="en-US" strike="noStrike" noProof="1" dirty="0">
              <a:latin typeface="Arial Narrow" pitchFamily="34" charset="0"/>
            </a:endParaRPr>
          </a:p>
        </p:txBody>
      </p:sp>
      <p:sp>
        <p:nvSpPr>
          <p:cNvPr id="23437" name="灯片编号占位符 23436"/>
          <p:cNvSpPr>
            <a:spLocks noGrp="1"/>
          </p:cNvSpPr>
          <p:nvPr>
            <p:ph type="sldNum" sz="quarter" idx="4"/>
          </p:nvPr>
        </p:nvSpPr>
        <p:spPr>
          <a:xfrm>
            <a:off x="6553200" y="6248400"/>
            <a:ext cx="1905000" cy="457200"/>
          </a:xfrm>
          <a:prstGeom prst="rect">
            <a:avLst/>
          </a:prstGeom>
          <a:noFill/>
          <a:ln w="9525">
            <a:noFill/>
          </a:ln>
        </p:spPr>
        <p:txBody>
          <a:bodyPr/>
          <a:lstStyle>
            <a:lvl1pPr algn="r">
              <a:defRPr sz="1400"/>
            </a:lvl1pPr>
          </a:lstStyle>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 bg1="lt1" tx1="dk1" bg2="lt2" tx2="dk2" accent1="accent1" accent2="accent2" accent3="accent3" accent4="accent4" accent5="accent5" accent6="accent6" hlink="hlink" folHlink="folHlink"/>
  <p:sldLayoutIdLst>
    <p:sldLayoutId id="2147483818" r:id="rId1"/>
    <p:sldLayoutId id="2147483819" r:id="rId2"/>
    <p:sldLayoutId id="2147483820" r:id="rId3"/>
    <p:sldLayoutId id="2147483821" r:id="rId4"/>
    <p:sldLayoutId id="2147483822" r:id="rId5"/>
    <p:sldLayoutId id="2147483823" r:id="rId6"/>
    <p:sldLayoutId id="2147483824" r:id="rId7"/>
    <p:sldLayoutId id="2147483825" r:id="rId8"/>
    <p:sldLayoutId id="2147483826" r:id="rId9"/>
    <p:sldLayoutId id="2147483827" r:id="rId10"/>
    <p:sldLayoutId id="2147483828" r:id="rId11"/>
    <p:sldLayoutId id="2147483829" r:id="rId12"/>
  </p:sldLayoutIdLst>
  <p:hf sldNum="0" hdr="0" ftr="0" dt="0"/>
  <p:txStyles>
    <p:titleStyle>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Blip>
          <a:blip r:embed="rId14"/>
        </a:buBlip>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grpSp>
        <p:nvGrpSpPr>
          <p:cNvPr id="1026" name="组合 23443"/>
          <p:cNvGrpSpPr/>
          <p:nvPr/>
        </p:nvGrpSpPr>
        <p:grpSpPr>
          <a:xfrm>
            <a:off x="-23495" y="-71120"/>
            <a:ext cx="9147175" cy="6943725"/>
            <a:chOff x="-15" y="-89"/>
            <a:chExt cx="5775" cy="4409"/>
          </a:xfrm>
        </p:grpSpPr>
        <p:sp>
          <p:nvSpPr>
            <p:cNvPr id="1027" name="矩形 22529"/>
            <p:cNvSpPr/>
            <p:nvPr userDrawn="1"/>
          </p:nvSpPr>
          <p:spPr>
            <a:xfrm>
              <a:off x="0" y="-59"/>
              <a:ext cx="5760" cy="625"/>
            </a:xfrm>
            <a:prstGeom prst="rect">
              <a:avLst/>
            </a:prstGeom>
            <a:solidFill>
              <a:schemeClr val="accent2"/>
            </a:solidFill>
            <a:ln w="9525">
              <a:noFill/>
            </a:ln>
          </p:spPr>
          <p:txBody>
            <a:bodyPr anchor="t" anchorCtr="0"/>
            <a:p>
              <a:pPr lvl="0"/>
              <a:endParaRPr lang="zh-CN" altLang="en-US">
                <a:latin typeface="Times New Roman" panose="02020603050405020304" pitchFamily="18" charset="0"/>
              </a:endParaRPr>
            </a:p>
          </p:txBody>
        </p:sp>
        <p:sp>
          <p:nvSpPr>
            <p:cNvPr id="1028" name="矩形 22531" descr="Cacback"/>
            <p:cNvSpPr/>
            <p:nvPr userDrawn="1"/>
          </p:nvSpPr>
          <p:spPr>
            <a:xfrm>
              <a:off x="0" y="0"/>
              <a:ext cx="446" cy="4320"/>
            </a:xfrm>
            <a:prstGeom prst="rect">
              <a:avLst/>
            </a:prstGeom>
            <a:blipFill rotWithShape="0">
              <a:blip r:embed="rId13"/>
            </a:blipFill>
            <a:ln w="9525">
              <a:noFill/>
            </a:ln>
          </p:spPr>
          <p:txBody>
            <a:bodyPr anchor="t" anchorCtr="0"/>
            <a:p>
              <a:pPr lvl="0"/>
              <a:endParaRPr lang="zh-CN" altLang="en-US">
                <a:latin typeface="Times New Roman" panose="02020603050405020304" pitchFamily="18" charset="0"/>
              </a:endParaRPr>
            </a:p>
          </p:txBody>
        </p:sp>
        <p:grpSp>
          <p:nvGrpSpPr>
            <p:cNvPr id="1029" name="组合 23442"/>
            <p:cNvGrpSpPr/>
            <p:nvPr userDrawn="1"/>
          </p:nvGrpSpPr>
          <p:grpSpPr>
            <a:xfrm>
              <a:off x="-15" y="-89"/>
              <a:ext cx="5295" cy="785"/>
              <a:chOff x="20" y="-89"/>
              <a:chExt cx="5295" cy="785"/>
            </a:xfrm>
          </p:grpSpPr>
          <p:sp>
            <p:nvSpPr>
              <p:cNvPr id="1030" name="任意多边形 23419"/>
              <p:cNvSpPr/>
              <p:nvPr userDrawn="1"/>
            </p:nvSpPr>
            <p:spPr>
              <a:xfrm rot="-507431">
                <a:off x="20" y="524"/>
                <a:ext cx="1059" cy="172"/>
              </a:xfrm>
              <a:custGeom>
                <a:avLst/>
                <a:gdLst/>
                <a:ahLst/>
                <a:cxnLst/>
                <a:pathLst>
                  <a:path w="1059" h="172">
                    <a:moveTo>
                      <a:pt x="1059" y="0"/>
                    </a:moveTo>
                    <a:cubicBezTo>
                      <a:pt x="543" y="45"/>
                      <a:pt x="291" y="112"/>
                      <a:pt x="147" y="144"/>
                    </a:cubicBezTo>
                    <a:cubicBezTo>
                      <a:pt x="0" y="172"/>
                      <a:pt x="153" y="147"/>
                      <a:pt x="177" y="171"/>
                    </a:cubicBezTo>
                    <a:cubicBezTo>
                      <a:pt x="329" y="151"/>
                      <a:pt x="339" y="99"/>
                      <a:pt x="1059" y="24"/>
                    </a:cubicBezTo>
                    <a:cubicBezTo>
                      <a:pt x="1059" y="24"/>
                      <a:pt x="1059" y="0"/>
                      <a:pt x="1059" y="0"/>
                    </a:cubicBezTo>
                    <a:close/>
                  </a:path>
                </a:pathLst>
              </a:custGeom>
              <a:gradFill rotWithShape="0">
                <a:gsLst>
                  <a:gs pos="0">
                    <a:schemeClr val="accent1"/>
                  </a:gs>
                  <a:gs pos="100000">
                    <a:schemeClr val="bg2"/>
                  </a:gs>
                </a:gsLst>
                <a:lin ang="0" scaled="1"/>
                <a:tileRect/>
              </a:gradFill>
              <a:ln w="9525">
                <a:noFill/>
              </a:ln>
            </p:spPr>
            <p:txBody>
              <a:bodyPr/>
              <a:p>
                <a:endParaRPr lang="zh-CN" altLang="en-US"/>
              </a:p>
            </p:txBody>
          </p:sp>
          <p:sp>
            <p:nvSpPr>
              <p:cNvPr id="1031" name="任意多边形 23420"/>
              <p:cNvSpPr/>
              <p:nvPr userDrawn="1"/>
            </p:nvSpPr>
            <p:spPr>
              <a:xfrm rot="-507431">
                <a:off x="1193" y="-89"/>
                <a:ext cx="4122" cy="630"/>
              </a:xfrm>
              <a:custGeom>
                <a:avLst/>
                <a:gdLst/>
                <a:ahLst/>
                <a:cxnLst/>
                <a:pathLst>
                  <a:path w="4122" h="630">
                    <a:moveTo>
                      <a:pt x="0" y="204"/>
                    </a:moveTo>
                    <a:cubicBezTo>
                      <a:pt x="255" y="198"/>
                      <a:pt x="1686" y="0"/>
                      <a:pt x="3544" y="348"/>
                    </a:cubicBezTo>
                    <a:cubicBezTo>
                      <a:pt x="4122" y="464"/>
                      <a:pt x="3754" y="614"/>
                      <a:pt x="3680" y="630"/>
                    </a:cubicBezTo>
                    <a:cubicBezTo>
                      <a:pt x="3680" y="630"/>
                      <a:pt x="3642" y="626"/>
                      <a:pt x="3616" y="624"/>
                    </a:cubicBezTo>
                    <a:cubicBezTo>
                      <a:pt x="3678" y="612"/>
                      <a:pt x="4118" y="488"/>
                      <a:pt x="3534" y="368"/>
                    </a:cubicBezTo>
                    <a:cubicBezTo>
                      <a:pt x="2029" y="98"/>
                      <a:pt x="696" y="156"/>
                      <a:pt x="17" y="231"/>
                    </a:cubicBezTo>
                    <a:cubicBezTo>
                      <a:pt x="17" y="231"/>
                      <a:pt x="0" y="204"/>
                      <a:pt x="0" y="204"/>
                    </a:cubicBezTo>
                    <a:close/>
                  </a:path>
                </a:pathLst>
              </a:custGeom>
              <a:solidFill>
                <a:schemeClr val="bg2"/>
              </a:solidFill>
              <a:ln w="9525">
                <a:noFill/>
              </a:ln>
            </p:spPr>
            <p:txBody>
              <a:bodyPr/>
              <a:p>
                <a:endParaRPr lang="zh-CN" altLang="en-US"/>
              </a:p>
            </p:txBody>
          </p:sp>
          <p:grpSp>
            <p:nvGrpSpPr>
              <p:cNvPr id="1032" name="组合 23421"/>
              <p:cNvGrpSpPr/>
              <p:nvPr userDrawn="1"/>
            </p:nvGrpSpPr>
            <p:grpSpPr>
              <a:xfrm>
                <a:off x="1033" y="326"/>
                <a:ext cx="192" cy="192"/>
                <a:chOff x="1033" y="326"/>
                <a:chExt cx="192" cy="192"/>
              </a:xfrm>
            </p:grpSpPr>
            <p:sp>
              <p:nvSpPr>
                <p:cNvPr id="1033" name="椭圆 23422"/>
                <p:cNvSpPr/>
                <p:nvPr/>
              </p:nvSpPr>
              <p:spPr>
                <a:xfrm>
                  <a:off x="1033" y="326"/>
                  <a:ext cx="192" cy="192"/>
                </a:xfrm>
                <a:prstGeom prst="ellipse">
                  <a:avLst/>
                </a:prstGeom>
                <a:gradFill rotWithShape="0">
                  <a:gsLst>
                    <a:gs pos="0">
                      <a:schemeClr val="bg2"/>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4" name="椭圆 23423"/>
                <p:cNvSpPr/>
                <p:nvPr/>
              </p:nvSpPr>
              <p:spPr>
                <a:xfrm>
                  <a:off x="1129" y="377"/>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5" name="椭圆 23424"/>
                <p:cNvSpPr/>
                <p:nvPr/>
              </p:nvSpPr>
              <p:spPr>
                <a:xfrm>
                  <a:off x="1063" y="350"/>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6" name="椭圆 23425"/>
                <p:cNvSpPr/>
                <p:nvPr/>
              </p:nvSpPr>
              <p:spPr>
                <a:xfrm>
                  <a:off x="1063" y="404"/>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7" name="椭圆 23426"/>
                <p:cNvSpPr/>
                <p:nvPr/>
              </p:nvSpPr>
              <p:spPr>
                <a:xfrm>
                  <a:off x="1108" y="422"/>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8" name="椭圆 23427"/>
                <p:cNvSpPr/>
                <p:nvPr/>
              </p:nvSpPr>
              <p:spPr>
                <a:xfrm>
                  <a:off x="1168" y="416"/>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9" name="椭圆 23428"/>
                <p:cNvSpPr/>
                <p:nvPr/>
              </p:nvSpPr>
              <p:spPr>
                <a:xfrm>
                  <a:off x="1120" y="461"/>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40" name="椭圆 23429"/>
                <p:cNvSpPr/>
                <p:nvPr/>
              </p:nvSpPr>
              <p:spPr>
                <a:xfrm>
                  <a:off x="1063" y="452"/>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41" name="椭圆 23430"/>
                <p:cNvSpPr/>
                <p:nvPr/>
              </p:nvSpPr>
              <p:spPr>
                <a:xfrm>
                  <a:off x="1117" y="329"/>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grpSp>
        </p:grpSp>
        <p:sp>
          <p:nvSpPr>
            <p:cNvPr id="1042" name="矩形 23431"/>
            <p:cNvSpPr/>
            <p:nvPr userDrawn="1"/>
          </p:nvSpPr>
          <p:spPr>
            <a:xfrm>
              <a:off x="426" y="1185"/>
              <a:ext cx="701" cy="3135"/>
            </a:xfrm>
            <a:prstGeom prst="rect">
              <a:avLst/>
            </a:prstGeom>
            <a:solidFill>
              <a:schemeClr val="bg1">
                <a:alpha val="50000"/>
              </a:schemeClr>
            </a:solidFill>
            <a:ln w="9525">
              <a:noFill/>
            </a:ln>
          </p:spPr>
          <p:txBody>
            <a:bodyPr anchor="t" anchorCtr="0"/>
            <a:p>
              <a:pPr lvl="0"/>
              <a:endParaRPr lang="zh-CN" altLang="en-US">
                <a:latin typeface="Times New Roman" panose="02020603050405020304" pitchFamily="18" charset="0"/>
              </a:endParaRPr>
            </a:p>
          </p:txBody>
        </p:sp>
      </p:grpSp>
      <p:sp>
        <p:nvSpPr>
          <p:cNvPr id="1043" name="标题 23432"/>
          <p:cNvSpPr>
            <a:spLocks noGrp="1"/>
          </p:cNvSpPr>
          <p:nvPr>
            <p:ph type="title"/>
          </p:nvPr>
        </p:nvSpPr>
        <p:spPr>
          <a:xfrm>
            <a:off x="971550" y="0"/>
            <a:ext cx="7772400" cy="998855"/>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1044" name="文本占位符 23433"/>
          <p:cNvSpPr>
            <a:spLocks noGrp="1"/>
          </p:cNvSpPr>
          <p:nvPr>
            <p:ph type="body"/>
          </p:nvPr>
        </p:nvSpPr>
        <p:spPr>
          <a:xfrm>
            <a:off x="685800" y="1981200"/>
            <a:ext cx="7772400" cy="4114800"/>
          </a:xfrm>
          <a:prstGeom prst="rect">
            <a:avLst/>
          </a:prstGeom>
          <a:noFill/>
          <a:ln w="9525">
            <a:noFill/>
          </a:ln>
        </p:spPr>
        <p:txBody>
          <a:bodyPr anchor="t" anchorCtr="0"/>
          <a:p>
            <a:pPr lvl="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23435" name="日期占位符 23434"/>
          <p:cNvSpPr>
            <a:spLocks noGrp="1"/>
          </p:cNvSpPr>
          <p:nvPr>
            <p:ph type="dt" sz="half" idx="2"/>
          </p:nvPr>
        </p:nvSpPr>
        <p:spPr>
          <a:xfrm>
            <a:off x="685800" y="6248400"/>
            <a:ext cx="1905000" cy="457200"/>
          </a:xfrm>
          <a:prstGeom prst="rect">
            <a:avLst/>
          </a:prstGeom>
          <a:noFill/>
          <a:ln w="9525">
            <a:noFill/>
          </a:ln>
        </p:spPr>
        <p:txBody>
          <a:bodyPr/>
          <a:lstStyle>
            <a:lvl1pPr>
              <a:defRPr sz="1400"/>
            </a:lvl1pPr>
          </a:lstStyle>
          <a:p>
            <a:pPr lvl="0" fontAlgn="base"/>
            <a:endParaRPr lang="zh-CN" altLang="en-US" strike="noStrike" noProof="1" dirty="0">
              <a:latin typeface="Arial Narrow" pitchFamily="34" charset="0"/>
            </a:endParaRPr>
          </a:p>
        </p:txBody>
      </p:sp>
      <p:sp>
        <p:nvSpPr>
          <p:cNvPr id="23436" name="页脚占位符 23435"/>
          <p:cNvSpPr>
            <a:spLocks noGrp="1"/>
          </p:cNvSpPr>
          <p:nvPr>
            <p:ph type="ftr" sz="quarter" idx="3"/>
          </p:nvPr>
        </p:nvSpPr>
        <p:spPr>
          <a:xfrm>
            <a:off x="3124200" y="6248400"/>
            <a:ext cx="2895600" cy="457200"/>
          </a:xfrm>
          <a:prstGeom prst="rect">
            <a:avLst/>
          </a:prstGeom>
          <a:noFill/>
          <a:ln w="9525">
            <a:noFill/>
          </a:ln>
        </p:spPr>
        <p:txBody>
          <a:bodyPr/>
          <a:lstStyle>
            <a:lvl1pPr algn="ctr">
              <a:defRPr sz="1400"/>
            </a:lvl1pPr>
          </a:lstStyle>
          <a:p>
            <a:pPr lvl="0" fontAlgn="base"/>
            <a:endParaRPr lang="zh-CN" altLang="en-US" strike="noStrike" noProof="1" dirty="0">
              <a:latin typeface="Arial Narrow" pitchFamily="34" charset="0"/>
            </a:endParaRPr>
          </a:p>
        </p:txBody>
      </p:sp>
      <p:sp>
        <p:nvSpPr>
          <p:cNvPr id="23437" name="灯片编号占位符 23436"/>
          <p:cNvSpPr>
            <a:spLocks noGrp="1"/>
          </p:cNvSpPr>
          <p:nvPr>
            <p:ph type="sldNum" sz="quarter" idx="4"/>
          </p:nvPr>
        </p:nvSpPr>
        <p:spPr>
          <a:xfrm>
            <a:off x="6553200" y="6248400"/>
            <a:ext cx="1905000" cy="457200"/>
          </a:xfrm>
          <a:prstGeom prst="rect">
            <a:avLst/>
          </a:prstGeom>
          <a:noFill/>
          <a:ln w="9525">
            <a:noFill/>
          </a:ln>
        </p:spPr>
        <p:txBody>
          <a:bodyPr/>
          <a:lstStyle>
            <a:lvl1pPr algn="r">
              <a:defRPr sz="1400"/>
            </a:lvl1pPr>
          </a:lstStyle>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 bg1="lt1" tx1="dk1" bg2="lt2" tx2="dk2" accent1="accent1" accent2="accent2" accent3="accent3" accent4="accent4" accent5="accent5" accent6="accent6" hlink="hlink" folHlink="folHlink"/>
  <p:sldLayoutIdLst>
    <p:sldLayoutId id="2147483831" r:id="rId1"/>
    <p:sldLayoutId id="2147483832"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2" r:id="rId12"/>
  </p:sldLayoutIdLst>
  <p:hf sldNum="0" hdr="0" ftr="0" dt="0"/>
  <p:txStyles>
    <p:titleStyle>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Blip>
          <a:blip r:embed="rId14"/>
        </a:buBlip>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grpSp>
        <p:nvGrpSpPr>
          <p:cNvPr id="1026" name="组合 23443"/>
          <p:cNvGrpSpPr/>
          <p:nvPr/>
        </p:nvGrpSpPr>
        <p:grpSpPr>
          <a:xfrm>
            <a:off x="-23495" y="-71120"/>
            <a:ext cx="9147175" cy="6943725"/>
            <a:chOff x="-15" y="-89"/>
            <a:chExt cx="5775" cy="4409"/>
          </a:xfrm>
        </p:grpSpPr>
        <p:sp>
          <p:nvSpPr>
            <p:cNvPr id="1027" name="矩形 22529"/>
            <p:cNvSpPr/>
            <p:nvPr userDrawn="1"/>
          </p:nvSpPr>
          <p:spPr>
            <a:xfrm>
              <a:off x="0" y="-59"/>
              <a:ext cx="5760" cy="625"/>
            </a:xfrm>
            <a:prstGeom prst="rect">
              <a:avLst/>
            </a:prstGeom>
            <a:solidFill>
              <a:schemeClr val="accent2"/>
            </a:solidFill>
            <a:ln w="9525">
              <a:noFill/>
            </a:ln>
          </p:spPr>
          <p:txBody>
            <a:bodyPr anchor="t" anchorCtr="0"/>
            <a:p>
              <a:pPr lvl="0"/>
              <a:endParaRPr lang="zh-CN" altLang="en-US">
                <a:latin typeface="Times New Roman" panose="02020603050405020304" pitchFamily="18" charset="0"/>
              </a:endParaRPr>
            </a:p>
          </p:txBody>
        </p:sp>
        <p:sp>
          <p:nvSpPr>
            <p:cNvPr id="1028" name="矩形 22531" descr="Cacback"/>
            <p:cNvSpPr/>
            <p:nvPr userDrawn="1"/>
          </p:nvSpPr>
          <p:spPr>
            <a:xfrm>
              <a:off x="0" y="0"/>
              <a:ext cx="446" cy="4320"/>
            </a:xfrm>
            <a:prstGeom prst="rect">
              <a:avLst/>
            </a:prstGeom>
            <a:blipFill rotWithShape="0">
              <a:blip r:embed="rId13"/>
            </a:blipFill>
            <a:ln w="9525">
              <a:noFill/>
            </a:ln>
          </p:spPr>
          <p:txBody>
            <a:bodyPr anchor="t" anchorCtr="0"/>
            <a:p>
              <a:pPr lvl="0"/>
              <a:endParaRPr lang="zh-CN" altLang="en-US">
                <a:latin typeface="Times New Roman" panose="02020603050405020304" pitchFamily="18" charset="0"/>
              </a:endParaRPr>
            </a:p>
          </p:txBody>
        </p:sp>
        <p:grpSp>
          <p:nvGrpSpPr>
            <p:cNvPr id="1029" name="组合 23442"/>
            <p:cNvGrpSpPr/>
            <p:nvPr userDrawn="1"/>
          </p:nvGrpSpPr>
          <p:grpSpPr>
            <a:xfrm>
              <a:off x="-15" y="-89"/>
              <a:ext cx="5295" cy="785"/>
              <a:chOff x="20" y="-89"/>
              <a:chExt cx="5295" cy="785"/>
            </a:xfrm>
          </p:grpSpPr>
          <p:sp>
            <p:nvSpPr>
              <p:cNvPr id="1030" name="任意多边形 23419"/>
              <p:cNvSpPr/>
              <p:nvPr userDrawn="1"/>
            </p:nvSpPr>
            <p:spPr>
              <a:xfrm rot="-507431">
                <a:off x="20" y="524"/>
                <a:ext cx="1059" cy="172"/>
              </a:xfrm>
              <a:custGeom>
                <a:avLst/>
                <a:gdLst/>
                <a:ahLst/>
                <a:cxnLst/>
                <a:pathLst>
                  <a:path w="1059" h="172">
                    <a:moveTo>
                      <a:pt x="1059" y="0"/>
                    </a:moveTo>
                    <a:cubicBezTo>
                      <a:pt x="543" y="45"/>
                      <a:pt x="291" y="112"/>
                      <a:pt x="147" y="144"/>
                    </a:cubicBezTo>
                    <a:cubicBezTo>
                      <a:pt x="0" y="172"/>
                      <a:pt x="153" y="147"/>
                      <a:pt x="177" y="171"/>
                    </a:cubicBezTo>
                    <a:cubicBezTo>
                      <a:pt x="329" y="151"/>
                      <a:pt x="339" y="99"/>
                      <a:pt x="1059" y="24"/>
                    </a:cubicBezTo>
                    <a:cubicBezTo>
                      <a:pt x="1059" y="24"/>
                      <a:pt x="1059" y="0"/>
                      <a:pt x="1059" y="0"/>
                    </a:cubicBezTo>
                    <a:close/>
                  </a:path>
                </a:pathLst>
              </a:custGeom>
              <a:gradFill rotWithShape="0">
                <a:gsLst>
                  <a:gs pos="0">
                    <a:schemeClr val="accent1"/>
                  </a:gs>
                  <a:gs pos="100000">
                    <a:schemeClr val="bg2"/>
                  </a:gs>
                </a:gsLst>
                <a:lin ang="0" scaled="1"/>
                <a:tileRect/>
              </a:gradFill>
              <a:ln w="9525">
                <a:noFill/>
              </a:ln>
            </p:spPr>
            <p:txBody>
              <a:bodyPr/>
              <a:p>
                <a:endParaRPr lang="zh-CN" altLang="en-US"/>
              </a:p>
            </p:txBody>
          </p:sp>
          <p:sp>
            <p:nvSpPr>
              <p:cNvPr id="1031" name="任意多边形 23420"/>
              <p:cNvSpPr/>
              <p:nvPr userDrawn="1"/>
            </p:nvSpPr>
            <p:spPr>
              <a:xfrm rot="-507431">
                <a:off x="1193" y="-89"/>
                <a:ext cx="4122" cy="630"/>
              </a:xfrm>
              <a:custGeom>
                <a:avLst/>
                <a:gdLst/>
                <a:ahLst/>
                <a:cxnLst/>
                <a:pathLst>
                  <a:path w="4122" h="630">
                    <a:moveTo>
                      <a:pt x="0" y="204"/>
                    </a:moveTo>
                    <a:cubicBezTo>
                      <a:pt x="255" y="198"/>
                      <a:pt x="1686" y="0"/>
                      <a:pt x="3544" y="348"/>
                    </a:cubicBezTo>
                    <a:cubicBezTo>
                      <a:pt x="4122" y="464"/>
                      <a:pt x="3754" y="614"/>
                      <a:pt x="3680" y="630"/>
                    </a:cubicBezTo>
                    <a:cubicBezTo>
                      <a:pt x="3680" y="630"/>
                      <a:pt x="3642" y="626"/>
                      <a:pt x="3616" y="624"/>
                    </a:cubicBezTo>
                    <a:cubicBezTo>
                      <a:pt x="3678" y="612"/>
                      <a:pt x="4118" y="488"/>
                      <a:pt x="3534" y="368"/>
                    </a:cubicBezTo>
                    <a:cubicBezTo>
                      <a:pt x="2029" y="98"/>
                      <a:pt x="696" y="156"/>
                      <a:pt x="17" y="231"/>
                    </a:cubicBezTo>
                    <a:cubicBezTo>
                      <a:pt x="17" y="231"/>
                      <a:pt x="0" y="204"/>
                      <a:pt x="0" y="204"/>
                    </a:cubicBezTo>
                    <a:close/>
                  </a:path>
                </a:pathLst>
              </a:custGeom>
              <a:solidFill>
                <a:schemeClr val="bg2"/>
              </a:solidFill>
              <a:ln w="9525">
                <a:noFill/>
              </a:ln>
            </p:spPr>
            <p:txBody>
              <a:bodyPr/>
              <a:p>
                <a:endParaRPr lang="zh-CN" altLang="en-US"/>
              </a:p>
            </p:txBody>
          </p:sp>
          <p:grpSp>
            <p:nvGrpSpPr>
              <p:cNvPr id="1032" name="组合 23421"/>
              <p:cNvGrpSpPr/>
              <p:nvPr userDrawn="1"/>
            </p:nvGrpSpPr>
            <p:grpSpPr>
              <a:xfrm>
                <a:off x="1033" y="326"/>
                <a:ext cx="192" cy="192"/>
                <a:chOff x="1033" y="326"/>
                <a:chExt cx="192" cy="192"/>
              </a:xfrm>
            </p:grpSpPr>
            <p:sp>
              <p:nvSpPr>
                <p:cNvPr id="1033" name="椭圆 23422"/>
                <p:cNvSpPr/>
                <p:nvPr/>
              </p:nvSpPr>
              <p:spPr>
                <a:xfrm>
                  <a:off x="1033" y="326"/>
                  <a:ext cx="192" cy="192"/>
                </a:xfrm>
                <a:prstGeom prst="ellipse">
                  <a:avLst/>
                </a:prstGeom>
                <a:gradFill rotWithShape="0">
                  <a:gsLst>
                    <a:gs pos="0">
                      <a:schemeClr val="bg2"/>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4" name="椭圆 23423"/>
                <p:cNvSpPr/>
                <p:nvPr/>
              </p:nvSpPr>
              <p:spPr>
                <a:xfrm>
                  <a:off x="1129" y="377"/>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5" name="椭圆 23424"/>
                <p:cNvSpPr/>
                <p:nvPr/>
              </p:nvSpPr>
              <p:spPr>
                <a:xfrm>
                  <a:off x="1063" y="350"/>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6" name="椭圆 23425"/>
                <p:cNvSpPr/>
                <p:nvPr/>
              </p:nvSpPr>
              <p:spPr>
                <a:xfrm>
                  <a:off x="1063" y="404"/>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7" name="椭圆 23426"/>
                <p:cNvSpPr/>
                <p:nvPr/>
              </p:nvSpPr>
              <p:spPr>
                <a:xfrm>
                  <a:off x="1108" y="422"/>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8" name="椭圆 23427"/>
                <p:cNvSpPr/>
                <p:nvPr/>
              </p:nvSpPr>
              <p:spPr>
                <a:xfrm>
                  <a:off x="1168" y="416"/>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9" name="椭圆 23428"/>
                <p:cNvSpPr/>
                <p:nvPr/>
              </p:nvSpPr>
              <p:spPr>
                <a:xfrm>
                  <a:off x="1120" y="461"/>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40" name="椭圆 23429"/>
                <p:cNvSpPr/>
                <p:nvPr/>
              </p:nvSpPr>
              <p:spPr>
                <a:xfrm>
                  <a:off x="1063" y="452"/>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41" name="椭圆 23430"/>
                <p:cNvSpPr/>
                <p:nvPr/>
              </p:nvSpPr>
              <p:spPr>
                <a:xfrm>
                  <a:off x="1117" y="329"/>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grpSp>
        </p:grpSp>
        <p:sp>
          <p:nvSpPr>
            <p:cNvPr id="1042" name="矩形 23431"/>
            <p:cNvSpPr/>
            <p:nvPr userDrawn="1"/>
          </p:nvSpPr>
          <p:spPr>
            <a:xfrm>
              <a:off x="426" y="1185"/>
              <a:ext cx="701" cy="3135"/>
            </a:xfrm>
            <a:prstGeom prst="rect">
              <a:avLst/>
            </a:prstGeom>
            <a:solidFill>
              <a:schemeClr val="bg1">
                <a:alpha val="50000"/>
              </a:schemeClr>
            </a:solidFill>
            <a:ln w="9525">
              <a:noFill/>
            </a:ln>
          </p:spPr>
          <p:txBody>
            <a:bodyPr anchor="t" anchorCtr="0"/>
            <a:p>
              <a:pPr lvl="0"/>
              <a:endParaRPr lang="zh-CN" altLang="en-US">
                <a:latin typeface="Times New Roman" panose="02020603050405020304" pitchFamily="18" charset="0"/>
              </a:endParaRPr>
            </a:p>
          </p:txBody>
        </p:sp>
      </p:grpSp>
      <p:sp>
        <p:nvSpPr>
          <p:cNvPr id="1043" name="标题 23432"/>
          <p:cNvSpPr>
            <a:spLocks noGrp="1"/>
          </p:cNvSpPr>
          <p:nvPr>
            <p:ph type="title"/>
          </p:nvPr>
        </p:nvSpPr>
        <p:spPr>
          <a:xfrm>
            <a:off x="971550" y="0"/>
            <a:ext cx="7772400" cy="998855"/>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1044" name="文本占位符 23433"/>
          <p:cNvSpPr>
            <a:spLocks noGrp="1"/>
          </p:cNvSpPr>
          <p:nvPr>
            <p:ph type="body"/>
          </p:nvPr>
        </p:nvSpPr>
        <p:spPr>
          <a:xfrm>
            <a:off x="685800" y="1981200"/>
            <a:ext cx="7772400" cy="4114800"/>
          </a:xfrm>
          <a:prstGeom prst="rect">
            <a:avLst/>
          </a:prstGeom>
          <a:noFill/>
          <a:ln w="9525">
            <a:noFill/>
          </a:ln>
        </p:spPr>
        <p:txBody>
          <a:bodyPr anchor="t" anchorCtr="0"/>
          <a:p>
            <a:pPr lvl="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23435" name="日期占位符 23434"/>
          <p:cNvSpPr>
            <a:spLocks noGrp="1"/>
          </p:cNvSpPr>
          <p:nvPr>
            <p:ph type="dt" sz="half" idx="2"/>
          </p:nvPr>
        </p:nvSpPr>
        <p:spPr>
          <a:xfrm>
            <a:off x="685800" y="6248400"/>
            <a:ext cx="1905000" cy="457200"/>
          </a:xfrm>
          <a:prstGeom prst="rect">
            <a:avLst/>
          </a:prstGeom>
          <a:noFill/>
          <a:ln w="9525">
            <a:noFill/>
          </a:ln>
        </p:spPr>
        <p:txBody>
          <a:bodyPr/>
          <a:lstStyle>
            <a:lvl1pPr>
              <a:defRPr sz="1400"/>
            </a:lvl1pPr>
          </a:lstStyle>
          <a:p>
            <a:pPr lvl="0" fontAlgn="base"/>
            <a:endParaRPr lang="zh-CN" altLang="en-US" strike="noStrike" noProof="1" dirty="0">
              <a:latin typeface="Arial Narrow" pitchFamily="34" charset="0"/>
            </a:endParaRPr>
          </a:p>
        </p:txBody>
      </p:sp>
      <p:sp>
        <p:nvSpPr>
          <p:cNvPr id="23436" name="页脚占位符 23435"/>
          <p:cNvSpPr>
            <a:spLocks noGrp="1"/>
          </p:cNvSpPr>
          <p:nvPr>
            <p:ph type="ftr" sz="quarter" idx="3"/>
          </p:nvPr>
        </p:nvSpPr>
        <p:spPr>
          <a:xfrm>
            <a:off x="3124200" y="6248400"/>
            <a:ext cx="2895600" cy="457200"/>
          </a:xfrm>
          <a:prstGeom prst="rect">
            <a:avLst/>
          </a:prstGeom>
          <a:noFill/>
          <a:ln w="9525">
            <a:noFill/>
          </a:ln>
        </p:spPr>
        <p:txBody>
          <a:bodyPr/>
          <a:lstStyle>
            <a:lvl1pPr algn="ctr">
              <a:defRPr sz="1400"/>
            </a:lvl1pPr>
          </a:lstStyle>
          <a:p>
            <a:pPr lvl="0" fontAlgn="base"/>
            <a:endParaRPr lang="zh-CN" altLang="en-US" strike="noStrike" noProof="1" dirty="0">
              <a:latin typeface="Arial Narrow" pitchFamily="34" charset="0"/>
            </a:endParaRPr>
          </a:p>
        </p:txBody>
      </p:sp>
      <p:sp>
        <p:nvSpPr>
          <p:cNvPr id="23437" name="灯片编号占位符 23436"/>
          <p:cNvSpPr>
            <a:spLocks noGrp="1"/>
          </p:cNvSpPr>
          <p:nvPr>
            <p:ph type="sldNum" sz="quarter" idx="4"/>
          </p:nvPr>
        </p:nvSpPr>
        <p:spPr>
          <a:xfrm>
            <a:off x="6553200" y="6248400"/>
            <a:ext cx="1905000" cy="457200"/>
          </a:xfrm>
          <a:prstGeom prst="rect">
            <a:avLst/>
          </a:prstGeom>
          <a:noFill/>
          <a:ln w="9525">
            <a:noFill/>
          </a:ln>
        </p:spPr>
        <p:txBody>
          <a:bodyPr/>
          <a:lstStyle>
            <a:lvl1pPr algn="r">
              <a:defRPr sz="1400"/>
            </a:lvl1pPr>
          </a:lstStyle>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 bg1="lt1" tx1="dk1" bg2="lt2" tx2="dk2" accent1="accent1" accent2="accent2" accent3="accent3" accent4="accent4" accent5="accent5" accent6="accent6" hlink="hlink" folHlink="folHlink"/>
  <p:sldLayoutIdLst>
    <p:sldLayoutId id="2147483844" r:id="rId1"/>
    <p:sldLayoutId id="2147483845" r:id="rId2"/>
    <p:sldLayoutId id="2147483846" r:id="rId3"/>
    <p:sldLayoutId id="2147483847" r:id="rId4"/>
    <p:sldLayoutId id="2147483848" r:id="rId5"/>
    <p:sldLayoutId id="2147483849" r:id="rId6"/>
    <p:sldLayoutId id="2147483850" r:id="rId7"/>
    <p:sldLayoutId id="2147483851" r:id="rId8"/>
    <p:sldLayoutId id="2147483852" r:id="rId9"/>
    <p:sldLayoutId id="2147483853" r:id="rId10"/>
    <p:sldLayoutId id="2147483854" r:id="rId11"/>
    <p:sldLayoutId id="2147483855" r:id="rId12"/>
  </p:sldLayoutIdLst>
  <p:hf sldNum="0" hdr="0" ftr="0" dt="0"/>
  <p:txStyles>
    <p:titleStyle>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Blip>
          <a:blip r:embed="rId14"/>
        </a:buBlip>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grpSp>
        <p:nvGrpSpPr>
          <p:cNvPr id="1026" name="组合 23443"/>
          <p:cNvGrpSpPr/>
          <p:nvPr/>
        </p:nvGrpSpPr>
        <p:grpSpPr>
          <a:xfrm>
            <a:off x="-23495" y="-71120"/>
            <a:ext cx="9147175" cy="6943725"/>
            <a:chOff x="-15" y="-89"/>
            <a:chExt cx="5775" cy="4409"/>
          </a:xfrm>
        </p:grpSpPr>
        <p:sp>
          <p:nvSpPr>
            <p:cNvPr id="1027" name="矩形 22529"/>
            <p:cNvSpPr/>
            <p:nvPr userDrawn="1"/>
          </p:nvSpPr>
          <p:spPr>
            <a:xfrm>
              <a:off x="0" y="-59"/>
              <a:ext cx="5760" cy="625"/>
            </a:xfrm>
            <a:prstGeom prst="rect">
              <a:avLst/>
            </a:prstGeom>
            <a:solidFill>
              <a:schemeClr val="accent2"/>
            </a:solidFill>
            <a:ln w="9525">
              <a:noFill/>
            </a:ln>
          </p:spPr>
          <p:txBody>
            <a:bodyPr anchor="t" anchorCtr="0"/>
            <a:p>
              <a:pPr lvl="0"/>
              <a:endParaRPr lang="zh-CN" altLang="en-US">
                <a:latin typeface="Times New Roman" panose="02020603050405020304" pitchFamily="18" charset="0"/>
              </a:endParaRPr>
            </a:p>
          </p:txBody>
        </p:sp>
        <p:sp>
          <p:nvSpPr>
            <p:cNvPr id="1028" name="矩形 22531" descr="Cacback"/>
            <p:cNvSpPr/>
            <p:nvPr userDrawn="1"/>
          </p:nvSpPr>
          <p:spPr>
            <a:xfrm>
              <a:off x="0" y="0"/>
              <a:ext cx="446" cy="4320"/>
            </a:xfrm>
            <a:prstGeom prst="rect">
              <a:avLst/>
            </a:prstGeom>
            <a:blipFill rotWithShape="0">
              <a:blip r:embed="rId13"/>
            </a:blipFill>
            <a:ln w="9525">
              <a:noFill/>
            </a:ln>
          </p:spPr>
          <p:txBody>
            <a:bodyPr anchor="t" anchorCtr="0"/>
            <a:p>
              <a:pPr lvl="0"/>
              <a:endParaRPr lang="zh-CN" altLang="en-US">
                <a:latin typeface="Times New Roman" panose="02020603050405020304" pitchFamily="18" charset="0"/>
              </a:endParaRPr>
            </a:p>
          </p:txBody>
        </p:sp>
        <p:grpSp>
          <p:nvGrpSpPr>
            <p:cNvPr id="1029" name="组合 23442"/>
            <p:cNvGrpSpPr/>
            <p:nvPr userDrawn="1"/>
          </p:nvGrpSpPr>
          <p:grpSpPr>
            <a:xfrm>
              <a:off x="-15" y="-89"/>
              <a:ext cx="5295" cy="785"/>
              <a:chOff x="20" y="-89"/>
              <a:chExt cx="5295" cy="785"/>
            </a:xfrm>
          </p:grpSpPr>
          <p:sp>
            <p:nvSpPr>
              <p:cNvPr id="1030" name="任意多边形 23419"/>
              <p:cNvSpPr/>
              <p:nvPr userDrawn="1"/>
            </p:nvSpPr>
            <p:spPr>
              <a:xfrm rot="-507431">
                <a:off x="20" y="524"/>
                <a:ext cx="1059" cy="172"/>
              </a:xfrm>
              <a:custGeom>
                <a:avLst/>
                <a:gdLst/>
                <a:ahLst/>
                <a:cxnLst/>
                <a:pathLst>
                  <a:path w="1059" h="172">
                    <a:moveTo>
                      <a:pt x="1059" y="0"/>
                    </a:moveTo>
                    <a:cubicBezTo>
                      <a:pt x="543" y="45"/>
                      <a:pt x="291" y="112"/>
                      <a:pt x="147" y="144"/>
                    </a:cubicBezTo>
                    <a:cubicBezTo>
                      <a:pt x="0" y="172"/>
                      <a:pt x="153" y="147"/>
                      <a:pt x="177" y="171"/>
                    </a:cubicBezTo>
                    <a:cubicBezTo>
                      <a:pt x="329" y="151"/>
                      <a:pt x="339" y="99"/>
                      <a:pt x="1059" y="24"/>
                    </a:cubicBezTo>
                    <a:cubicBezTo>
                      <a:pt x="1059" y="24"/>
                      <a:pt x="1059" y="0"/>
                      <a:pt x="1059" y="0"/>
                    </a:cubicBezTo>
                    <a:close/>
                  </a:path>
                </a:pathLst>
              </a:custGeom>
              <a:gradFill rotWithShape="0">
                <a:gsLst>
                  <a:gs pos="0">
                    <a:schemeClr val="accent1"/>
                  </a:gs>
                  <a:gs pos="100000">
                    <a:schemeClr val="bg2"/>
                  </a:gs>
                </a:gsLst>
                <a:lin ang="0" scaled="1"/>
                <a:tileRect/>
              </a:gradFill>
              <a:ln w="9525">
                <a:noFill/>
              </a:ln>
            </p:spPr>
            <p:txBody>
              <a:bodyPr/>
              <a:p>
                <a:endParaRPr lang="zh-CN" altLang="en-US"/>
              </a:p>
            </p:txBody>
          </p:sp>
          <p:sp>
            <p:nvSpPr>
              <p:cNvPr id="1031" name="任意多边形 23420"/>
              <p:cNvSpPr/>
              <p:nvPr userDrawn="1"/>
            </p:nvSpPr>
            <p:spPr>
              <a:xfrm rot="-507431">
                <a:off x="1193" y="-89"/>
                <a:ext cx="4122" cy="630"/>
              </a:xfrm>
              <a:custGeom>
                <a:avLst/>
                <a:gdLst/>
                <a:ahLst/>
                <a:cxnLst/>
                <a:pathLst>
                  <a:path w="4122" h="630">
                    <a:moveTo>
                      <a:pt x="0" y="204"/>
                    </a:moveTo>
                    <a:cubicBezTo>
                      <a:pt x="255" y="198"/>
                      <a:pt x="1686" y="0"/>
                      <a:pt x="3544" y="348"/>
                    </a:cubicBezTo>
                    <a:cubicBezTo>
                      <a:pt x="4122" y="464"/>
                      <a:pt x="3754" y="614"/>
                      <a:pt x="3680" y="630"/>
                    </a:cubicBezTo>
                    <a:cubicBezTo>
                      <a:pt x="3680" y="630"/>
                      <a:pt x="3642" y="626"/>
                      <a:pt x="3616" y="624"/>
                    </a:cubicBezTo>
                    <a:cubicBezTo>
                      <a:pt x="3678" y="612"/>
                      <a:pt x="4118" y="488"/>
                      <a:pt x="3534" y="368"/>
                    </a:cubicBezTo>
                    <a:cubicBezTo>
                      <a:pt x="2029" y="98"/>
                      <a:pt x="696" y="156"/>
                      <a:pt x="17" y="231"/>
                    </a:cubicBezTo>
                    <a:cubicBezTo>
                      <a:pt x="17" y="231"/>
                      <a:pt x="0" y="204"/>
                      <a:pt x="0" y="204"/>
                    </a:cubicBezTo>
                    <a:close/>
                  </a:path>
                </a:pathLst>
              </a:custGeom>
              <a:solidFill>
                <a:schemeClr val="bg2"/>
              </a:solidFill>
              <a:ln w="9525">
                <a:noFill/>
              </a:ln>
            </p:spPr>
            <p:txBody>
              <a:bodyPr/>
              <a:p>
                <a:endParaRPr lang="zh-CN" altLang="en-US"/>
              </a:p>
            </p:txBody>
          </p:sp>
          <p:grpSp>
            <p:nvGrpSpPr>
              <p:cNvPr id="1032" name="组合 23421"/>
              <p:cNvGrpSpPr/>
              <p:nvPr userDrawn="1"/>
            </p:nvGrpSpPr>
            <p:grpSpPr>
              <a:xfrm>
                <a:off x="1033" y="326"/>
                <a:ext cx="192" cy="192"/>
                <a:chOff x="1033" y="326"/>
                <a:chExt cx="192" cy="192"/>
              </a:xfrm>
            </p:grpSpPr>
            <p:sp>
              <p:nvSpPr>
                <p:cNvPr id="1033" name="椭圆 23422"/>
                <p:cNvSpPr/>
                <p:nvPr/>
              </p:nvSpPr>
              <p:spPr>
                <a:xfrm>
                  <a:off x="1033" y="326"/>
                  <a:ext cx="192" cy="192"/>
                </a:xfrm>
                <a:prstGeom prst="ellipse">
                  <a:avLst/>
                </a:prstGeom>
                <a:gradFill rotWithShape="0">
                  <a:gsLst>
                    <a:gs pos="0">
                      <a:schemeClr val="bg2"/>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4" name="椭圆 23423"/>
                <p:cNvSpPr/>
                <p:nvPr/>
              </p:nvSpPr>
              <p:spPr>
                <a:xfrm>
                  <a:off x="1129" y="377"/>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5" name="椭圆 23424"/>
                <p:cNvSpPr/>
                <p:nvPr/>
              </p:nvSpPr>
              <p:spPr>
                <a:xfrm>
                  <a:off x="1063" y="350"/>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6" name="椭圆 23425"/>
                <p:cNvSpPr/>
                <p:nvPr/>
              </p:nvSpPr>
              <p:spPr>
                <a:xfrm>
                  <a:off x="1063" y="404"/>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7" name="椭圆 23426"/>
                <p:cNvSpPr/>
                <p:nvPr/>
              </p:nvSpPr>
              <p:spPr>
                <a:xfrm>
                  <a:off x="1108" y="422"/>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8" name="椭圆 23427"/>
                <p:cNvSpPr/>
                <p:nvPr/>
              </p:nvSpPr>
              <p:spPr>
                <a:xfrm>
                  <a:off x="1168" y="416"/>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9" name="椭圆 23428"/>
                <p:cNvSpPr/>
                <p:nvPr/>
              </p:nvSpPr>
              <p:spPr>
                <a:xfrm>
                  <a:off x="1120" y="461"/>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40" name="椭圆 23429"/>
                <p:cNvSpPr/>
                <p:nvPr/>
              </p:nvSpPr>
              <p:spPr>
                <a:xfrm>
                  <a:off x="1063" y="452"/>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41" name="椭圆 23430"/>
                <p:cNvSpPr/>
                <p:nvPr/>
              </p:nvSpPr>
              <p:spPr>
                <a:xfrm>
                  <a:off x="1117" y="329"/>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grpSp>
        </p:grpSp>
        <p:sp>
          <p:nvSpPr>
            <p:cNvPr id="1042" name="矩形 23431"/>
            <p:cNvSpPr/>
            <p:nvPr userDrawn="1"/>
          </p:nvSpPr>
          <p:spPr>
            <a:xfrm>
              <a:off x="426" y="1185"/>
              <a:ext cx="701" cy="3135"/>
            </a:xfrm>
            <a:prstGeom prst="rect">
              <a:avLst/>
            </a:prstGeom>
            <a:solidFill>
              <a:schemeClr val="bg1">
                <a:alpha val="50000"/>
              </a:schemeClr>
            </a:solidFill>
            <a:ln w="9525">
              <a:noFill/>
            </a:ln>
          </p:spPr>
          <p:txBody>
            <a:bodyPr anchor="t" anchorCtr="0"/>
            <a:p>
              <a:pPr lvl="0"/>
              <a:endParaRPr lang="zh-CN" altLang="en-US">
                <a:latin typeface="Times New Roman" panose="02020603050405020304" pitchFamily="18" charset="0"/>
              </a:endParaRPr>
            </a:p>
          </p:txBody>
        </p:sp>
      </p:grpSp>
      <p:sp>
        <p:nvSpPr>
          <p:cNvPr id="1043" name="标题 23432"/>
          <p:cNvSpPr>
            <a:spLocks noGrp="1"/>
          </p:cNvSpPr>
          <p:nvPr>
            <p:ph type="title"/>
          </p:nvPr>
        </p:nvSpPr>
        <p:spPr>
          <a:xfrm>
            <a:off x="971550" y="0"/>
            <a:ext cx="7772400" cy="998855"/>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1044" name="文本占位符 23433"/>
          <p:cNvSpPr>
            <a:spLocks noGrp="1"/>
          </p:cNvSpPr>
          <p:nvPr>
            <p:ph type="body"/>
          </p:nvPr>
        </p:nvSpPr>
        <p:spPr>
          <a:xfrm>
            <a:off x="685800" y="1981200"/>
            <a:ext cx="7772400" cy="4114800"/>
          </a:xfrm>
          <a:prstGeom prst="rect">
            <a:avLst/>
          </a:prstGeom>
          <a:noFill/>
          <a:ln w="9525">
            <a:noFill/>
          </a:ln>
        </p:spPr>
        <p:txBody>
          <a:bodyPr anchor="t" anchorCtr="0"/>
          <a:p>
            <a:pPr lvl="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23435" name="日期占位符 23434"/>
          <p:cNvSpPr>
            <a:spLocks noGrp="1"/>
          </p:cNvSpPr>
          <p:nvPr>
            <p:ph type="dt" sz="half" idx="2"/>
          </p:nvPr>
        </p:nvSpPr>
        <p:spPr>
          <a:xfrm>
            <a:off x="685800" y="6248400"/>
            <a:ext cx="1905000" cy="457200"/>
          </a:xfrm>
          <a:prstGeom prst="rect">
            <a:avLst/>
          </a:prstGeom>
          <a:noFill/>
          <a:ln w="9525">
            <a:noFill/>
          </a:ln>
        </p:spPr>
        <p:txBody>
          <a:bodyPr/>
          <a:lstStyle>
            <a:lvl1pPr>
              <a:defRPr sz="1400"/>
            </a:lvl1pPr>
          </a:lstStyle>
          <a:p>
            <a:pPr lvl="0" fontAlgn="base"/>
            <a:endParaRPr lang="zh-CN" altLang="en-US" strike="noStrike" noProof="1" dirty="0">
              <a:latin typeface="Arial Narrow" pitchFamily="34" charset="0"/>
            </a:endParaRPr>
          </a:p>
        </p:txBody>
      </p:sp>
      <p:sp>
        <p:nvSpPr>
          <p:cNvPr id="23436" name="页脚占位符 23435"/>
          <p:cNvSpPr>
            <a:spLocks noGrp="1"/>
          </p:cNvSpPr>
          <p:nvPr>
            <p:ph type="ftr" sz="quarter" idx="3"/>
          </p:nvPr>
        </p:nvSpPr>
        <p:spPr>
          <a:xfrm>
            <a:off x="3124200" y="6248400"/>
            <a:ext cx="2895600" cy="457200"/>
          </a:xfrm>
          <a:prstGeom prst="rect">
            <a:avLst/>
          </a:prstGeom>
          <a:noFill/>
          <a:ln w="9525">
            <a:noFill/>
          </a:ln>
        </p:spPr>
        <p:txBody>
          <a:bodyPr/>
          <a:lstStyle>
            <a:lvl1pPr algn="ctr">
              <a:defRPr sz="1400"/>
            </a:lvl1pPr>
          </a:lstStyle>
          <a:p>
            <a:pPr lvl="0" fontAlgn="base"/>
            <a:endParaRPr lang="zh-CN" altLang="en-US" strike="noStrike" noProof="1" dirty="0">
              <a:latin typeface="Arial Narrow" pitchFamily="34" charset="0"/>
            </a:endParaRPr>
          </a:p>
        </p:txBody>
      </p:sp>
      <p:sp>
        <p:nvSpPr>
          <p:cNvPr id="23437" name="灯片编号占位符 23436"/>
          <p:cNvSpPr>
            <a:spLocks noGrp="1"/>
          </p:cNvSpPr>
          <p:nvPr>
            <p:ph type="sldNum" sz="quarter" idx="4"/>
          </p:nvPr>
        </p:nvSpPr>
        <p:spPr>
          <a:xfrm>
            <a:off x="6553200" y="6248400"/>
            <a:ext cx="1905000" cy="457200"/>
          </a:xfrm>
          <a:prstGeom prst="rect">
            <a:avLst/>
          </a:prstGeom>
          <a:noFill/>
          <a:ln w="9525">
            <a:noFill/>
          </a:ln>
        </p:spPr>
        <p:txBody>
          <a:bodyPr/>
          <a:lstStyle>
            <a:lvl1pPr algn="r">
              <a:defRPr sz="1400"/>
            </a:lvl1pPr>
          </a:lstStyle>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 bg1="lt1" tx1="dk1" bg2="lt2" tx2="dk2" accent1="accent1" accent2="accent2" accent3="accent3" accent4="accent4" accent5="accent5" accent6="accent6" hlink="hlink" folHlink="folHlink"/>
  <p:sldLayoutIdLst>
    <p:sldLayoutId id="2147483857" r:id="rId1"/>
    <p:sldLayoutId id="2147483858" r:id="rId2"/>
    <p:sldLayoutId id="2147483859" r:id="rId3"/>
    <p:sldLayoutId id="2147483860" r:id="rId4"/>
    <p:sldLayoutId id="2147483861" r:id="rId5"/>
    <p:sldLayoutId id="2147483862" r:id="rId6"/>
    <p:sldLayoutId id="2147483863" r:id="rId7"/>
    <p:sldLayoutId id="2147483864" r:id="rId8"/>
    <p:sldLayoutId id="2147483865" r:id="rId9"/>
    <p:sldLayoutId id="2147483866" r:id="rId10"/>
    <p:sldLayoutId id="2147483867" r:id="rId11"/>
    <p:sldLayoutId id="2147483868" r:id="rId12"/>
  </p:sldLayoutIdLst>
  <p:hf sldNum="0" hdr="0" ftr="0" dt="0"/>
  <p:txStyles>
    <p:titleStyle>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Blip>
          <a:blip r:embed="rId14"/>
        </a:buBlip>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grpSp>
        <p:nvGrpSpPr>
          <p:cNvPr id="1026" name="组合 23443"/>
          <p:cNvGrpSpPr/>
          <p:nvPr/>
        </p:nvGrpSpPr>
        <p:grpSpPr>
          <a:xfrm>
            <a:off x="-23812" y="-141287"/>
            <a:ext cx="9167812" cy="6999287"/>
            <a:chOff x="-15" y="-89"/>
            <a:chExt cx="5775" cy="4409"/>
          </a:xfrm>
        </p:grpSpPr>
        <p:sp>
          <p:nvSpPr>
            <p:cNvPr id="1027" name="矩形 22529"/>
            <p:cNvSpPr/>
            <p:nvPr userDrawn="1"/>
          </p:nvSpPr>
          <p:spPr>
            <a:xfrm>
              <a:off x="0" y="-14"/>
              <a:ext cx="5760" cy="625"/>
            </a:xfrm>
            <a:prstGeom prst="rect">
              <a:avLst/>
            </a:prstGeom>
            <a:solidFill>
              <a:schemeClr val="accent2"/>
            </a:solidFill>
            <a:ln w="9525">
              <a:noFill/>
            </a:ln>
          </p:spPr>
          <p:txBody>
            <a:bodyPr anchor="t" anchorCtr="0"/>
            <a:p>
              <a:pPr lvl="0"/>
              <a:endParaRPr lang="zh-CN" altLang="en-US">
                <a:latin typeface="Times New Roman" panose="02020603050405020304" pitchFamily="18" charset="0"/>
              </a:endParaRPr>
            </a:p>
          </p:txBody>
        </p:sp>
        <p:sp>
          <p:nvSpPr>
            <p:cNvPr id="1028" name="矩形 22531" descr="Cacback"/>
            <p:cNvSpPr/>
            <p:nvPr userDrawn="1"/>
          </p:nvSpPr>
          <p:spPr>
            <a:xfrm>
              <a:off x="0" y="0"/>
              <a:ext cx="446" cy="4320"/>
            </a:xfrm>
            <a:prstGeom prst="rect">
              <a:avLst/>
            </a:prstGeom>
            <a:blipFill rotWithShape="0">
              <a:blip r:embed="rId13"/>
            </a:blipFill>
            <a:ln w="9525">
              <a:noFill/>
            </a:ln>
          </p:spPr>
          <p:txBody>
            <a:bodyPr anchor="t" anchorCtr="0"/>
            <a:p>
              <a:pPr lvl="0"/>
              <a:endParaRPr lang="zh-CN" altLang="en-US">
                <a:latin typeface="Times New Roman" panose="02020603050405020304" pitchFamily="18" charset="0"/>
              </a:endParaRPr>
            </a:p>
          </p:txBody>
        </p:sp>
        <p:grpSp>
          <p:nvGrpSpPr>
            <p:cNvPr id="1029" name="组合 23442"/>
            <p:cNvGrpSpPr/>
            <p:nvPr userDrawn="1"/>
          </p:nvGrpSpPr>
          <p:grpSpPr>
            <a:xfrm>
              <a:off x="-15" y="-89"/>
              <a:ext cx="5295" cy="785"/>
              <a:chOff x="20" y="-89"/>
              <a:chExt cx="5295" cy="785"/>
            </a:xfrm>
          </p:grpSpPr>
          <p:sp>
            <p:nvSpPr>
              <p:cNvPr id="1030" name="任意多边形 23419"/>
              <p:cNvSpPr/>
              <p:nvPr userDrawn="1"/>
            </p:nvSpPr>
            <p:spPr>
              <a:xfrm rot="-507431">
                <a:off x="20" y="524"/>
                <a:ext cx="1059" cy="172"/>
              </a:xfrm>
              <a:custGeom>
                <a:avLst/>
                <a:gdLst/>
                <a:ahLst/>
                <a:cxnLst/>
                <a:pathLst>
                  <a:path w="1059" h="172">
                    <a:moveTo>
                      <a:pt x="1059" y="0"/>
                    </a:moveTo>
                    <a:cubicBezTo>
                      <a:pt x="543" y="45"/>
                      <a:pt x="291" y="112"/>
                      <a:pt x="147" y="144"/>
                    </a:cubicBezTo>
                    <a:cubicBezTo>
                      <a:pt x="0" y="172"/>
                      <a:pt x="153" y="147"/>
                      <a:pt x="177" y="171"/>
                    </a:cubicBezTo>
                    <a:cubicBezTo>
                      <a:pt x="329" y="151"/>
                      <a:pt x="339" y="99"/>
                      <a:pt x="1059" y="24"/>
                    </a:cubicBezTo>
                    <a:cubicBezTo>
                      <a:pt x="1059" y="24"/>
                      <a:pt x="1059" y="0"/>
                      <a:pt x="1059" y="0"/>
                    </a:cubicBezTo>
                    <a:close/>
                  </a:path>
                </a:pathLst>
              </a:custGeom>
              <a:gradFill rotWithShape="0">
                <a:gsLst>
                  <a:gs pos="0">
                    <a:schemeClr val="accent1"/>
                  </a:gs>
                  <a:gs pos="100000">
                    <a:schemeClr val="bg2"/>
                  </a:gs>
                </a:gsLst>
                <a:lin ang="0" scaled="1"/>
                <a:tileRect/>
              </a:gradFill>
              <a:ln w="9525">
                <a:noFill/>
              </a:ln>
            </p:spPr>
            <p:txBody>
              <a:bodyPr/>
              <a:p>
                <a:endParaRPr lang="zh-CN" altLang="en-US"/>
              </a:p>
            </p:txBody>
          </p:sp>
          <p:sp>
            <p:nvSpPr>
              <p:cNvPr id="1031" name="任意多边形 23420"/>
              <p:cNvSpPr/>
              <p:nvPr userDrawn="1"/>
            </p:nvSpPr>
            <p:spPr>
              <a:xfrm rot="-507431">
                <a:off x="1193" y="-89"/>
                <a:ext cx="4122" cy="630"/>
              </a:xfrm>
              <a:custGeom>
                <a:avLst/>
                <a:gdLst/>
                <a:ahLst/>
                <a:cxnLst/>
                <a:pathLst>
                  <a:path w="4122" h="630">
                    <a:moveTo>
                      <a:pt x="0" y="204"/>
                    </a:moveTo>
                    <a:cubicBezTo>
                      <a:pt x="255" y="198"/>
                      <a:pt x="1686" y="0"/>
                      <a:pt x="3544" y="348"/>
                    </a:cubicBezTo>
                    <a:cubicBezTo>
                      <a:pt x="4122" y="464"/>
                      <a:pt x="3754" y="614"/>
                      <a:pt x="3680" y="630"/>
                    </a:cubicBezTo>
                    <a:cubicBezTo>
                      <a:pt x="3680" y="630"/>
                      <a:pt x="3642" y="626"/>
                      <a:pt x="3616" y="624"/>
                    </a:cubicBezTo>
                    <a:cubicBezTo>
                      <a:pt x="3678" y="612"/>
                      <a:pt x="4118" y="488"/>
                      <a:pt x="3534" y="368"/>
                    </a:cubicBezTo>
                    <a:cubicBezTo>
                      <a:pt x="2029" y="98"/>
                      <a:pt x="696" y="156"/>
                      <a:pt x="17" y="231"/>
                    </a:cubicBezTo>
                    <a:cubicBezTo>
                      <a:pt x="17" y="231"/>
                      <a:pt x="0" y="204"/>
                      <a:pt x="0" y="204"/>
                    </a:cubicBezTo>
                    <a:close/>
                  </a:path>
                </a:pathLst>
              </a:custGeom>
              <a:solidFill>
                <a:schemeClr val="bg2"/>
              </a:solidFill>
              <a:ln w="9525">
                <a:noFill/>
              </a:ln>
            </p:spPr>
            <p:txBody>
              <a:bodyPr/>
              <a:p>
                <a:endParaRPr lang="zh-CN" altLang="en-US"/>
              </a:p>
            </p:txBody>
          </p:sp>
          <p:grpSp>
            <p:nvGrpSpPr>
              <p:cNvPr id="1032" name="组合 23421"/>
              <p:cNvGrpSpPr/>
              <p:nvPr userDrawn="1"/>
            </p:nvGrpSpPr>
            <p:grpSpPr>
              <a:xfrm>
                <a:off x="1033" y="326"/>
                <a:ext cx="192" cy="192"/>
                <a:chOff x="1033" y="326"/>
                <a:chExt cx="192" cy="192"/>
              </a:xfrm>
            </p:grpSpPr>
            <p:sp>
              <p:nvSpPr>
                <p:cNvPr id="1033" name="椭圆 23422"/>
                <p:cNvSpPr/>
                <p:nvPr/>
              </p:nvSpPr>
              <p:spPr>
                <a:xfrm>
                  <a:off x="1033" y="326"/>
                  <a:ext cx="192" cy="192"/>
                </a:xfrm>
                <a:prstGeom prst="ellipse">
                  <a:avLst/>
                </a:prstGeom>
                <a:gradFill rotWithShape="0">
                  <a:gsLst>
                    <a:gs pos="0">
                      <a:schemeClr val="bg2"/>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4" name="椭圆 23423"/>
                <p:cNvSpPr/>
                <p:nvPr/>
              </p:nvSpPr>
              <p:spPr>
                <a:xfrm>
                  <a:off x="1129" y="377"/>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5" name="椭圆 23424"/>
                <p:cNvSpPr/>
                <p:nvPr/>
              </p:nvSpPr>
              <p:spPr>
                <a:xfrm>
                  <a:off x="1063" y="350"/>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6" name="椭圆 23425"/>
                <p:cNvSpPr/>
                <p:nvPr/>
              </p:nvSpPr>
              <p:spPr>
                <a:xfrm>
                  <a:off x="1063" y="404"/>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7" name="椭圆 23426"/>
                <p:cNvSpPr/>
                <p:nvPr/>
              </p:nvSpPr>
              <p:spPr>
                <a:xfrm>
                  <a:off x="1108" y="422"/>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8" name="椭圆 23427"/>
                <p:cNvSpPr/>
                <p:nvPr/>
              </p:nvSpPr>
              <p:spPr>
                <a:xfrm>
                  <a:off x="1168" y="416"/>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9" name="椭圆 23428"/>
                <p:cNvSpPr/>
                <p:nvPr/>
              </p:nvSpPr>
              <p:spPr>
                <a:xfrm>
                  <a:off x="1120" y="461"/>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40" name="椭圆 23429"/>
                <p:cNvSpPr/>
                <p:nvPr/>
              </p:nvSpPr>
              <p:spPr>
                <a:xfrm>
                  <a:off x="1063" y="452"/>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41" name="椭圆 23430"/>
                <p:cNvSpPr/>
                <p:nvPr/>
              </p:nvSpPr>
              <p:spPr>
                <a:xfrm>
                  <a:off x="1117" y="329"/>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grpSp>
        </p:grpSp>
        <p:sp>
          <p:nvSpPr>
            <p:cNvPr id="1042" name="矩形 23431"/>
            <p:cNvSpPr/>
            <p:nvPr userDrawn="1"/>
          </p:nvSpPr>
          <p:spPr>
            <a:xfrm>
              <a:off x="426" y="1185"/>
              <a:ext cx="701" cy="3135"/>
            </a:xfrm>
            <a:prstGeom prst="rect">
              <a:avLst/>
            </a:prstGeom>
            <a:solidFill>
              <a:schemeClr val="bg1">
                <a:alpha val="50000"/>
              </a:schemeClr>
            </a:solidFill>
            <a:ln w="9525">
              <a:noFill/>
            </a:ln>
          </p:spPr>
          <p:txBody>
            <a:bodyPr anchor="t" anchorCtr="0"/>
            <a:p>
              <a:pPr lvl="0"/>
              <a:endParaRPr lang="zh-CN" altLang="en-US">
                <a:latin typeface="Times New Roman" panose="02020603050405020304" pitchFamily="18" charset="0"/>
              </a:endParaRPr>
            </a:p>
          </p:txBody>
        </p:sp>
      </p:grpSp>
      <p:sp>
        <p:nvSpPr>
          <p:cNvPr id="1043" name="标题 23432"/>
          <p:cNvSpPr>
            <a:spLocks noGrp="1"/>
          </p:cNvSpPr>
          <p:nvPr>
            <p:ph type="title"/>
          </p:nvPr>
        </p:nvSpPr>
        <p:spPr>
          <a:xfrm>
            <a:off x="971550" y="0"/>
            <a:ext cx="7772400" cy="998855"/>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1044" name="文本占位符 23433"/>
          <p:cNvSpPr>
            <a:spLocks noGrp="1"/>
          </p:cNvSpPr>
          <p:nvPr>
            <p:ph type="body"/>
          </p:nvPr>
        </p:nvSpPr>
        <p:spPr>
          <a:xfrm>
            <a:off x="685800" y="1981200"/>
            <a:ext cx="7772400" cy="4114800"/>
          </a:xfrm>
          <a:prstGeom prst="rect">
            <a:avLst/>
          </a:prstGeom>
          <a:noFill/>
          <a:ln w="9525">
            <a:noFill/>
          </a:ln>
        </p:spPr>
        <p:txBody>
          <a:bodyPr anchor="t" anchorCtr="0"/>
          <a:p>
            <a:pPr lvl="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23435" name="日期占位符 23434"/>
          <p:cNvSpPr>
            <a:spLocks noGrp="1"/>
          </p:cNvSpPr>
          <p:nvPr>
            <p:ph type="dt" sz="half" idx="2"/>
          </p:nvPr>
        </p:nvSpPr>
        <p:spPr>
          <a:xfrm>
            <a:off x="685800" y="6248400"/>
            <a:ext cx="1905000" cy="457200"/>
          </a:xfrm>
          <a:prstGeom prst="rect">
            <a:avLst/>
          </a:prstGeom>
          <a:noFill/>
          <a:ln w="9525">
            <a:noFill/>
          </a:ln>
        </p:spPr>
        <p:txBody>
          <a:bodyPr/>
          <a:lstStyle>
            <a:lvl1pPr>
              <a:defRPr sz="1400"/>
            </a:lvl1pPr>
          </a:lstStyle>
          <a:p>
            <a:pPr lvl="0" fontAlgn="base"/>
            <a:endParaRPr lang="zh-CN" altLang="en-US" strike="noStrike" noProof="1" dirty="0">
              <a:latin typeface="Arial Narrow" pitchFamily="34" charset="0"/>
            </a:endParaRPr>
          </a:p>
        </p:txBody>
      </p:sp>
      <p:sp>
        <p:nvSpPr>
          <p:cNvPr id="23436" name="页脚占位符 23435"/>
          <p:cNvSpPr>
            <a:spLocks noGrp="1"/>
          </p:cNvSpPr>
          <p:nvPr>
            <p:ph type="ftr" sz="quarter" idx="3"/>
          </p:nvPr>
        </p:nvSpPr>
        <p:spPr>
          <a:xfrm>
            <a:off x="3124200" y="6248400"/>
            <a:ext cx="2895600" cy="457200"/>
          </a:xfrm>
          <a:prstGeom prst="rect">
            <a:avLst/>
          </a:prstGeom>
          <a:noFill/>
          <a:ln w="9525">
            <a:noFill/>
          </a:ln>
        </p:spPr>
        <p:txBody>
          <a:bodyPr/>
          <a:lstStyle>
            <a:lvl1pPr algn="ctr">
              <a:defRPr sz="1400"/>
            </a:lvl1pPr>
          </a:lstStyle>
          <a:p>
            <a:pPr lvl="0" fontAlgn="base"/>
            <a:endParaRPr lang="zh-CN" altLang="en-US" strike="noStrike" noProof="1" dirty="0">
              <a:latin typeface="Arial Narrow" pitchFamily="34" charset="0"/>
            </a:endParaRPr>
          </a:p>
        </p:txBody>
      </p:sp>
      <p:sp>
        <p:nvSpPr>
          <p:cNvPr id="23437" name="灯片编号占位符 23436"/>
          <p:cNvSpPr>
            <a:spLocks noGrp="1"/>
          </p:cNvSpPr>
          <p:nvPr>
            <p:ph type="sldNum" sz="quarter" idx="4"/>
          </p:nvPr>
        </p:nvSpPr>
        <p:spPr>
          <a:xfrm>
            <a:off x="6553200" y="6248400"/>
            <a:ext cx="1905000" cy="457200"/>
          </a:xfrm>
          <a:prstGeom prst="rect">
            <a:avLst/>
          </a:prstGeom>
          <a:noFill/>
          <a:ln w="9525">
            <a:noFill/>
          </a:ln>
        </p:spPr>
        <p:txBody>
          <a:bodyPr/>
          <a:lstStyle>
            <a:lvl1pPr algn="r">
              <a:defRPr sz="1400"/>
            </a:lvl1pPr>
          </a:lstStyle>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 bg1="lt1" tx1="dk1" bg2="lt2" tx2="dk2" accent1="accent1" accent2="accent2" accent3="accent3" accent4="accent4" accent5="accent5" accent6="accent6" hlink="hlink" folHlink="folHlink"/>
  <p:sldLayoutIdLst>
    <p:sldLayoutId id="2147483870" r:id="rId1"/>
    <p:sldLayoutId id="2147483871" r:id="rId2"/>
    <p:sldLayoutId id="2147483872" r:id="rId3"/>
    <p:sldLayoutId id="2147483873" r:id="rId4"/>
    <p:sldLayoutId id="2147483874" r:id="rId5"/>
    <p:sldLayoutId id="2147483875" r:id="rId6"/>
    <p:sldLayoutId id="2147483876" r:id="rId7"/>
    <p:sldLayoutId id="2147483877" r:id="rId8"/>
    <p:sldLayoutId id="2147483878" r:id="rId9"/>
    <p:sldLayoutId id="2147483879" r:id="rId10"/>
    <p:sldLayoutId id="2147483880" r:id="rId11"/>
    <p:sldLayoutId id="2147483881" r:id="rId12"/>
  </p:sldLayoutIdLst>
  <p:hf sldNum="0" hdr="0" ftr="0" dt="0"/>
  <p:txStyles>
    <p:titleStyle>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Blip>
          <a:blip r:embed="rId14"/>
        </a:buBlip>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grpSp>
        <p:nvGrpSpPr>
          <p:cNvPr id="1026" name="组合 23443"/>
          <p:cNvGrpSpPr/>
          <p:nvPr/>
        </p:nvGrpSpPr>
        <p:grpSpPr>
          <a:xfrm>
            <a:off x="-23812" y="-141287"/>
            <a:ext cx="9167812" cy="6999287"/>
            <a:chOff x="-15" y="-89"/>
            <a:chExt cx="5775" cy="4409"/>
          </a:xfrm>
        </p:grpSpPr>
        <p:sp>
          <p:nvSpPr>
            <p:cNvPr id="1027" name="矩形 22529"/>
            <p:cNvSpPr/>
            <p:nvPr userDrawn="1"/>
          </p:nvSpPr>
          <p:spPr>
            <a:xfrm>
              <a:off x="0" y="-14"/>
              <a:ext cx="5760" cy="625"/>
            </a:xfrm>
            <a:prstGeom prst="rect">
              <a:avLst/>
            </a:prstGeom>
            <a:solidFill>
              <a:schemeClr val="accent2"/>
            </a:solidFill>
            <a:ln w="9525">
              <a:noFill/>
            </a:ln>
          </p:spPr>
          <p:txBody>
            <a:bodyPr anchor="t" anchorCtr="0"/>
            <a:p>
              <a:pPr lvl="0"/>
              <a:endParaRPr lang="zh-CN" altLang="en-US">
                <a:latin typeface="Times New Roman" panose="02020603050405020304" pitchFamily="18" charset="0"/>
              </a:endParaRPr>
            </a:p>
          </p:txBody>
        </p:sp>
        <p:sp>
          <p:nvSpPr>
            <p:cNvPr id="1028" name="矩形 22531" descr="Cacback"/>
            <p:cNvSpPr/>
            <p:nvPr userDrawn="1"/>
          </p:nvSpPr>
          <p:spPr>
            <a:xfrm>
              <a:off x="0" y="0"/>
              <a:ext cx="446" cy="4320"/>
            </a:xfrm>
            <a:prstGeom prst="rect">
              <a:avLst/>
            </a:prstGeom>
            <a:blipFill rotWithShape="0">
              <a:blip r:embed="rId13"/>
            </a:blipFill>
            <a:ln w="9525">
              <a:noFill/>
            </a:ln>
          </p:spPr>
          <p:txBody>
            <a:bodyPr anchor="t" anchorCtr="0"/>
            <a:p>
              <a:pPr lvl="0"/>
              <a:endParaRPr lang="zh-CN" altLang="en-US">
                <a:latin typeface="Times New Roman" panose="02020603050405020304" pitchFamily="18" charset="0"/>
              </a:endParaRPr>
            </a:p>
          </p:txBody>
        </p:sp>
        <p:grpSp>
          <p:nvGrpSpPr>
            <p:cNvPr id="1029" name="组合 23442"/>
            <p:cNvGrpSpPr/>
            <p:nvPr userDrawn="1"/>
          </p:nvGrpSpPr>
          <p:grpSpPr>
            <a:xfrm>
              <a:off x="-15" y="-89"/>
              <a:ext cx="5295" cy="785"/>
              <a:chOff x="20" y="-89"/>
              <a:chExt cx="5295" cy="785"/>
            </a:xfrm>
          </p:grpSpPr>
          <p:sp>
            <p:nvSpPr>
              <p:cNvPr id="1030" name="任意多边形 23419"/>
              <p:cNvSpPr/>
              <p:nvPr userDrawn="1"/>
            </p:nvSpPr>
            <p:spPr>
              <a:xfrm rot="-507431">
                <a:off x="20" y="524"/>
                <a:ext cx="1059" cy="172"/>
              </a:xfrm>
              <a:custGeom>
                <a:avLst/>
                <a:gdLst/>
                <a:ahLst/>
                <a:cxnLst/>
                <a:pathLst>
                  <a:path w="1059" h="172">
                    <a:moveTo>
                      <a:pt x="1059" y="0"/>
                    </a:moveTo>
                    <a:cubicBezTo>
                      <a:pt x="543" y="45"/>
                      <a:pt x="291" y="112"/>
                      <a:pt x="147" y="144"/>
                    </a:cubicBezTo>
                    <a:cubicBezTo>
                      <a:pt x="0" y="172"/>
                      <a:pt x="153" y="147"/>
                      <a:pt x="177" y="171"/>
                    </a:cubicBezTo>
                    <a:cubicBezTo>
                      <a:pt x="329" y="151"/>
                      <a:pt x="339" y="99"/>
                      <a:pt x="1059" y="24"/>
                    </a:cubicBezTo>
                    <a:cubicBezTo>
                      <a:pt x="1059" y="24"/>
                      <a:pt x="1059" y="0"/>
                      <a:pt x="1059" y="0"/>
                    </a:cubicBezTo>
                    <a:close/>
                  </a:path>
                </a:pathLst>
              </a:custGeom>
              <a:gradFill rotWithShape="0">
                <a:gsLst>
                  <a:gs pos="0">
                    <a:schemeClr val="accent1"/>
                  </a:gs>
                  <a:gs pos="100000">
                    <a:schemeClr val="bg2"/>
                  </a:gs>
                </a:gsLst>
                <a:lin ang="0" scaled="1"/>
                <a:tileRect/>
              </a:gradFill>
              <a:ln w="9525">
                <a:noFill/>
              </a:ln>
            </p:spPr>
            <p:txBody>
              <a:bodyPr/>
              <a:p>
                <a:endParaRPr lang="zh-CN" altLang="en-US"/>
              </a:p>
            </p:txBody>
          </p:sp>
          <p:sp>
            <p:nvSpPr>
              <p:cNvPr id="1031" name="任意多边形 23420"/>
              <p:cNvSpPr/>
              <p:nvPr userDrawn="1"/>
            </p:nvSpPr>
            <p:spPr>
              <a:xfrm rot="-507431">
                <a:off x="1193" y="-89"/>
                <a:ext cx="4122" cy="630"/>
              </a:xfrm>
              <a:custGeom>
                <a:avLst/>
                <a:gdLst/>
                <a:ahLst/>
                <a:cxnLst/>
                <a:pathLst>
                  <a:path w="4122" h="630">
                    <a:moveTo>
                      <a:pt x="0" y="204"/>
                    </a:moveTo>
                    <a:cubicBezTo>
                      <a:pt x="255" y="198"/>
                      <a:pt x="1686" y="0"/>
                      <a:pt x="3544" y="348"/>
                    </a:cubicBezTo>
                    <a:cubicBezTo>
                      <a:pt x="4122" y="464"/>
                      <a:pt x="3754" y="614"/>
                      <a:pt x="3680" y="630"/>
                    </a:cubicBezTo>
                    <a:cubicBezTo>
                      <a:pt x="3680" y="630"/>
                      <a:pt x="3642" y="626"/>
                      <a:pt x="3616" y="624"/>
                    </a:cubicBezTo>
                    <a:cubicBezTo>
                      <a:pt x="3678" y="612"/>
                      <a:pt x="4118" y="488"/>
                      <a:pt x="3534" y="368"/>
                    </a:cubicBezTo>
                    <a:cubicBezTo>
                      <a:pt x="2029" y="98"/>
                      <a:pt x="696" y="156"/>
                      <a:pt x="17" y="231"/>
                    </a:cubicBezTo>
                    <a:cubicBezTo>
                      <a:pt x="17" y="231"/>
                      <a:pt x="0" y="204"/>
                      <a:pt x="0" y="204"/>
                    </a:cubicBezTo>
                    <a:close/>
                  </a:path>
                </a:pathLst>
              </a:custGeom>
              <a:solidFill>
                <a:schemeClr val="bg2"/>
              </a:solidFill>
              <a:ln w="9525">
                <a:noFill/>
              </a:ln>
            </p:spPr>
            <p:txBody>
              <a:bodyPr/>
              <a:p>
                <a:endParaRPr lang="zh-CN" altLang="en-US"/>
              </a:p>
            </p:txBody>
          </p:sp>
          <p:grpSp>
            <p:nvGrpSpPr>
              <p:cNvPr id="1032" name="组合 23421"/>
              <p:cNvGrpSpPr/>
              <p:nvPr userDrawn="1"/>
            </p:nvGrpSpPr>
            <p:grpSpPr>
              <a:xfrm>
                <a:off x="1033" y="326"/>
                <a:ext cx="192" cy="192"/>
                <a:chOff x="1033" y="326"/>
                <a:chExt cx="192" cy="192"/>
              </a:xfrm>
            </p:grpSpPr>
            <p:sp>
              <p:nvSpPr>
                <p:cNvPr id="1033" name="椭圆 23422"/>
                <p:cNvSpPr/>
                <p:nvPr/>
              </p:nvSpPr>
              <p:spPr>
                <a:xfrm>
                  <a:off x="1033" y="326"/>
                  <a:ext cx="192" cy="192"/>
                </a:xfrm>
                <a:prstGeom prst="ellipse">
                  <a:avLst/>
                </a:prstGeom>
                <a:gradFill rotWithShape="0">
                  <a:gsLst>
                    <a:gs pos="0">
                      <a:schemeClr val="bg2"/>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4" name="椭圆 23423"/>
                <p:cNvSpPr/>
                <p:nvPr/>
              </p:nvSpPr>
              <p:spPr>
                <a:xfrm>
                  <a:off x="1129" y="377"/>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5" name="椭圆 23424"/>
                <p:cNvSpPr/>
                <p:nvPr/>
              </p:nvSpPr>
              <p:spPr>
                <a:xfrm>
                  <a:off x="1063" y="350"/>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6" name="椭圆 23425"/>
                <p:cNvSpPr/>
                <p:nvPr/>
              </p:nvSpPr>
              <p:spPr>
                <a:xfrm>
                  <a:off x="1063" y="404"/>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7" name="椭圆 23426"/>
                <p:cNvSpPr/>
                <p:nvPr/>
              </p:nvSpPr>
              <p:spPr>
                <a:xfrm>
                  <a:off x="1108" y="422"/>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8" name="椭圆 23427"/>
                <p:cNvSpPr/>
                <p:nvPr/>
              </p:nvSpPr>
              <p:spPr>
                <a:xfrm>
                  <a:off x="1168" y="416"/>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9" name="椭圆 23428"/>
                <p:cNvSpPr/>
                <p:nvPr/>
              </p:nvSpPr>
              <p:spPr>
                <a:xfrm>
                  <a:off x="1120" y="461"/>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40" name="椭圆 23429"/>
                <p:cNvSpPr/>
                <p:nvPr/>
              </p:nvSpPr>
              <p:spPr>
                <a:xfrm>
                  <a:off x="1063" y="452"/>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41" name="椭圆 23430"/>
                <p:cNvSpPr/>
                <p:nvPr/>
              </p:nvSpPr>
              <p:spPr>
                <a:xfrm>
                  <a:off x="1117" y="329"/>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grpSp>
        </p:grpSp>
        <p:sp>
          <p:nvSpPr>
            <p:cNvPr id="1042" name="矩形 23431"/>
            <p:cNvSpPr/>
            <p:nvPr userDrawn="1"/>
          </p:nvSpPr>
          <p:spPr>
            <a:xfrm>
              <a:off x="426" y="1185"/>
              <a:ext cx="701" cy="3135"/>
            </a:xfrm>
            <a:prstGeom prst="rect">
              <a:avLst/>
            </a:prstGeom>
            <a:solidFill>
              <a:schemeClr val="bg1">
                <a:alpha val="50000"/>
              </a:schemeClr>
            </a:solidFill>
            <a:ln w="9525">
              <a:noFill/>
            </a:ln>
          </p:spPr>
          <p:txBody>
            <a:bodyPr anchor="t" anchorCtr="0"/>
            <a:p>
              <a:pPr lvl="0"/>
              <a:endParaRPr lang="zh-CN" altLang="en-US">
                <a:latin typeface="Times New Roman" panose="02020603050405020304" pitchFamily="18" charset="0"/>
              </a:endParaRPr>
            </a:p>
          </p:txBody>
        </p:sp>
      </p:grpSp>
      <p:sp>
        <p:nvSpPr>
          <p:cNvPr id="1043" name="标题 23432"/>
          <p:cNvSpPr>
            <a:spLocks noGrp="1"/>
          </p:cNvSpPr>
          <p:nvPr>
            <p:ph type="title"/>
          </p:nvPr>
        </p:nvSpPr>
        <p:spPr>
          <a:xfrm>
            <a:off x="971550" y="0"/>
            <a:ext cx="7772400" cy="998855"/>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1044" name="文本占位符 23433"/>
          <p:cNvSpPr>
            <a:spLocks noGrp="1"/>
          </p:cNvSpPr>
          <p:nvPr>
            <p:ph type="body"/>
          </p:nvPr>
        </p:nvSpPr>
        <p:spPr>
          <a:xfrm>
            <a:off x="685800" y="1981200"/>
            <a:ext cx="7772400" cy="4114800"/>
          </a:xfrm>
          <a:prstGeom prst="rect">
            <a:avLst/>
          </a:prstGeom>
          <a:noFill/>
          <a:ln w="9525">
            <a:noFill/>
          </a:ln>
        </p:spPr>
        <p:txBody>
          <a:bodyPr anchor="t" anchorCtr="0"/>
          <a:p>
            <a:pPr lvl="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23435" name="日期占位符 23434"/>
          <p:cNvSpPr>
            <a:spLocks noGrp="1"/>
          </p:cNvSpPr>
          <p:nvPr>
            <p:ph type="dt" sz="half" idx="2"/>
          </p:nvPr>
        </p:nvSpPr>
        <p:spPr>
          <a:xfrm>
            <a:off x="685800" y="6248400"/>
            <a:ext cx="1905000" cy="457200"/>
          </a:xfrm>
          <a:prstGeom prst="rect">
            <a:avLst/>
          </a:prstGeom>
          <a:noFill/>
          <a:ln w="9525">
            <a:noFill/>
          </a:ln>
        </p:spPr>
        <p:txBody>
          <a:bodyPr/>
          <a:lstStyle>
            <a:lvl1pPr>
              <a:defRPr sz="1400"/>
            </a:lvl1pPr>
          </a:lstStyle>
          <a:p>
            <a:pPr lvl="0" fontAlgn="base"/>
            <a:endParaRPr lang="zh-CN" altLang="en-US" strike="noStrike" noProof="1" dirty="0">
              <a:latin typeface="Arial Narrow" pitchFamily="34" charset="0"/>
            </a:endParaRPr>
          </a:p>
        </p:txBody>
      </p:sp>
      <p:sp>
        <p:nvSpPr>
          <p:cNvPr id="23436" name="页脚占位符 23435"/>
          <p:cNvSpPr>
            <a:spLocks noGrp="1"/>
          </p:cNvSpPr>
          <p:nvPr>
            <p:ph type="ftr" sz="quarter" idx="3"/>
          </p:nvPr>
        </p:nvSpPr>
        <p:spPr>
          <a:xfrm>
            <a:off x="3124200" y="6248400"/>
            <a:ext cx="2895600" cy="457200"/>
          </a:xfrm>
          <a:prstGeom prst="rect">
            <a:avLst/>
          </a:prstGeom>
          <a:noFill/>
          <a:ln w="9525">
            <a:noFill/>
          </a:ln>
        </p:spPr>
        <p:txBody>
          <a:bodyPr/>
          <a:lstStyle>
            <a:lvl1pPr algn="ctr">
              <a:defRPr sz="1400"/>
            </a:lvl1pPr>
          </a:lstStyle>
          <a:p>
            <a:pPr lvl="0" fontAlgn="base"/>
            <a:endParaRPr lang="zh-CN" altLang="en-US" strike="noStrike" noProof="1" dirty="0">
              <a:latin typeface="Arial Narrow" pitchFamily="34" charset="0"/>
            </a:endParaRPr>
          </a:p>
        </p:txBody>
      </p:sp>
      <p:sp>
        <p:nvSpPr>
          <p:cNvPr id="23437" name="灯片编号占位符 23436"/>
          <p:cNvSpPr>
            <a:spLocks noGrp="1"/>
          </p:cNvSpPr>
          <p:nvPr>
            <p:ph type="sldNum" sz="quarter" idx="4"/>
          </p:nvPr>
        </p:nvSpPr>
        <p:spPr>
          <a:xfrm>
            <a:off x="6553200" y="6248400"/>
            <a:ext cx="1905000" cy="457200"/>
          </a:xfrm>
          <a:prstGeom prst="rect">
            <a:avLst/>
          </a:prstGeom>
          <a:noFill/>
          <a:ln w="9525">
            <a:noFill/>
          </a:ln>
        </p:spPr>
        <p:txBody>
          <a:bodyPr/>
          <a:lstStyle>
            <a:lvl1pPr algn="r">
              <a:defRPr sz="1400"/>
            </a:lvl1pPr>
          </a:lstStyle>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 bg1="lt1" tx1="dk1" bg2="lt2" tx2="dk2" accent1="accent1" accent2="accent2" accent3="accent3" accent4="accent4" accent5="accent5" accent6="accent6" hlink="hlink" folHlink="folHlink"/>
  <p:sldLayoutIdLst>
    <p:sldLayoutId id="2147483883" r:id="rId1"/>
    <p:sldLayoutId id="2147483884" r:id="rId2"/>
    <p:sldLayoutId id="2147483885" r:id="rId3"/>
    <p:sldLayoutId id="2147483886" r:id="rId4"/>
    <p:sldLayoutId id="2147483887" r:id="rId5"/>
    <p:sldLayoutId id="2147483888" r:id="rId6"/>
    <p:sldLayoutId id="2147483889" r:id="rId7"/>
    <p:sldLayoutId id="2147483890" r:id="rId8"/>
    <p:sldLayoutId id="2147483891" r:id="rId9"/>
    <p:sldLayoutId id="2147483892" r:id="rId10"/>
    <p:sldLayoutId id="2147483893" r:id="rId11"/>
    <p:sldLayoutId id="2147483894" r:id="rId12"/>
  </p:sldLayoutIdLst>
  <p:hf sldNum="0" hdr="0" ftr="0" dt="0"/>
  <p:txStyles>
    <p:titleStyle>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Blip>
          <a:blip r:embed="rId14"/>
        </a:buBlip>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grpSp>
        <p:nvGrpSpPr>
          <p:cNvPr id="1026" name="组合 23443"/>
          <p:cNvGrpSpPr/>
          <p:nvPr/>
        </p:nvGrpSpPr>
        <p:grpSpPr>
          <a:xfrm>
            <a:off x="-23812" y="-141287"/>
            <a:ext cx="9167812" cy="6999287"/>
            <a:chOff x="-15" y="-89"/>
            <a:chExt cx="5775" cy="4409"/>
          </a:xfrm>
        </p:grpSpPr>
        <p:sp>
          <p:nvSpPr>
            <p:cNvPr id="1027" name="矩形 22529"/>
            <p:cNvSpPr/>
            <p:nvPr userDrawn="1"/>
          </p:nvSpPr>
          <p:spPr>
            <a:xfrm>
              <a:off x="0" y="-14"/>
              <a:ext cx="5760" cy="625"/>
            </a:xfrm>
            <a:prstGeom prst="rect">
              <a:avLst/>
            </a:prstGeom>
            <a:solidFill>
              <a:schemeClr val="accent2"/>
            </a:solidFill>
            <a:ln w="9525">
              <a:noFill/>
            </a:ln>
          </p:spPr>
          <p:txBody>
            <a:bodyPr anchor="t" anchorCtr="0"/>
            <a:p>
              <a:pPr lvl="0"/>
              <a:endParaRPr lang="zh-CN" altLang="en-US">
                <a:latin typeface="Times New Roman" panose="02020603050405020304" pitchFamily="18" charset="0"/>
              </a:endParaRPr>
            </a:p>
          </p:txBody>
        </p:sp>
        <p:sp>
          <p:nvSpPr>
            <p:cNvPr id="1028" name="矩形 22531" descr="Cacback"/>
            <p:cNvSpPr/>
            <p:nvPr userDrawn="1"/>
          </p:nvSpPr>
          <p:spPr>
            <a:xfrm>
              <a:off x="0" y="0"/>
              <a:ext cx="446" cy="4320"/>
            </a:xfrm>
            <a:prstGeom prst="rect">
              <a:avLst/>
            </a:prstGeom>
            <a:blipFill rotWithShape="0">
              <a:blip r:embed="rId13"/>
            </a:blipFill>
            <a:ln w="9525">
              <a:noFill/>
            </a:ln>
          </p:spPr>
          <p:txBody>
            <a:bodyPr anchor="t" anchorCtr="0"/>
            <a:p>
              <a:pPr lvl="0"/>
              <a:endParaRPr lang="zh-CN" altLang="en-US">
                <a:latin typeface="Times New Roman" panose="02020603050405020304" pitchFamily="18" charset="0"/>
              </a:endParaRPr>
            </a:p>
          </p:txBody>
        </p:sp>
        <p:grpSp>
          <p:nvGrpSpPr>
            <p:cNvPr id="1029" name="组合 23442"/>
            <p:cNvGrpSpPr/>
            <p:nvPr userDrawn="1"/>
          </p:nvGrpSpPr>
          <p:grpSpPr>
            <a:xfrm>
              <a:off x="-15" y="-89"/>
              <a:ext cx="5295" cy="785"/>
              <a:chOff x="20" y="-89"/>
              <a:chExt cx="5295" cy="785"/>
            </a:xfrm>
          </p:grpSpPr>
          <p:sp>
            <p:nvSpPr>
              <p:cNvPr id="1030" name="任意多边形 23419"/>
              <p:cNvSpPr/>
              <p:nvPr userDrawn="1"/>
            </p:nvSpPr>
            <p:spPr>
              <a:xfrm rot="-507431">
                <a:off x="20" y="524"/>
                <a:ext cx="1059" cy="172"/>
              </a:xfrm>
              <a:custGeom>
                <a:avLst/>
                <a:gdLst/>
                <a:ahLst/>
                <a:cxnLst/>
                <a:pathLst>
                  <a:path w="1059" h="172">
                    <a:moveTo>
                      <a:pt x="1059" y="0"/>
                    </a:moveTo>
                    <a:cubicBezTo>
                      <a:pt x="543" y="45"/>
                      <a:pt x="291" y="112"/>
                      <a:pt x="147" y="144"/>
                    </a:cubicBezTo>
                    <a:cubicBezTo>
                      <a:pt x="0" y="172"/>
                      <a:pt x="153" y="147"/>
                      <a:pt x="177" y="171"/>
                    </a:cubicBezTo>
                    <a:cubicBezTo>
                      <a:pt x="329" y="151"/>
                      <a:pt x="339" y="99"/>
                      <a:pt x="1059" y="24"/>
                    </a:cubicBezTo>
                    <a:cubicBezTo>
                      <a:pt x="1059" y="24"/>
                      <a:pt x="1059" y="0"/>
                      <a:pt x="1059" y="0"/>
                    </a:cubicBezTo>
                    <a:close/>
                  </a:path>
                </a:pathLst>
              </a:custGeom>
              <a:gradFill rotWithShape="0">
                <a:gsLst>
                  <a:gs pos="0">
                    <a:schemeClr val="accent1"/>
                  </a:gs>
                  <a:gs pos="100000">
                    <a:schemeClr val="bg2"/>
                  </a:gs>
                </a:gsLst>
                <a:lin ang="0" scaled="1"/>
                <a:tileRect/>
              </a:gradFill>
              <a:ln w="9525">
                <a:noFill/>
              </a:ln>
            </p:spPr>
            <p:txBody>
              <a:bodyPr/>
              <a:p>
                <a:endParaRPr lang="zh-CN" altLang="en-US"/>
              </a:p>
            </p:txBody>
          </p:sp>
          <p:sp>
            <p:nvSpPr>
              <p:cNvPr id="1031" name="任意多边形 23420"/>
              <p:cNvSpPr/>
              <p:nvPr userDrawn="1"/>
            </p:nvSpPr>
            <p:spPr>
              <a:xfrm rot="-507431">
                <a:off x="1193" y="-89"/>
                <a:ext cx="4122" cy="630"/>
              </a:xfrm>
              <a:custGeom>
                <a:avLst/>
                <a:gdLst/>
                <a:ahLst/>
                <a:cxnLst/>
                <a:pathLst>
                  <a:path w="4122" h="630">
                    <a:moveTo>
                      <a:pt x="0" y="204"/>
                    </a:moveTo>
                    <a:cubicBezTo>
                      <a:pt x="255" y="198"/>
                      <a:pt x="1686" y="0"/>
                      <a:pt x="3544" y="348"/>
                    </a:cubicBezTo>
                    <a:cubicBezTo>
                      <a:pt x="4122" y="464"/>
                      <a:pt x="3754" y="614"/>
                      <a:pt x="3680" y="630"/>
                    </a:cubicBezTo>
                    <a:cubicBezTo>
                      <a:pt x="3680" y="630"/>
                      <a:pt x="3642" y="626"/>
                      <a:pt x="3616" y="624"/>
                    </a:cubicBezTo>
                    <a:cubicBezTo>
                      <a:pt x="3678" y="612"/>
                      <a:pt x="4118" y="488"/>
                      <a:pt x="3534" y="368"/>
                    </a:cubicBezTo>
                    <a:cubicBezTo>
                      <a:pt x="2029" y="98"/>
                      <a:pt x="696" y="156"/>
                      <a:pt x="17" y="231"/>
                    </a:cubicBezTo>
                    <a:cubicBezTo>
                      <a:pt x="17" y="231"/>
                      <a:pt x="0" y="204"/>
                      <a:pt x="0" y="204"/>
                    </a:cubicBezTo>
                    <a:close/>
                  </a:path>
                </a:pathLst>
              </a:custGeom>
              <a:solidFill>
                <a:schemeClr val="bg2"/>
              </a:solidFill>
              <a:ln w="9525">
                <a:noFill/>
              </a:ln>
            </p:spPr>
            <p:txBody>
              <a:bodyPr/>
              <a:p>
                <a:endParaRPr lang="zh-CN" altLang="en-US"/>
              </a:p>
            </p:txBody>
          </p:sp>
          <p:grpSp>
            <p:nvGrpSpPr>
              <p:cNvPr id="1032" name="组合 23421"/>
              <p:cNvGrpSpPr/>
              <p:nvPr userDrawn="1"/>
            </p:nvGrpSpPr>
            <p:grpSpPr>
              <a:xfrm>
                <a:off x="1033" y="326"/>
                <a:ext cx="192" cy="192"/>
                <a:chOff x="1033" y="326"/>
                <a:chExt cx="192" cy="192"/>
              </a:xfrm>
            </p:grpSpPr>
            <p:sp>
              <p:nvSpPr>
                <p:cNvPr id="1033" name="椭圆 23422"/>
                <p:cNvSpPr/>
                <p:nvPr/>
              </p:nvSpPr>
              <p:spPr>
                <a:xfrm>
                  <a:off x="1033" y="326"/>
                  <a:ext cx="192" cy="192"/>
                </a:xfrm>
                <a:prstGeom prst="ellipse">
                  <a:avLst/>
                </a:prstGeom>
                <a:gradFill rotWithShape="0">
                  <a:gsLst>
                    <a:gs pos="0">
                      <a:schemeClr val="bg2"/>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4" name="椭圆 23423"/>
                <p:cNvSpPr/>
                <p:nvPr/>
              </p:nvSpPr>
              <p:spPr>
                <a:xfrm>
                  <a:off x="1129" y="377"/>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5" name="椭圆 23424"/>
                <p:cNvSpPr/>
                <p:nvPr/>
              </p:nvSpPr>
              <p:spPr>
                <a:xfrm>
                  <a:off x="1063" y="350"/>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6" name="椭圆 23425"/>
                <p:cNvSpPr/>
                <p:nvPr/>
              </p:nvSpPr>
              <p:spPr>
                <a:xfrm>
                  <a:off x="1063" y="404"/>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7" name="椭圆 23426"/>
                <p:cNvSpPr/>
                <p:nvPr/>
              </p:nvSpPr>
              <p:spPr>
                <a:xfrm>
                  <a:off x="1108" y="422"/>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8" name="椭圆 23427"/>
                <p:cNvSpPr/>
                <p:nvPr/>
              </p:nvSpPr>
              <p:spPr>
                <a:xfrm>
                  <a:off x="1168" y="416"/>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9" name="椭圆 23428"/>
                <p:cNvSpPr/>
                <p:nvPr/>
              </p:nvSpPr>
              <p:spPr>
                <a:xfrm>
                  <a:off x="1120" y="461"/>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40" name="椭圆 23429"/>
                <p:cNvSpPr/>
                <p:nvPr/>
              </p:nvSpPr>
              <p:spPr>
                <a:xfrm>
                  <a:off x="1063" y="452"/>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41" name="椭圆 23430"/>
                <p:cNvSpPr/>
                <p:nvPr/>
              </p:nvSpPr>
              <p:spPr>
                <a:xfrm>
                  <a:off x="1117" y="329"/>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grpSp>
        </p:grpSp>
        <p:sp>
          <p:nvSpPr>
            <p:cNvPr id="1042" name="矩形 23431"/>
            <p:cNvSpPr/>
            <p:nvPr userDrawn="1"/>
          </p:nvSpPr>
          <p:spPr>
            <a:xfrm>
              <a:off x="426" y="1185"/>
              <a:ext cx="701" cy="3135"/>
            </a:xfrm>
            <a:prstGeom prst="rect">
              <a:avLst/>
            </a:prstGeom>
            <a:solidFill>
              <a:schemeClr val="bg1">
                <a:alpha val="50000"/>
              </a:schemeClr>
            </a:solidFill>
            <a:ln w="9525">
              <a:noFill/>
            </a:ln>
          </p:spPr>
          <p:txBody>
            <a:bodyPr anchor="t" anchorCtr="0"/>
            <a:p>
              <a:pPr lvl="0"/>
              <a:endParaRPr lang="zh-CN" altLang="en-US">
                <a:latin typeface="Times New Roman" panose="02020603050405020304" pitchFamily="18" charset="0"/>
              </a:endParaRPr>
            </a:p>
          </p:txBody>
        </p:sp>
      </p:grpSp>
      <p:sp>
        <p:nvSpPr>
          <p:cNvPr id="1043" name="标题 23432"/>
          <p:cNvSpPr>
            <a:spLocks noGrp="1"/>
          </p:cNvSpPr>
          <p:nvPr>
            <p:ph type="title"/>
          </p:nvPr>
        </p:nvSpPr>
        <p:spPr>
          <a:xfrm>
            <a:off x="971550" y="0"/>
            <a:ext cx="7772400" cy="998855"/>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1044" name="文本占位符 23433"/>
          <p:cNvSpPr>
            <a:spLocks noGrp="1"/>
          </p:cNvSpPr>
          <p:nvPr>
            <p:ph type="body"/>
          </p:nvPr>
        </p:nvSpPr>
        <p:spPr>
          <a:xfrm>
            <a:off x="685800" y="1981200"/>
            <a:ext cx="7772400" cy="4114800"/>
          </a:xfrm>
          <a:prstGeom prst="rect">
            <a:avLst/>
          </a:prstGeom>
          <a:noFill/>
          <a:ln w="9525">
            <a:noFill/>
          </a:ln>
        </p:spPr>
        <p:txBody>
          <a:bodyPr anchor="t" anchorCtr="0"/>
          <a:p>
            <a:pPr lvl="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23435" name="日期占位符 23434"/>
          <p:cNvSpPr>
            <a:spLocks noGrp="1"/>
          </p:cNvSpPr>
          <p:nvPr>
            <p:ph type="dt" sz="half" idx="2"/>
          </p:nvPr>
        </p:nvSpPr>
        <p:spPr>
          <a:xfrm>
            <a:off x="685800" y="6248400"/>
            <a:ext cx="1905000" cy="457200"/>
          </a:xfrm>
          <a:prstGeom prst="rect">
            <a:avLst/>
          </a:prstGeom>
          <a:noFill/>
          <a:ln w="9525">
            <a:noFill/>
          </a:ln>
        </p:spPr>
        <p:txBody>
          <a:bodyPr/>
          <a:lstStyle>
            <a:lvl1pPr>
              <a:defRPr sz="1400"/>
            </a:lvl1pPr>
          </a:lstStyle>
          <a:p>
            <a:pPr lvl="0" fontAlgn="base"/>
            <a:endParaRPr lang="zh-CN" altLang="en-US" strike="noStrike" noProof="1" dirty="0">
              <a:latin typeface="Arial Narrow" pitchFamily="34" charset="0"/>
            </a:endParaRPr>
          </a:p>
        </p:txBody>
      </p:sp>
      <p:sp>
        <p:nvSpPr>
          <p:cNvPr id="23436" name="页脚占位符 23435"/>
          <p:cNvSpPr>
            <a:spLocks noGrp="1"/>
          </p:cNvSpPr>
          <p:nvPr>
            <p:ph type="ftr" sz="quarter" idx="3"/>
          </p:nvPr>
        </p:nvSpPr>
        <p:spPr>
          <a:xfrm>
            <a:off x="3124200" y="6248400"/>
            <a:ext cx="2895600" cy="457200"/>
          </a:xfrm>
          <a:prstGeom prst="rect">
            <a:avLst/>
          </a:prstGeom>
          <a:noFill/>
          <a:ln w="9525">
            <a:noFill/>
          </a:ln>
        </p:spPr>
        <p:txBody>
          <a:bodyPr/>
          <a:lstStyle>
            <a:lvl1pPr algn="ctr">
              <a:defRPr sz="1400"/>
            </a:lvl1pPr>
          </a:lstStyle>
          <a:p>
            <a:pPr lvl="0" fontAlgn="base"/>
            <a:endParaRPr lang="zh-CN" altLang="en-US" strike="noStrike" noProof="1" dirty="0">
              <a:latin typeface="Arial Narrow" pitchFamily="34" charset="0"/>
            </a:endParaRPr>
          </a:p>
        </p:txBody>
      </p:sp>
      <p:sp>
        <p:nvSpPr>
          <p:cNvPr id="23437" name="灯片编号占位符 23436"/>
          <p:cNvSpPr>
            <a:spLocks noGrp="1"/>
          </p:cNvSpPr>
          <p:nvPr>
            <p:ph type="sldNum" sz="quarter" idx="4"/>
          </p:nvPr>
        </p:nvSpPr>
        <p:spPr>
          <a:xfrm>
            <a:off x="6553200" y="6248400"/>
            <a:ext cx="1905000" cy="457200"/>
          </a:xfrm>
          <a:prstGeom prst="rect">
            <a:avLst/>
          </a:prstGeom>
          <a:noFill/>
          <a:ln w="9525">
            <a:noFill/>
          </a:ln>
        </p:spPr>
        <p:txBody>
          <a:bodyPr/>
          <a:lstStyle>
            <a:lvl1pPr algn="r">
              <a:defRPr sz="1400"/>
            </a:lvl1pPr>
          </a:lstStyle>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ftr="0" dt="0"/>
  <p:txStyles>
    <p:titleStyle>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Blip>
          <a:blip r:embed="rId14"/>
        </a:buBlip>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grpSp>
        <p:nvGrpSpPr>
          <p:cNvPr id="1026" name="组合 23443"/>
          <p:cNvGrpSpPr/>
          <p:nvPr/>
        </p:nvGrpSpPr>
        <p:grpSpPr>
          <a:xfrm>
            <a:off x="-23812" y="-141287"/>
            <a:ext cx="9167812" cy="6999287"/>
            <a:chOff x="-15" y="-89"/>
            <a:chExt cx="5775" cy="4409"/>
          </a:xfrm>
        </p:grpSpPr>
        <p:sp>
          <p:nvSpPr>
            <p:cNvPr id="1027" name="矩形 22529"/>
            <p:cNvSpPr/>
            <p:nvPr userDrawn="1"/>
          </p:nvSpPr>
          <p:spPr>
            <a:xfrm>
              <a:off x="0" y="-14"/>
              <a:ext cx="5760" cy="625"/>
            </a:xfrm>
            <a:prstGeom prst="rect">
              <a:avLst/>
            </a:prstGeom>
            <a:solidFill>
              <a:schemeClr val="accent2"/>
            </a:solidFill>
            <a:ln w="9525">
              <a:noFill/>
            </a:ln>
          </p:spPr>
          <p:txBody>
            <a:bodyPr anchor="t" anchorCtr="0"/>
            <a:p>
              <a:pPr lvl="0"/>
              <a:endParaRPr lang="zh-CN" altLang="en-US">
                <a:latin typeface="Times New Roman" panose="02020603050405020304" pitchFamily="18" charset="0"/>
              </a:endParaRPr>
            </a:p>
          </p:txBody>
        </p:sp>
        <p:sp>
          <p:nvSpPr>
            <p:cNvPr id="1028" name="矩形 22531" descr="Cacback"/>
            <p:cNvSpPr/>
            <p:nvPr userDrawn="1"/>
          </p:nvSpPr>
          <p:spPr>
            <a:xfrm>
              <a:off x="0" y="0"/>
              <a:ext cx="446" cy="4320"/>
            </a:xfrm>
            <a:prstGeom prst="rect">
              <a:avLst/>
            </a:prstGeom>
            <a:blipFill rotWithShape="0">
              <a:blip r:embed="rId13"/>
            </a:blipFill>
            <a:ln w="9525">
              <a:noFill/>
            </a:ln>
          </p:spPr>
          <p:txBody>
            <a:bodyPr anchor="t" anchorCtr="0"/>
            <a:p>
              <a:pPr lvl="0"/>
              <a:endParaRPr lang="zh-CN" altLang="en-US">
                <a:latin typeface="Times New Roman" panose="02020603050405020304" pitchFamily="18" charset="0"/>
              </a:endParaRPr>
            </a:p>
          </p:txBody>
        </p:sp>
        <p:grpSp>
          <p:nvGrpSpPr>
            <p:cNvPr id="1029" name="组合 23442"/>
            <p:cNvGrpSpPr/>
            <p:nvPr userDrawn="1"/>
          </p:nvGrpSpPr>
          <p:grpSpPr>
            <a:xfrm>
              <a:off x="-15" y="-89"/>
              <a:ext cx="5295" cy="785"/>
              <a:chOff x="20" y="-89"/>
              <a:chExt cx="5295" cy="785"/>
            </a:xfrm>
          </p:grpSpPr>
          <p:sp>
            <p:nvSpPr>
              <p:cNvPr id="1030" name="任意多边形 23419"/>
              <p:cNvSpPr/>
              <p:nvPr userDrawn="1"/>
            </p:nvSpPr>
            <p:spPr>
              <a:xfrm rot="-507431">
                <a:off x="20" y="524"/>
                <a:ext cx="1059" cy="172"/>
              </a:xfrm>
              <a:custGeom>
                <a:avLst/>
                <a:gdLst/>
                <a:ahLst/>
                <a:cxnLst/>
                <a:pathLst>
                  <a:path w="1059" h="172">
                    <a:moveTo>
                      <a:pt x="1059" y="0"/>
                    </a:moveTo>
                    <a:cubicBezTo>
                      <a:pt x="543" y="45"/>
                      <a:pt x="291" y="112"/>
                      <a:pt x="147" y="144"/>
                    </a:cubicBezTo>
                    <a:cubicBezTo>
                      <a:pt x="0" y="172"/>
                      <a:pt x="153" y="147"/>
                      <a:pt x="177" y="171"/>
                    </a:cubicBezTo>
                    <a:cubicBezTo>
                      <a:pt x="329" y="151"/>
                      <a:pt x="339" y="99"/>
                      <a:pt x="1059" y="24"/>
                    </a:cubicBezTo>
                    <a:cubicBezTo>
                      <a:pt x="1059" y="24"/>
                      <a:pt x="1059" y="0"/>
                      <a:pt x="1059" y="0"/>
                    </a:cubicBezTo>
                    <a:close/>
                  </a:path>
                </a:pathLst>
              </a:custGeom>
              <a:gradFill rotWithShape="0">
                <a:gsLst>
                  <a:gs pos="0">
                    <a:schemeClr val="accent1"/>
                  </a:gs>
                  <a:gs pos="100000">
                    <a:schemeClr val="bg2"/>
                  </a:gs>
                </a:gsLst>
                <a:lin ang="0" scaled="1"/>
                <a:tileRect/>
              </a:gradFill>
              <a:ln w="9525">
                <a:noFill/>
              </a:ln>
            </p:spPr>
            <p:txBody>
              <a:bodyPr/>
              <a:p>
                <a:endParaRPr lang="zh-CN" altLang="en-US"/>
              </a:p>
            </p:txBody>
          </p:sp>
          <p:sp>
            <p:nvSpPr>
              <p:cNvPr id="1031" name="任意多边形 23420"/>
              <p:cNvSpPr/>
              <p:nvPr userDrawn="1"/>
            </p:nvSpPr>
            <p:spPr>
              <a:xfrm rot="-507431">
                <a:off x="1193" y="-89"/>
                <a:ext cx="4122" cy="630"/>
              </a:xfrm>
              <a:custGeom>
                <a:avLst/>
                <a:gdLst/>
                <a:ahLst/>
                <a:cxnLst/>
                <a:pathLst>
                  <a:path w="4122" h="630">
                    <a:moveTo>
                      <a:pt x="0" y="204"/>
                    </a:moveTo>
                    <a:cubicBezTo>
                      <a:pt x="255" y="198"/>
                      <a:pt x="1686" y="0"/>
                      <a:pt x="3544" y="348"/>
                    </a:cubicBezTo>
                    <a:cubicBezTo>
                      <a:pt x="4122" y="464"/>
                      <a:pt x="3754" y="614"/>
                      <a:pt x="3680" y="630"/>
                    </a:cubicBezTo>
                    <a:cubicBezTo>
                      <a:pt x="3680" y="630"/>
                      <a:pt x="3642" y="626"/>
                      <a:pt x="3616" y="624"/>
                    </a:cubicBezTo>
                    <a:cubicBezTo>
                      <a:pt x="3678" y="612"/>
                      <a:pt x="4118" y="488"/>
                      <a:pt x="3534" y="368"/>
                    </a:cubicBezTo>
                    <a:cubicBezTo>
                      <a:pt x="2029" y="98"/>
                      <a:pt x="696" y="156"/>
                      <a:pt x="17" y="231"/>
                    </a:cubicBezTo>
                    <a:cubicBezTo>
                      <a:pt x="17" y="231"/>
                      <a:pt x="0" y="204"/>
                      <a:pt x="0" y="204"/>
                    </a:cubicBezTo>
                    <a:close/>
                  </a:path>
                </a:pathLst>
              </a:custGeom>
              <a:solidFill>
                <a:schemeClr val="bg2"/>
              </a:solidFill>
              <a:ln w="9525">
                <a:noFill/>
              </a:ln>
            </p:spPr>
            <p:txBody>
              <a:bodyPr/>
              <a:p>
                <a:endParaRPr lang="zh-CN" altLang="en-US"/>
              </a:p>
            </p:txBody>
          </p:sp>
          <p:grpSp>
            <p:nvGrpSpPr>
              <p:cNvPr id="1032" name="组合 23421"/>
              <p:cNvGrpSpPr/>
              <p:nvPr userDrawn="1"/>
            </p:nvGrpSpPr>
            <p:grpSpPr>
              <a:xfrm>
                <a:off x="1033" y="326"/>
                <a:ext cx="192" cy="192"/>
                <a:chOff x="1033" y="326"/>
                <a:chExt cx="192" cy="192"/>
              </a:xfrm>
            </p:grpSpPr>
            <p:sp>
              <p:nvSpPr>
                <p:cNvPr id="1033" name="椭圆 23422"/>
                <p:cNvSpPr/>
                <p:nvPr/>
              </p:nvSpPr>
              <p:spPr>
                <a:xfrm>
                  <a:off x="1033" y="326"/>
                  <a:ext cx="192" cy="192"/>
                </a:xfrm>
                <a:prstGeom prst="ellipse">
                  <a:avLst/>
                </a:prstGeom>
                <a:gradFill rotWithShape="0">
                  <a:gsLst>
                    <a:gs pos="0">
                      <a:schemeClr val="bg2"/>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4" name="椭圆 23423"/>
                <p:cNvSpPr/>
                <p:nvPr/>
              </p:nvSpPr>
              <p:spPr>
                <a:xfrm>
                  <a:off x="1129" y="377"/>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5" name="椭圆 23424"/>
                <p:cNvSpPr/>
                <p:nvPr/>
              </p:nvSpPr>
              <p:spPr>
                <a:xfrm>
                  <a:off x="1063" y="350"/>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6" name="椭圆 23425"/>
                <p:cNvSpPr/>
                <p:nvPr/>
              </p:nvSpPr>
              <p:spPr>
                <a:xfrm>
                  <a:off x="1063" y="404"/>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7" name="椭圆 23426"/>
                <p:cNvSpPr/>
                <p:nvPr/>
              </p:nvSpPr>
              <p:spPr>
                <a:xfrm>
                  <a:off x="1108" y="422"/>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8" name="椭圆 23427"/>
                <p:cNvSpPr/>
                <p:nvPr/>
              </p:nvSpPr>
              <p:spPr>
                <a:xfrm>
                  <a:off x="1168" y="416"/>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9" name="椭圆 23428"/>
                <p:cNvSpPr/>
                <p:nvPr/>
              </p:nvSpPr>
              <p:spPr>
                <a:xfrm>
                  <a:off x="1120" y="461"/>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40" name="椭圆 23429"/>
                <p:cNvSpPr/>
                <p:nvPr/>
              </p:nvSpPr>
              <p:spPr>
                <a:xfrm>
                  <a:off x="1063" y="452"/>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41" name="椭圆 23430"/>
                <p:cNvSpPr/>
                <p:nvPr/>
              </p:nvSpPr>
              <p:spPr>
                <a:xfrm>
                  <a:off x="1117" y="329"/>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grpSp>
        </p:grpSp>
        <p:sp>
          <p:nvSpPr>
            <p:cNvPr id="1042" name="矩形 23431"/>
            <p:cNvSpPr/>
            <p:nvPr userDrawn="1"/>
          </p:nvSpPr>
          <p:spPr>
            <a:xfrm>
              <a:off x="426" y="1185"/>
              <a:ext cx="701" cy="3135"/>
            </a:xfrm>
            <a:prstGeom prst="rect">
              <a:avLst/>
            </a:prstGeom>
            <a:solidFill>
              <a:schemeClr val="bg1">
                <a:alpha val="50000"/>
              </a:schemeClr>
            </a:solidFill>
            <a:ln w="9525">
              <a:noFill/>
            </a:ln>
          </p:spPr>
          <p:txBody>
            <a:bodyPr anchor="t" anchorCtr="0"/>
            <a:p>
              <a:pPr lvl="0"/>
              <a:endParaRPr lang="zh-CN" altLang="en-US">
                <a:latin typeface="Times New Roman" panose="02020603050405020304" pitchFamily="18" charset="0"/>
              </a:endParaRPr>
            </a:p>
          </p:txBody>
        </p:sp>
      </p:grpSp>
      <p:sp>
        <p:nvSpPr>
          <p:cNvPr id="1043" name="标题 23432"/>
          <p:cNvSpPr>
            <a:spLocks noGrp="1"/>
          </p:cNvSpPr>
          <p:nvPr>
            <p:ph type="title"/>
          </p:nvPr>
        </p:nvSpPr>
        <p:spPr>
          <a:xfrm>
            <a:off x="971550" y="0"/>
            <a:ext cx="7772400" cy="998855"/>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1044" name="文本占位符 23433"/>
          <p:cNvSpPr>
            <a:spLocks noGrp="1"/>
          </p:cNvSpPr>
          <p:nvPr>
            <p:ph type="body"/>
          </p:nvPr>
        </p:nvSpPr>
        <p:spPr>
          <a:xfrm>
            <a:off x="685800" y="1981200"/>
            <a:ext cx="7772400" cy="4114800"/>
          </a:xfrm>
          <a:prstGeom prst="rect">
            <a:avLst/>
          </a:prstGeom>
          <a:noFill/>
          <a:ln w="9525">
            <a:noFill/>
          </a:ln>
        </p:spPr>
        <p:txBody>
          <a:bodyPr anchor="t" anchorCtr="0"/>
          <a:p>
            <a:pPr lvl="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23435" name="日期占位符 23434"/>
          <p:cNvSpPr>
            <a:spLocks noGrp="1"/>
          </p:cNvSpPr>
          <p:nvPr>
            <p:ph type="dt" sz="half" idx="2"/>
          </p:nvPr>
        </p:nvSpPr>
        <p:spPr>
          <a:xfrm>
            <a:off x="685800" y="6248400"/>
            <a:ext cx="1905000" cy="457200"/>
          </a:xfrm>
          <a:prstGeom prst="rect">
            <a:avLst/>
          </a:prstGeom>
          <a:noFill/>
          <a:ln w="9525">
            <a:noFill/>
          </a:ln>
        </p:spPr>
        <p:txBody>
          <a:bodyPr/>
          <a:lstStyle>
            <a:lvl1pPr>
              <a:defRPr sz="1400"/>
            </a:lvl1pPr>
          </a:lstStyle>
          <a:p>
            <a:pPr lvl="0" fontAlgn="base"/>
            <a:endParaRPr lang="zh-CN" altLang="en-US" strike="noStrike" noProof="1" dirty="0">
              <a:latin typeface="Arial Narrow" pitchFamily="34" charset="0"/>
            </a:endParaRPr>
          </a:p>
        </p:txBody>
      </p:sp>
      <p:sp>
        <p:nvSpPr>
          <p:cNvPr id="23436" name="页脚占位符 23435"/>
          <p:cNvSpPr>
            <a:spLocks noGrp="1"/>
          </p:cNvSpPr>
          <p:nvPr>
            <p:ph type="ftr" sz="quarter" idx="3"/>
          </p:nvPr>
        </p:nvSpPr>
        <p:spPr>
          <a:xfrm>
            <a:off x="3124200" y="6248400"/>
            <a:ext cx="2895600" cy="457200"/>
          </a:xfrm>
          <a:prstGeom prst="rect">
            <a:avLst/>
          </a:prstGeom>
          <a:noFill/>
          <a:ln w="9525">
            <a:noFill/>
          </a:ln>
        </p:spPr>
        <p:txBody>
          <a:bodyPr/>
          <a:lstStyle>
            <a:lvl1pPr algn="ctr">
              <a:defRPr sz="1400"/>
            </a:lvl1pPr>
          </a:lstStyle>
          <a:p>
            <a:pPr lvl="0" fontAlgn="base"/>
            <a:endParaRPr lang="zh-CN" altLang="en-US" strike="noStrike" noProof="1" dirty="0">
              <a:latin typeface="Arial Narrow" pitchFamily="34" charset="0"/>
            </a:endParaRPr>
          </a:p>
        </p:txBody>
      </p:sp>
      <p:sp>
        <p:nvSpPr>
          <p:cNvPr id="23437" name="灯片编号占位符 23436"/>
          <p:cNvSpPr>
            <a:spLocks noGrp="1"/>
          </p:cNvSpPr>
          <p:nvPr>
            <p:ph type="sldNum" sz="quarter" idx="4"/>
          </p:nvPr>
        </p:nvSpPr>
        <p:spPr>
          <a:xfrm>
            <a:off x="6553200" y="6248400"/>
            <a:ext cx="1905000" cy="457200"/>
          </a:xfrm>
          <a:prstGeom prst="rect">
            <a:avLst/>
          </a:prstGeom>
          <a:noFill/>
          <a:ln w="9525">
            <a:noFill/>
          </a:ln>
        </p:spPr>
        <p:txBody>
          <a:bodyPr/>
          <a:lstStyle>
            <a:lvl1pPr algn="r">
              <a:defRPr sz="1400"/>
            </a:lvl1pPr>
          </a:lstStyle>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sldNum="0" hdr="0" ftr="0" dt="0"/>
  <p:txStyles>
    <p:titleStyle>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Blip>
          <a:blip r:embed="rId14"/>
        </a:buBlip>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grpSp>
        <p:nvGrpSpPr>
          <p:cNvPr id="1026" name="组合 23443"/>
          <p:cNvGrpSpPr/>
          <p:nvPr/>
        </p:nvGrpSpPr>
        <p:grpSpPr>
          <a:xfrm>
            <a:off x="-23812" y="-141287"/>
            <a:ext cx="9167812" cy="6999287"/>
            <a:chOff x="-15" y="-89"/>
            <a:chExt cx="5775" cy="4409"/>
          </a:xfrm>
        </p:grpSpPr>
        <p:sp>
          <p:nvSpPr>
            <p:cNvPr id="1027" name="矩形 22529"/>
            <p:cNvSpPr/>
            <p:nvPr userDrawn="1"/>
          </p:nvSpPr>
          <p:spPr>
            <a:xfrm>
              <a:off x="0" y="-14"/>
              <a:ext cx="5760" cy="625"/>
            </a:xfrm>
            <a:prstGeom prst="rect">
              <a:avLst/>
            </a:prstGeom>
            <a:solidFill>
              <a:schemeClr val="accent2"/>
            </a:solidFill>
            <a:ln w="9525">
              <a:noFill/>
            </a:ln>
          </p:spPr>
          <p:txBody>
            <a:bodyPr anchor="t" anchorCtr="0"/>
            <a:p>
              <a:pPr lvl="0"/>
              <a:endParaRPr lang="zh-CN" altLang="en-US">
                <a:latin typeface="Times New Roman" panose="02020603050405020304" pitchFamily="18" charset="0"/>
              </a:endParaRPr>
            </a:p>
          </p:txBody>
        </p:sp>
        <p:sp>
          <p:nvSpPr>
            <p:cNvPr id="1028" name="矩形 22531" descr="Cacback"/>
            <p:cNvSpPr/>
            <p:nvPr userDrawn="1"/>
          </p:nvSpPr>
          <p:spPr>
            <a:xfrm>
              <a:off x="0" y="0"/>
              <a:ext cx="446" cy="4320"/>
            </a:xfrm>
            <a:prstGeom prst="rect">
              <a:avLst/>
            </a:prstGeom>
            <a:blipFill rotWithShape="0">
              <a:blip r:embed="rId13"/>
            </a:blipFill>
            <a:ln w="9525">
              <a:noFill/>
            </a:ln>
          </p:spPr>
          <p:txBody>
            <a:bodyPr anchor="t" anchorCtr="0"/>
            <a:p>
              <a:pPr lvl="0"/>
              <a:endParaRPr lang="zh-CN" altLang="en-US">
                <a:latin typeface="Times New Roman" panose="02020603050405020304" pitchFamily="18" charset="0"/>
              </a:endParaRPr>
            </a:p>
          </p:txBody>
        </p:sp>
        <p:grpSp>
          <p:nvGrpSpPr>
            <p:cNvPr id="1029" name="组合 23442"/>
            <p:cNvGrpSpPr/>
            <p:nvPr userDrawn="1"/>
          </p:nvGrpSpPr>
          <p:grpSpPr>
            <a:xfrm>
              <a:off x="-15" y="-89"/>
              <a:ext cx="5295" cy="785"/>
              <a:chOff x="20" y="-89"/>
              <a:chExt cx="5295" cy="785"/>
            </a:xfrm>
          </p:grpSpPr>
          <p:sp>
            <p:nvSpPr>
              <p:cNvPr id="1030" name="任意多边形 23419"/>
              <p:cNvSpPr/>
              <p:nvPr userDrawn="1"/>
            </p:nvSpPr>
            <p:spPr>
              <a:xfrm rot="-507431">
                <a:off x="20" y="524"/>
                <a:ext cx="1059" cy="172"/>
              </a:xfrm>
              <a:custGeom>
                <a:avLst/>
                <a:gdLst/>
                <a:ahLst/>
                <a:cxnLst/>
                <a:pathLst>
                  <a:path w="1059" h="172">
                    <a:moveTo>
                      <a:pt x="1059" y="0"/>
                    </a:moveTo>
                    <a:cubicBezTo>
                      <a:pt x="543" y="45"/>
                      <a:pt x="291" y="112"/>
                      <a:pt x="147" y="144"/>
                    </a:cubicBezTo>
                    <a:cubicBezTo>
                      <a:pt x="0" y="172"/>
                      <a:pt x="153" y="147"/>
                      <a:pt x="177" y="171"/>
                    </a:cubicBezTo>
                    <a:cubicBezTo>
                      <a:pt x="329" y="151"/>
                      <a:pt x="339" y="99"/>
                      <a:pt x="1059" y="24"/>
                    </a:cubicBezTo>
                    <a:cubicBezTo>
                      <a:pt x="1059" y="24"/>
                      <a:pt x="1059" y="0"/>
                      <a:pt x="1059" y="0"/>
                    </a:cubicBezTo>
                    <a:close/>
                  </a:path>
                </a:pathLst>
              </a:custGeom>
              <a:gradFill rotWithShape="0">
                <a:gsLst>
                  <a:gs pos="0">
                    <a:schemeClr val="accent1"/>
                  </a:gs>
                  <a:gs pos="100000">
                    <a:schemeClr val="bg2"/>
                  </a:gs>
                </a:gsLst>
                <a:lin ang="0" scaled="1"/>
                <a:tileRect/>
              </a:gradFill>
              <a:ln w="9525">
                <a:noFill/>
              </a:ln>
            </p:spPr>
            <p:txBody>
              <a:bodyPr/>
              <a:p>
                <a:endParaRPr lang="zh-CN" altLang="en-US"/>
              </a:p>
            </p:txBody>
          </p:sp>
          <p:sp>
            <p:nvSpPr>
              <p:cNvPr id="1031" name="任意多边形 23420"/>
              <p:cNvSpPr/>
              <p:nvPr userDrawn="1"/>
            </p:nvSpPr>
            <p:spPr>
              <a:xfrm rot="-507431">
                <a:off x="1193" y="-89"/>
                <a:ext cx="4122" cy="630"/>
              </a:xfrm>
              <a:custGeom>
                <a:avLst/>
                <a:gdLst/>
                <a:ahLst/>
                <a:cxnLst/>
                <a:pathLst>
                  <a:path w="4122" h="630">
                    <a:moveTo>
                      <a:pt x="0" y="204"/>
                    </a:moveTo>
                    <a:cubicBezTo>
                      <a:pt x="255" y="198"/>
                      <a:pt x="1686" y="0"/>
                      <a:pt x="3544" y="348"/>
                    </a:cubicBezTo>
                    <a:cubicBezTo>
                      <a:pt x="4122" y="464"/>
                      <a:pt x="3754" y="614"/>
                      <a:pt x="3680" y="630"/>
                    </a:cubicBezTo>
                    <a:cubicBezTo>
                      <a:pt x="3680" y="630"/>
                      <a:pt x="3642" y="626"/>
                      <a:pt x="3616" y="624"/>
                    </a:cubicBezTo>
                    <a:cubicBezTo>
                      <a:pt x="3678" y="612"/>
                      <a:pt x="4118" y="488"/>
                      <a:pt x="3534" y="368"/>
                    </a:cubicBezTo>
                    <a:cubicBezTo>
                      <a:pt x="2029" y="98"/>
                      <a:pt x="696" y="156"/>
                      <a:pt x="17" y="231"/>
                    </a:cubicBezTo>
                    <a:cubicBezTo>
                      <a:pt x="17" y="231"/>
                      <a:pt x="0" y="204"/>
                      <a:pt x="0" y="204"/>
                    </a:cubicBezTo>
                    <a:close/>
                  </a:path>
                </a:pathLst>
              </a:custGeom>
              <a:solidFill>
                <a:schemeClr val="bg2"/>
              </a:solidFill>
              <a:ln w="9525">
                <a:noFill/>
              </a:ln>
            </p:spPr>
            <p:txBody>
              <a:bodyPr/>
              <a:p>
                <a:endParaRPr lang="zh-CN" altLang="en-US"/>
              </a:p>
            </p:txBody>
          </p:sp>
          <p:grpSp>
            <p:nvGrpSpPr>
              <p:cNvPr id="1032" name="组合 23421"/>
              <p:cNvGrpSpPr/>
              <p:nvPr userDrawn="1"/>
            </p:nvGrpSpPr>
            <p:grpSpPr>
              <a:xfrm>
                <a:off x="1033" y="326"/>
                <a:ext cx="192" cy="192"/>
                <a:chOff x="1033" y="326"/>
                <a:chExt cx="192" cy="192"/>
              </a:xfrm>
            </p:grpSpPr>
            <p:sp>
              <p:nvSpPr>
                <p:cNvPr id="1033" name="椭圆 23422"/>
                <p:cNvSpPr/>
                <p:nvPr/>
              </p:nvSpPr>
              <p:spPr>
                <a:xfrm>
                  <a:off x="1033" y="326"/>
                  <a:ext cx="192" cy="192"/>
                </a:xfrm>
                <a:prstGeom prst="ellipse">
                  <a:avLst/>
                </a:prstGeom>
                <a:gradFill rotWithShape="0">
                  <a:gsLst>
                    <a:gs pos="0">
                      <a:schemeClr val="bg2"/>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4" name="椭圆 23423"/>
                <p:cNvSpPr/>
                <p:nvPr/>
              </p:nvSpPr>
              <p:spPr>
                <a:xfrm>
                  <a:off x="1129" y="377"/>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5" name="椭圆 23424"/>
                <p:cNvSpPr/>
                <p:nvPr/>
              </p:nvSpPr>
              <p:spPr>
                <a:xfrm>
                  <a:off x="1063" y="350"/>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6" name="椭圆 23425"/>
                <p:cNvSpPr/>
                <p:nvPr/>
              </p:nvSpPr>
              <p:spPr>
                <a:xfrm>
                  <a:off x="1063" y="404"/>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7" name="椭圆 23426"/>
                <p:cNvSpPr/>
                <p:nvPr/>
              </p:nvSpPr>
              <p:spPr>
                <a:xfrm>
                  <a:off x="1108" y="422"/>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8" name="椭圆 23427"/>
                <p:cNvSpPr/>
                <p:nvPr/>
              </p:nvSpPr>
              <p:spPr>
                <a:xfrm>
                  <a:off x="1168" y="416"/>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9" name="椭圆 23428"/>
                <p:cNvSpPr/>
                <p:nvPr/>
              </p:nvSpPr>
              <p:spPr>
                <a:xfrm>
                  <a:off x="1120" y="461"/>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40" name="椭圆 23429"/>
                <p:cNvSpPr/>
                <p:nvPr/>
              </p:nvSpPr>
              <p:spPr>
                <a:xfrm>
                  <a:off x="1063" y="452"/>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41" name="椭圆 23430"/>
                <p:cNvSpPr/>
                <p:nvPr/>
              </p:nvSpPr>
              <p:spPr>
                <a:xfrm>
                  <a:off x="1117" y="329"/>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grpSp>
        </p:grpSp>
        <p:sp>
          <p:nvSpPr>
            <p:cNvPr id="1042" name="矩形 23431"/>
            <p:cNvSpPr/>
            <p:nvPr userDrawn="1"/>
          </p:nvSpPr>
          <p:spPr>
            <a:xfrm>
              <a:off x="426" y="1185"/>
              <a:ext cx="701" cy="3135"/>
            </a:xfrm>
            <a:prstGeom prst="rect">
              <a:avLst/>
            </a:prstGeom>
            <a:solidFill>
              <a:schemeClr val="bg1">
                <a:alpha val="50000"/>
              </a:schemeClr>
            </a:solidFill>
            <a:ln w="9525">
              <a:noFill/>
            </a:ln>
          </p:spPr>
          <p:txBody>
            <a:bodyPr anchor="t" anchorCtr="0"/>
            <a:p>
              <a:pPr lvl="0"/>
              <a:endParaRPr lang="zh-CN" altLang="en-US">
                <a:latin typeface="Times New Roman" panose="02020603050405020304" pitchFamily="18" charset="0"/>
              </a:endParaRPr>
            </a:p>
          </p:txBody>
        </p:sp>
      </p:grpSp>
      <p:sp>
        <p:nvSpPr>
          <p:cNvPr id="1043" name="标题 23432"/>
          <p:cNvSpPr>
            <a:spLocks noGrp="1"/>
          </p:cNvSpPr>
          <p:nvPr>
            <p:ph type="title"/>
          </p:nvPr>
        </p:nvSpPr>
        <p:spPr>
          <a:xfrm>
            <a:off x="971550" y="0"/>
            <a:ext cx="7772400" cy="998855"/>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1044" name="文本占位符 23433"/>
          <p:cNvSpPr>
            <a:spLocks noGrp="1"/>
          </p:cNvSpPr>
          <p:nvPr>
            <p:ph type="body"/>
          </p:nvPr>
        </p:nvSpPr>
        <p:spPr>
          <a:xfrm>
            <a:off x="685800" y="1981200"/>
            <a:ext cx="7772400" cy="4114800"/>
          </a:xfrm>
          <a:prstGeom prst="rect">
            <a:avLst/>
          </a:prstGeom>
          <a:noFill/>
          <a:ln w="9525">
            <a:noFill/>
          </a:ln>
        </p:spPr>
        <p:txBody>
          <a:bodyPr anchor="t" anchorCtr="0"/>
          <a:p>
            <a:pPr lvl="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23435" name="日期占位符 23434"/>
          <p:cNvSpPr>
            <a:spLocks noGrp="1"/>
          </p:cNvSpPr>
          <p:nvPr>
            <p:ph type="dt" sz="half" idx="2"/>
          </p:nvPr>
        </p:nvSpPr>
        <p:spPr>
          <a:xfrm>
            <a:off x="685800" y="6248400"/>
            <a:ext cx="1905000" cy="457200"/>
          </a:xfrm>
          <a:prstGeom prst="rect">
            <a:avLst/>
          </a:prstGeom>
          <a:noFill/>
          <a:ln w="9525">
            <a:noFill/>
          </a:ln>
        </p:spPr>
        <p:txBody>
          <a:bodyPr/>
          <a:lstStyle>
            <a:lvl1pPr>
              <a:defRPr sz="1400"/>
            </a:lvl1pPr>
          </a:lstStyle>
          <a:p>
            <a:pPr lvl="0" fontAlgn="base"/>
            <a:endParaRPr lang="zh-CN" altLang="en-US" strike="noStrike" noProof="1" dirty="0">
              <a:latin typeface="Arial Narrow" pitchFamily="34" charset="0"/>
            </a:endParaRPr>
          </a:p>
        </p:txBody>
      </p:sp>
      <p:sp>
        <p:nvSpPr>
          <p:cNvPr id="23436" name="页脚占位符 23435"/>
          <p:cNvSpPr>
            <a:spLocks noGrp="1"/>
          </p:cNvSpPr>
          <p:nvPr>
            <p:ph type="ftr" sz="quarter" idx="3"/>
          </p:nvPr>
        </p:nvSpPr>
        <p:spPr>
          <a:xfrm>
            <a:off x="3124200" y="6248400"/>
            <a:ext cx="2895600" cy="457200"/>
          </a:xfrm>
          <a:prstGeom prst="rect">
            <a:avLst/>
          </a:prstGeom>
          <a:noFill/>
          <a:ln w="9525">
            <a:noFill/>
          </a:ln>
        </p:spPr>
        <p:txBody>
          <a:bodyPr/>
          <a:lstStyle>
            <a:lvl1pPr algn="ctr">
              <a:defRPr sz="1400"/>
            </a:lvl1pPr>
          </a:lstStyle>
          <a:p>
            <a:pPr lvl="0" fontAlgn="base"/>
            <a:endParaRPr lang="zh-CN" altLang="en-US" strike="noStrike" noProof="1" dirty="0">
              <a:latin typeface="Arial Narrow" pitchFamily="34" charset="0"/>
            </a:endParaRPr>
          </a:p>
        </p:txBody>
      </p:sp>
      <p:sp>
        <p:nvSpPr>
          <p:cNvPr id="23437" name="灯片编号占位符 23436"/>
          <p:cNvSpPr>
            <a:spLocks noGrp="1"/>
          </p:cNvSpPr>
          <p:nvPr>
            <p:ph type="sldNum" sz="quarter" idx="4"/>
          </p:nvPr>
        </p:nvSpPr>
        <p:spPr>
          <a:xfrm>
            <a:off x="6553200" y="6248400"/>
            <a:ext cx="1905000" cy="457200"/>
          </a:xfrm>
          <a:prstGeom prst="rect">
            <a:avLst/>
          </a:prstGeom>
          <a:noFill/>
          <a:ln w="9525">
            <a:noFill/>
          </a:ln>
        </p:spPr>
        <p:txBody>
          <a:bodyPr/>
          <a:lstStyle>
            <a:lvl1pPr algn="r">
              <a:defRPr sz="1400"/>
            </a:lvl1pPr>
          </a:lstStyle>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hf sldNum="0" hdr="0" ftr="0" dt="0"/>
  <p:txStyles>
    <p:titleStyle>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Blip>
          <a:blip r:embed="rId14"/>
        </a:buBlip>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grpSp>
        <p:nvGrpSpPr>
          <p:cNvPr id="1026" name="组合 23443"/>
          <p:cNvGrpSpPr/>
          <p:nvPr/>
        </p:nvGrpSpPr>
        <p:grpSpPr>
          <a:xfrm>
            <a:off x="-23812" y="-141287"/>
            <a:ext cx="9167812" cy="6999287"/>
            <a:chOff x="-15" y="-89"/>
            <a:chExt cx="5775" cy="4409"/>
          </a:xfrm>
        </p:grpSpPr>
        <p:sp>
          <p:nvSpPr>
            <p:cNvPr id="1027" name="矩形 22529"/>
            <p:cNvSpPr/>
            <p:nvPr userDrawn="1"/>
          </p:nvSpPr>
          <p:spPr>
            <a:xfrm>
              <a:off x="0" y="-14"/>
              <a:ext cx="5760" cy="625"/>
            </a:xfrm>
            <a:prstGeom prst="rect">
              <a:avLst/>
            </a:prstGeom>
            <a:solidFill>
              <a:schemeClr val="accent2"/>
            </a:solidFill>
            <a:ln w="9525">
              <a:noFill/>
            </a:ln>
          </p:spPr>
          <p:txBody>
            <a:bodyPr anchor="t" anchorCtr="0"/>
            <a:p>
              <a:pPr lvl="0"/>
              <a:endParaRPr lang="zh-CN" altLang="en-US">
                <a:latin typeface="Times New Roman" panose="02020603050405020304" pitchFamily="18" charset="0"/>
              </a:endParaRPr>
            </a:p>
          </p:txBody>
        </p:sp>
        <p:sp>
          <p:nvSpPr>
            <p:cNvPr id="1028" name="矩形 22531" descr="Cacback"/>
            <p:cNvSpPr/>
            <p:nvPr userDrawn="1"/>
          </p:nvSpPr>
          <p:spPr>
            <a:xfrm>
              <a:off x="0" y="0"/>
              <a:ext cx="446" cy="4320"/>
            </a:xfrm>
            <a:prstGeom prst="rect">
              <a:avLst/>
            </a:prstGeom>
            <a:blipFill rotWithShape="0">
              <a:blip r:embed="rId13"/>
            </a:blipFill>
            <a:ln w="9525">
              <a:noFill/>
            </a:ln>
          </p:spPr>
          <p:txBody>
            <a:bodyPr anchor="t" anchorCtr="0"/>
            <a:p>
              <a:pPr lvl="0"/>
              <a:endParaRPr lang="zh-CN" altLang="en-US">
                <a:latin typeface="Times New Roman" panose="02020603050405020304" pitchFamily="18" charset="0"/>
              </a:endParaRPr>
            </a:p>
          </p:txBody>
        </p:sp>
        <p:grpSp>
          <p:nvGrpSpPr>
            <p:cNvPr id="1029" name="组合 23442"/>
            <p:cNvGrpSpPr/>
            <p:nvPr userDrawn="1"/>
          </p:nvGrpSpPr>
          <p:grpSpPr>
            <a:xfrm>
              <a:off x="-15" y="-89"/>
              <a:ext cx="5295" cy="785"/>
              <a:chOff x="20" y="-89"/>
              <a:chExt cx="5295" cy="785"/>
            </a:xfrm>
          </p:grpSpPr>
          <p:sp>
            <p:nvSpPr>
              <p:cNvPr id="1030" name="任意多边形 23419"/>
              <p:cNvSpPr/>
              <p:nvPr userDrawn="1"/>
            </p:nvSpPr>
            <p:spPr>
              <a:xfrm rot="-507431">
                <a:off x="20" y="524"/>
                <a:ext cx="1059" cy="172"/>
              </a:xfrm>
              <a:custGeom>
                <a:avLst/>
                <a:gdLst/>
                <a:ahLst/>
                <a:cxnLst/>
                <a:pathLst>
                  <a:path w="1059" h="172">
                    <a:moveTo>
                      <a:pt x="1059" y="0"/>
                    </a:moveTo>
                    <a:cubicBezTo>
                      <a:pt x="543" y="45"/>
                      <a:pt x="291" y="112"/>
                      <a:pt x="147" y="144"/>
                    </a:cubicBezTo>
                    <a:cubicBezTo>
                      <a:pt x="0" y="172"/>
                      <a:pt x="153" y="147"/>
                      <a:pt x="177" y="171"/>
                    </a:cubicBezTo>
                    <a:cubicBezTo>
                      <a:pt x="329" y="151"/>
                      <a:pt x="339" y="99"/>
                      <a:pt x="1059" y="24"/>
                    </a:cubicBezTo>
                    <a:cubicBezTo>
                      <a:pt x="1059" y="24"/>
                      <a:pt x="1059" y="0"/>
                      <a:pt x="1059" y="0"/>
                    </a:cubicBezTo>
                    <a:close/>
                  </a:path>
                </a:pathLst>
              </a:custGeom>
              <a:gradFill rotWithShape="0">
                <a:gsLst>
                  <a:gs pos="0">
                    <a:schemeClr val="accent1"/>
                  </a:gs>
                  <a:gs pos="100000">
                    <a:schemeClr val="bg2"/>
                  </a:gs>
                </a:gsLst>
                <a:lin ang="0" scaled="1"/>
                <a:tileRect/>
              </a:gradFill>
              <a:ln w="9525">
                <a:noFill/>
              </a:ln>
            </p:spPr>
            <p:txBody>
              <a:bodyPr/>
              <a:p>
                <a:endParaRPr lang="zh-CN" altLang="en-US"/>
              </a:p>
            </p:txBody>
          </p:sp>
          <p:sp>
            <p:nvSpPr>
              <p:cNvPr id="1031" name="任意多边形 23420"/>
              <p:cNvSpPr/>
              <p:nvPr userDrawn="1"/>
            </p:nvSpPr>
            <p:spPr>
              <a:xfrm rot="-507431">
                <a:off x="1193" y="-89"/>
                <a:ext cx="4122" cy="630"/>
              </a:xfrm>
              <a:custGeom>
                <a:avLst/>
                <a:gdLst/>
                <a:ahLst/>
                <a:cxnLst/>
                <a:pathLst>
                  <a:path w="4122" h="630">
                    <a:moveTo>
                      <a:pt x="0" y="204"/>
                    </a:moveTo>
                    <a:cubicBezTo>
                      <a:pt x="255" y="198"/>
                      <a:pt x="1686" y="0"/>
                      <a:pt x="3544" y="348"/>
                    </a:cubicBezTo>
                    <a:cubicBezTo>
                      <a:pt x="4122" y="464"/>
                      <a:pt x="3754" y="614"/>
                      <a:pt x="3680" y="630"/>
                    </a:cubicBezTo>
                    <a:cubicBezTo>
                      <a:pt x="3680" y="630"/>
                      <a:pt x="3642" y="626"/>
                      <a:pt x="3616" y="624"/>
                    </a:cubicBezTo>
                    <a:cubicBezTo>
                      <a:pt x="3678" y="612"/>
                      <a:pt x="4118" y="488"/>
                      <a:pt x="3534" y="368"/>
                    </a:cubicBezTo>
                    <a:cubicBezTo>
                      <a:pt x="2029" y="98"/>
                      <a:pt x="696" y="156"/>
                      <a:pt x="17" y="231"/>
                    </a:cubicBezTo>
                    <a:cubicBezTo>
                      <a:pt x="17" y="231"/>
                      <a:pt x="0" y="204"/>
                      <a:pt x="0" y="204"/>
                    </a:cubicBezTo>
                    <a:close/>
                  </a:path>
                </a:pathLst>
              </a:custGeom>
              <a:solidFill>
                <a:schemeClr val="bg2"/>
              </a:solidFill>
              <a:ln w="9525">
                <a:noFill/>
              </a:ln>
            </p:spPr>
            <p:txBody>
              <a:bodyPr/>
              <a:p>
                <a:endParaRPr lang="zh-CN" altLang="en-US"/>
              </a:p>
            </p:txBody>
          </p:sp>
          <p:grpSp>
            <p:nvGrpSpPr>
              <p:cNvPr id="1032" name="组合 23421"/>
              <p:cNvGrpSpPr/>
              <p:nvPr userDrawn="1"/>
            </p:nvGrpSpPr>
            <p:grpSpPr>
              <a:xfrm>
                <a:off x="1033" y="326"/>
                <a:ext cx="192" cy="192"/>
                <a:chOff x="1033" y="326"/>
                <a:chExt cx="192" cy="192"/>
              </a:xfrm>
            </p:grpSpPr>
            <p:sp>
              <p:nvSpPr>
                <p:cNvPr id="1033" name="椭圆 23422"/>
                <p:cNvSpPr/>
                <p:nvPr/>
              </p:nvSpPr>
              <p:spPr>
                <a:xfrm>
                  <a:off x="1033" y="326"/>
                  <a:ext cx="192" cy="192"/>
                </a:xfrm>
                <a:prstGeom prst="ellipse">
                  <a:avLst/>
                </a:prstGeom>
                <a:gradFill rotWithShape="0">
                  <a:gsLst>
                    <a:gs pos="0">
                      <a:schemeClr val="bg2"/>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4" name="椭圆 23423"/>
                <p:cNvSpPr/>
                <p:nvPr/>
              </p:nvSpPr>
              <p:spPr>
                <a:xfrm>
                  <a:off x="1129" y="377"/>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5" name="椭圆 23424"/>
                <p:cNvSpPr/>
                <p:nvPr/>
              </p:nvSpPr>
              <p:spPr>
                <a:xfrm>
                  <a:off x="1063" y="350"/>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6" name="椭圆 23425"/>
                <p:cNvSpPr/>
                <p:nvPr/>
              </p:nvSpPr>
              <p:spPr>
                <a:xfrm>
                  <a:off x="1063" y="404"/>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7" name="椭圆 23426"/>
                <p:cNvSpPr/>
                <p:nvPr/>
              </p:nvSpPr>
              <p:spPr>
                <a:xfrm>
                  <a:off x="1108" y="422"/>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8" name="椭圆 23427"/>
                <p:cNvSpPr/>
                <p:nvPr/>
              </p:nvSpPr>
              <p:spPr>
                <a:xfrm>
                  <a:off x="1168" y="416"/>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9" name="椭圆 23428"/>
                <p:cNvSpPr/>
                <p:nvPr/>
              </p:nvSpPr>
              <p:spPr>
                <a:xfrm>
                  <a:off x="1120" y="461"/>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40" name="椭圆 23429"/>
                <p:cNvSpPr/>
                <p:nvPr/>
              </p:nvSpPr>
              <p:spPr>
                <a:xfrm>
                  <a:off x="1063" y="452"/>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41" name="椭圆 23430"/>
                <p:cNvSpPr/>
                <p:nvPr/>
              </p:nvSpPr>
              <p:spPr>
                <a:xfrm>
                  <a:off x="1117" y="329"/>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grpSp>
        </p:grpSp>
        <p:sp>
          <p:nvSpPr>
            <p:cNvPr id="1042" name="矩形 23431"/>
            <p:cNvSpPr/>
            <p:nvPr userDrawn="1"/>
          </p:nvSpPr>
          <p:spPr>
            <a:xfrm>
              <a:off x="426" y="1185"/>
              <a:ext cx="701" cy="3135"/>
            </a:xfrm>
            <a:prstGeom prst="rect">
              <a:avLst/>
            </a:prstGeom>
            <a:solidFill>
              <a:schemeClr val="bg1">
                <a:alpha val="50000"/>
              </a:schemeClr>
            </a:solidFill>
            <a:ln w="9525">
              <a:noFill/>
            </a:ln>
          </p:spPr>
          <p:txBody>
            <a:bodyPr anchor="t" anchorCtr="0"/>
            <a:p>
              <a:pPr lvl="0"/>
              <a:endParaRPr lang="zh-CN" altLang="en-US">
                <a:latin typeface="Times New Roman" panose="02020603050405020304" pitchFamily="18" charset="0"/>
              </a:endParaRPr>
            </a:p>
          </p:txBody>
        </p:sp>
      </p:grpSp>
      <p:sp>
        <p:nvSpPr>
          <p:cNvPr id="1043" name="标题 23432"/>
          <p:cNvSpPr>
            <a:spLocks noGrp="1"/>
          </p:cNvSpPr>
          <p:nvPr>
            <p:ph type="title"/>
          </p:nvPr>
        </p:nvSpPr>
        <p:spPr>
          <a:xfrm>
            <a:off x="971550" y="0"/>
            <a:ext cx="7772400" cy="998855"/>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1044" name="文本占位符 23433"/>
          <p:cNvSpPr>
            <a:spLocks noGrp="1"/>
          </p:cNvSpPr>
          <p:nvPr>
            <p:ph type="body"/>
          </p:nvPr>
        </p:nvSpPr>
        <p:spPr>
          <a:xfrm>
            <a:off x="685800" y="1981200"/>
            <a:ext cx="7772400" cy="4114800"/>
          </a:xfrm>
          <a:prstGeom prst="rect">
            <a:avLst/>
          </a:prstGeom>
          <a:noFill/>
          <a:ln w="9525">
            <a:noFill/>
          </a:ln>
        </p:spPr>
        <p:txBody>
          <a:bodyPr anchor="t" anchorCtr="0"/>
          <a:p>
            <a:pPr lvl="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23435" name="日期占位符 23434"/>
          <p:cNvSpPr>
            <a:spLocks noGrp="1"/>
          </p:cNvSpPr>
          <p:nvPr>
            <p:ph type="dt" sz="half" idx="2"/>
          </p:nvPr>
        </p:nvSpPr>
        <p:spPr>
          <a:xfrm>
            <a:off x="685800" y="6248400"/>
            <a:ext cx="1905000" cy="457200"/>
          </a:xfrm>
          <a:prstGeom prst="rect">
            <a:avLst/>
          </a:prstGeom>
          <a:noFill/>
          <a:ln w="9525">
            <a:noFill/>
          </a:ln>
        </p:spPr>
        <p:txBody>
          <a:bodyPr/>
          <a:lstStyle>
            <a:lvl1pPr>
              <a:defRPr sz="1400"/>
            </a:lvl1pPr>
          </a:lstStyle>
          <a:p>
            <a:pPr lvl="0" fontAlgn="base"/>
            <a:endParaRPr lang="zh-CN" altLang="en-US" strike="noStrike" noProof="1" dirty="0">
              <a:latin typeface="Arial Narrow" pitchFamily="34" charset="0"/>
            </a:endParaRPr>
          </a:p>
        </p:txBody>
      </p:sp>
      <p:sp>
        <p:nvSpPr>
          <p:cNvPr id="23436" name="页脚占位符 23435"/>
          <p:cNvSpPr>
            <a:spLocks noGrp="1"/>
          </p:cNvSpPr>
          <p:nvPr>
            <p:ph type="ftr" sz="quarter" idx="3"/>
          </p:nvPr>
        </p:nvSpPr>
        <p:spPr>
          <a:xfrm>
            <a:off x="3124200" y="6248400"/>
            <a:ext cx="2895600" cy="457200"/>
          </a:xfrm>
          <a:prstGeom prst="rect">
            <a:avLst/>
          </a:prstGeom>
          <a:noFill/>
          <a:ln w="9525">
            <a:noFill/>
          </a:ln>
        </p:spPr>
        <p:txBody>
          <a:bodyPr/>
          <a:lstStyle>
            <a:lvl1pPr algn="ctr">
              <a:defRPr sz="1400"/>
            </a:lvl1pPr>
          </a:lstStyle>
          <a:p>
            <a:pPr lvl="0" fontAlgn="base"/>
            <a:endParaRPr lang="zh-CN" altLang="en-US" strike="noStrike" noProof="1" dirty="0">
              <a:latin typeface="Arial Narrow" pitchFamily="34" charset="0"/>
            </a:endParaRPr>
          </a:p>
        </p:txBody>
      </p:sp>
      <p:sp>
        <p:nvSpPr>
          <p:cNvPr id="23437" name="灯片编号占位符 23436"/>
          <p:cNvSpPr>
            <a:spLocks noGrp="1"/>
          </p:cNvSpPr>
          <p:nvPr>
            <p:ph type="sldNum" sz="quarter" idx="4"/>
          </p:nvPr>
        </p:nvSpPr>
        <p:spPr>
          <a:xfrm>
            <a:off x="6553200" y="6248400"/>
            <a:ext cx="1905000" cy="457200"/>
          </a:xfrm>
          <a:prstGeom prst="rect">
            <a:avLst/>
          </a:prstGeom>
          <a:noFill/>
          <a:ln w="9525">
            <a:noFill/>
          </a:ln>
        </p:spPr>
        <p:txBody>
          <a:bodyPr/>
          <a:lstStyle>
            <a:lvl1pPr algn="r">
              <a:defRPr sz="1400"/>
            </a:lvl1pPr>
          </a:lstStyle>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hf sldNum="0" hdr="0" ftr="0" dt="0"/>
  <p:txStyles>
    <p:titleStyle>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Blip>
          <a:blip r:embed="rId14"/>
        </a:buBlip>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grpSp>
        <p:nvGrpSpPr>
          <p:cNvPr id="1026" name="组合 23443"/>
          <p:cNvGrpSpPr/>
          <p:nvPr/>
        </p:nvGrpSpPr>
        <p:grpSpPr>
          <a:xfrm>
            <a:off x="-23495" y="-71120"/>
            <a:ext cx="9147175" cy="6943725"/>
            <a:chOff x="-15" y="-89"/>
            <a:chExt cx="5775" cy="4409"/>
          </a:xfrm>
        </p:grpSpPr>
        <p:sp>
          <p:nvSpPr>
            <p:cNvPr id="1027" name="矩形 22529"/>
            <p:cNvSpPr/>
            <p:nvPr userDrawn="1"/>
          </p:nvSpPr>
          <p:spPr>
            <a:xfrm>
              <a:off x="0" y="-59"/>
              <a:ext cx="5760" cy="625"/>
            </a:xfrm>
            <a:prstGeom prst="rect">
              <a:avLst/>
            </a:prstGeom>
            <a:solidFill>
              <a:schemeClr val="accent2"/>
            </a:solidFill>
            <a:ln w="9525">
              <a:noFill/>
            </a:ln>
          </p:spPr>
          <p:txBody>
            <a:bodyPr anchor="t" anchorCtr="0"/>
            <a:p>
              <a:pPr lvl="0"/>
              <a:endParaRPr lang="zh-CN" altLang="en-US">
                <a:latin typeface="Times New Roman" panose="02020603050405020304" pitchFamily="18" charset="0"/>
              </a:endParaRPr>
            </a:p>
          </p:txBody>
        </p:sp>
        <p:sp>
          <p:nvSpPr>
            <p:cNvPr id="1028" name="矩形 22531" descr="Cacback"/>
            <p:cNvSpPr/>
            <p:nvPr userDrawn="1"/>
          </p:nvSpPr>
          <p:spPr>
            <a:xfrm>
              <a:off x="0" y="0"/>
              <a:ext cx="446" cy="4320"/>
            </a:xfrm>
            <a:prstGeom prst="rect">
              <a:avLst/>
            </a:prstGeom>
            <a:blipFill rotWithShape="0">
              <a:blip r:embed="rId13"/>
            </a:blipFill>
            <a:ln w="9525">
              <a:noFill/>
            </a:ln>
          </p:spPr>
          <p:txBody>
            <a:bodyPr anchor="t" anchorCtr="0"/>
            <a:p>
              <a:pPr lvl="0"/>
              <a:endParaRPr lang="zh-CN" altLang="en-US">
                <a:latin typeface="Times New Roman" panose="02020603050405020304" pitchFamily="18" charset="0"/>
              </a:endParaRPr>
            </a:p>
          </p:txBody>
        </p:sp>
        <p:grpSp>
          <p:nvGrpSpPr>
            <p:cNvPr id="1029" name="组合 23442"/>
            <p:cNvGrpSpPr/>
            <p:nvPr userDrawn="1"/>
          </p:nvGrpSpPr>
          <p:grpSpPr>
            <a:xfrm>
              <a:off x="-15" y="-89"/>
              <a:ext cx="5295" cy="785"/>
              <a:chOff x="20" y="-89"/>
              <a:chExt cx="5295" cy="785"/>
            </a:xfrm>
          </p:grpSpPr>
          <p:sp>
            <p:nvSpPr>
              <p:cNvPr id="1030" name="任意多边形 23419"/>
              <p:cNvSpPr/>
              <p:nvPr userDrawn="1"/>
            </p:nvSpPr>
            <p:spPr>
              <a:xfrm rot="-507431">
                <a:off x="20" y="524"/>
                <a:ext cx="1059" cy="172"/>
              </a:xfrm>
              <a:custGeom>
                <a:avLst/>
                <a:gdLst/>
                <a:ahLst/>
                <a:cxnLst/>
                <a:pathLst>
                  <a:path w="1059" h="172">
                    <a:moveTo>
                      <a:pt x="1059" y="0"/>
                    </a:moveTo>
                    <a:cubicBezTo>
                      <a:pt x="543" y="45"/>
                      <a:pt x="291" y="112"/>
                      <a:pt x="147" y="144"/>
                    </a:cubicBezTo>
                    <a:cubicBezTo>
                      <a:pt x="0" y="172"/>
                      <a:pt x="153" y="147"/>
                      <a:pt x="177" y="171"/>
                    </a:cubicBezTo>
                    <a:cubicBezTo>
                      <a:pt x="329" y="151"/>
                      <a:pt x="339" y="99"/>
                      <a:pt x="1059" y="24"/>
                    </a:cubicBezTo>
                    <a:cubicBezTo>
                      <a:pt x="1059" y="24"/>
                      <a:pt x="1059" y="0"/>
                      <a:pt x="1059" y="0"/>
                    </a:cubicBezTo>
                    <a:close/>
                  </a:path>
                </a:pathLst>
              </a:custGeom>
              <a:gradFill rotWithShape="0">
                <a:gsLst>
                  <a:gs pos="0">
                    <a:schemeClr val="accent1"/>
                  </a:gs>
                  <a:gs pos="100000">
                    <a:schemeClr val="bg2"/>
                  </a:gs>
                </a:gsLst>
                <a:lin ang="0" scaled="1"/>
                <a:tileRect/>
              </a:gradFill>
              <a:ln w="9525">
                <a:noFill/>
              </a:ln>
            </p:spPr>
            <p:txBody>
              <a:bodyPr/>
              <a:p>
                <a:endParaRPr lang="zh-CN" altLang="en-US"/>
              </a:p>
            </p:txBody>
          </p:sp>
          <p:sp>
            <p:nvSpPr>
              <p:cNvPr id="1031" name="任意多边形 23420"/>
              <p:cNvSpPr/>
              <p:nvPr userDrawn="1"/>
            </p:nvSpPr>
            <p:spPr>
              <a:xfrm rot="-507431">
                <a:off x="1193" y="-89"/>
                <a:ext cx="4122" cy="630"/>
              </a:xfrm>
              <a:custGeom>
                <a:avLst/>
                <a:gdLst/>
                <a:ahLst/>
                <a:cxnLst/>
                <a:pathLst>
                  <a:path w="4122" h="630">
                    <a:moveTo>
                      <a:pt x="0" y="204"/>
                    </a:moveTo>
                    <a:cubicBezTo>
                      <a:pt x="255" y="198"/>
                      <a:pt x="1686" y="0"/>
                      <a:pt x="3544" y="348"/>
                    </a:cubicBezTo>
                    <a:cubicBezTo>
                      <a:pt x="4122" y="464"/>
                      <a:pt x="3754" y="614"/>
                      <a:pt x="3680" y="630"/>
                    </a:cubicBezTo>
                    <a:cubicBezTo>
                      <a:pt x="3680" y="630"/>
                      <a:pt x="3642" y="626"/>
                      <a:pt x="3616" y="624"/>
                    </a:cubicBezTo>
                    <a:cubicBezTo>
                      <a:pt x="3678" y="612"/>
                      <a:pt x="4118" y="488"/>
                      <a:pt x="3534" y="368"/>
                    </a:cubicBezTo>
                    <a:cubicBezTo>
                      <a:pt x="2029" y="98"/>
                      <a:pt x="696" y="156"/>
                      <a:pt x="17" y="231"/>
                    </a:cubicBezTo>
                    <a:cubicBezTo>
                      <a:pt x="17" y="231"/>
                      <a:pt x="0" y="204"/>
                      <a:pt x="0" y="204"/>
                    </a:cubicBezTo>
                    <a:close/>
                  </a:path>
                </a:pathLst>
              </a:custGeom>
              <a:solidFill>
                <a:schemeClr val="bg2"/>
              </a:solidFill>
              <a:ln w="9525">
                <a:noFill/>
              </a:ln>
            </p:spPr>
            <p:txBody>
              <a:bodyPr/>
              <a:p>
                <a:endParaRPr lang="zh-CN" altLang="en-US"/>
              </a:p>
            </p:txBody>
          </p:sp>
          <p:grpSp>
            <p:nvGrpSpPr>
              <p:cNvPr id="1032" name="组合 23421"/>
              <p:cNvGrpSpPr/>
              <p:nvPr userDrawn="1"/>
            </p:nvGrpSpPr>
            <p:grpSpPr>
              <a:xfrm>
                <a:off x="1033" y="326"/>
                <a:ext cx="192" cy="192"/>
                <a:chOff x="1033" y="326"/>
                <a:chExt cx="192" cy="192"/>
              </a:xfrm>
            </p:grpSpPr>
            <p:sp>
              <p:nvSpPr>
                <p:cNvPr id="1033" name="椭圆 23422"/>
                <p:cNvSpPr/>
                <p:nvPr/>
              </p:nvSpPr>
              <p:spPr>
                <a:xfrm>
                  <a:off x="1033" y="326"/>
                  <a:ext cx="192" cy="192"/>
                </a:xfrm>
                <a:prstGeom prst="ellipse">
                  <a:avLst/>
                </a:prstGeom>
                <a:gradFill rotWithShape="0">
                  <a:gsLst>
                    <a:gs pos="0">
                      <a:schemeClr val="bg2"/>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4" name="椭圆 23423"/>
                <p:cNvSpPr/>
                <p:nvPr/>
              </p:nvSpPr>
              <p:spPr>
                <a:xfrm>
                  <a:off x="1129" y="377"/>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5" name="椭圆 23424"/>
                <p:cNvSpPr/>
                <p:nvPr/>
              </p:nvSpPr>
              <p:spPr>
                <a:xfrm>
                  <a:off x="1063" y="350"/>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6" name="椭圆 23425"/>
                <p:cNvSpPr/>
                <p:nvPr/>
              </p:nvSpPr>
              <p:spPr>
                <a:xfrm>
                  <a:off x="1063" y="404"/>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7" name="椭圆 23426"/>
                <p:cNvSpPr/>
                <p:nvPr/>
              </p:nvSpPr>
              <p:spPr>
                <a:xfrm>
                  <a:off x="1108" y="422"/>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8" name="椭圆 23427"/>
                <p:cNvSpPr/>
                <p:nvPr/>
              </p:nvSpPr>
              <p:spPr>
                <a:xfrm>
                  <a:off x="1168" y="416"/>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9" name="椭圆 23428"/>
                <p:cNvSpPr/>
                <p:nvPr/>
              </p:nvSpPr>
              <p:spPr>
                <a:xfrm>
                  <a:off x="1120" y="461"/>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40" name="椭圆 23429"/>
                <p:cNvSpPr/>
                <p:nvPr/>
              </p:nvSpPr>
              <p:spPr>
                <a:xfrm>
                  <a:off x="1063" y="452"/>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41" name="椭圆 23430"/>
                <p:cNvSpPr/>
                <p:nvPr/>
              </p:nvSpPr>
              <p:spPr>
                <a:xfrm>
                  <a:off x="1117" y="329"/>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grpSp>
        </p:grpSp>
        <p:sp>
          <p:nvSpPr>
            <p:cNvPr id="1042" name="矩形 23431"/>
            <p:cNvSpPr/>
            <p:nvPr userDrawn="1"/>
          </p:nvSpPr>
          <p:spPr>
            <a:xfrm>
              <a:off x="426" y="1185"/>
              <a:ext cx="701" cy="3135"/>
            </a:xfrm>
            <a:prstGeom prst="rect">
              <a:avLst/>
            </a:prstGeom>
            <a:solidFill>
              <a:schemeClr val="bg1">
                <a:alpha val="50000"/>
              </a:schemeClr>
            </a:solidFill>
            <a:ln w="9525">
              <a:noFill/>
            </a:ln>
          </p:spPr>
          <p:txBody>
            <a:bodyPr anchor="t" anchorCtr="0"/>
            <a:p>
              <a:pPr lvl="0"/>
              <a:endParaRPr lang="zh-CN" altLang="en-US">
                <a:latin typeface="Times New Roman" panose="02020603050405020304" pitchFamily="18" charset="0"/>
              </a:endParaRPr>
            </a:p>
          </p:txBody>
        </p:sp>
      </p:grpSp>
      <p:sp>
        <p:nvSpPr>
          <p:cNvPr id="1043" name="标题 23432"/>
          <p:cNvSpPr>
            <a:spLocks noGrp="1"/>
          </p:cNvSpPr>
          <p:nvPr>
            <p:ph type="title"/>
          </p:nvPr>
        </p:nvSpPr>
        <p:spPr>
          <a:xfrm>
            <a:off x="971550" y="0"/>
            <a:ext cx="7772400" cy="998855"/>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1044" name="文本占位符 23433"/>
          <p:cNvSpPr>
            <a:spLocks noGrp="1"/>
          </p:cNvSpPr>
          <p:nvPr>
            <p:ph type="body"/>
          </p:nvPr>
        </p:nvSpPr>
        <p:spPr>
          <a:xfrm>
            <a:off x="685800" y="1981200"/>
            <a:ext cx="7772400" cy="4114800"/>
          </a:xfrm>
          <a:prstGeom prst="rect">
            <a:avLst/>
          </a:prstGeom>
          <a:noFill/>
          <a:ln w="9525">
            <a:noFill/>
          </a:ln>
        </p:spPr>
        <p:txBody>
          <a:bodyPr anchor="t" anchorCtr="0"/>
          <a:p>
            <a:pPr lvl="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23435" name="日期占位符 23434"/>
          <p:cNvSpPr>
            <a:spLocks noGrp="1"/>
          </p:cNvSpPr>
          <p:nvPr>
            <p:ph type="dt" sz="half" idx="2"/>
          </p:nvPr>
        </p:nvSpPr>
        <p:spPr>
          <a:xfrm>
            <a:off x="685800" y="6248400"/>
            <a:ext cx="1905000" cy="457200"/>
          </a:xfrm>
          <a:prstGeom prst="rect">
            <a:avLst/>
          </a:prstGeom>
          <a:noFill/>
          <a:ln w="9525">
            <a:noFill/>
          </a:ln>
        </p:spPr>
        <p:txBody>
          <a:bodyPr/>
          <a:lstStyle>
            <a:lvl1pPr>
              <a:defRPr sz="1400"/>
            </a:lvl1pPr>
          </a:lstStyle>
          <a:p>
            <a:pPr lvl="0" fontAlgn="base"/>
            <a:endParaRPr lang="zh-CN" altLang="en-US" strike="noStrike" noProof="1" dirty="0">
              <a:latin typeface="Arial Narrow" pitchFamily="34" charset="0"/>
            </a:endParaRPr>
          </a:p>
        </p:txBody>
      </p:sp>
      <p:sp>
        <p:nvSpPr>
          <p:cNvPr id="23436" name="页脚占位符 23435"/>
          <p:cNvSpPr>
            <a:spLocks noGrp="1"/>
          </p:cNvSpPr>
          <p:nvPr>
            <p:ph type="ftr" sz="quarter" idx="3"/>
          </p:nvPr>
        </p:nvSpPr>
        <p:spPr>
          <a:xfrm>
            <a:off x="3124200" y="6248400"/>
            <a:ext cx="2895600" cy="457200"/>
          </a:xfrm>
          <a:prstGeom prst="rect">
            <a:avLst/>
          </a:prstGeom>
          <a:noFill/>
          <a:ln w="9525">
            <a:noFill/>
          </a:ln>
        </p:spPr>
        <p:txBody>
          <a:bodyPr/>
          <a:lstStyle>
            <a:lvl1pPr algn="ctr">
              <a:defRPr sz="1400"/>
            </a:lvl1pPr>
          </a:lstStyle>
          <a:p>
            <a:pPr lvl="0" fontAlgn="base"/>
            <a:endParaRPr lang="zh-CN" altLang="en-US" strike="noStrike" noProof="1" dirty="0">
              <a:latin typeface="Arial Narrow" pitchFamily="34" charset="0"/>
            </a:endParaRPr>
          </a:p>
        </p:txBody>
      </p:sp>
      <p:sp>
        <p:nvSpPr>
          <p:cNvPr id="23437" name="灯片编号占位符 23436"/>
          <p:cNvSpPr>
            <a:spLocks noGrp="1"/>
          </p:cNvSpPr>
          <p:nvPr>
            <p:ph type="sldNum" sz="quarter" idx="4"/>
          </p:nvPr>
        </p:nvSpPr>
        <p:spPr>
          <a:xfrm>
            <a:off x="6553200" y="6248400"/>
            <a:ext cx="1905000" cy="457200"/>
          </a:xfrm>
          <a:prstGeom prst="rect">
            <a:avLst/>
          </a:prstGeom>
          <a:noFill/>
          <a:ln w="9525">
            <a:noFill/>
          </a:ln>
        </p:spPr>
        <p:txBody>
          <a:bodyPr/>
          <a:lstStyle>
            <a:lvl1pPr algn="r">
              <a:defRPr sz="1400"/>
            </a:lvl1pPr>
          </a:lstStyle>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hf sldNum="0" hdr="0" ftr="0" dt="0"/>
  <p:txStyles>
    <p:titleStyle>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Blip>
          <a:blip r:embed="rId14"/>
        </a:buBlip>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grpSp>
        <p:nvGrpSpPr>
          <p:cNvPr id="1026" name="组合 23443"/>
          <p:cNvGrpSpPr/>
          <p:nvPr/>
        </p:nvGrpSpPr>
        <p:grpSpPr>
          <a:xfrm>
            <a:off x="-23495" y="-71120"/>
            <a:ext cx="9147175" cy="6943725"/>
            <a:chOff x="-15" y="-89"/>
            <a:chExt cx="5775" cy="4409"/>
          </a:xfrm>
        </p:grpSpPr>
        <p:sp>
          <p:nvSpPr>
            <p:cNvPr id="1027" name="矩形 22529"/>
            <p:cNvSpPr/>
            <p:nvPr userDrawn="1"/>
          </p:nvSpPr>
          <p:spPr>
            <a:xfrm>
              <a:off x="0" y="-59"/>
              <a:ext cx="5760" cy="625"/>
            </a:xfrm>
            <a:prstGeom prst="rect">
              <a:avLst/>
            </a:prstGeom>
            <a:solidFill>
              <a:schemeClr val="accent2"/>
            </a:solidFill>
            <a:ln w="9525">
              <a:noFill/>
            </a:ln>
          </p:spPr>
          <p:txBody>
            <a:bodyPr anchor="t" anchorCtr="0"/>
            <a:p>
              <a:pPr lvl="0"/>
              <a:endParaRPr lang="zh-CN" altLang="en-US">
                <a:latin typeface="Times New Roman" panose="02020603050405020304" pitchFamily="18" charset="0"/>
              </a:endParaRPr>
            </a:p>
          </p:txBody>
        </p:sp>
        <p:sp>
          <p:nvSpPr>
            <p:cNvPr id="1028" name="矩形 22531" descr="Cacback"/>
            <p:cNvSpPr/>
            <p:nvPr userDrawn="1"/>
          </p:nvSpPr>
          <p:spPr>
            <a:xfrm>
              <a:off x="0" y="0"/>
              <a:ext cx="446" cy="4320"/>
            </a:xfrm>
            <a:prstGeom prst="rect">
              <a:avLst/>
            </a:prstGeom>
            <a:blipFill rotWithShape="0">
              <a:blip r:embed="rId13"/>
            </a:blipFill>
            <a:ln w="9525">
              <a:noFill/>
            </a:ln>
          </p:spPr>
          <p:txBody>
            <a:bodyPr anchor="t" anchorCtr="0"/>
            <a:p>
              <a:pPr lvl="0"/>
              <a:endParaRPr lang="zh-CN" altLang="en-US">
                <a:latin typeface="Times New Roman" panose="02020603050405020304" pitchFamily="18" charset="0"/>
              </a:endParaRPr>
            </a:p>
          </p:txBody>
        </p:sp>
        <p:grpSp>
          <p:nvGrpSpPr>
            <p:cNvPr id="1029" name="组合 23442"/>
            <p:cNvGrpSpPr/>
            <p:nvPr userDrawn="1"/>
          </p:nvGrpSpPr>
          <p:grpSpPr>
            <a:xfrm>
              <a:off x="-15" y="-89"/>
              <a:ext cx="5295" cy="785"/>
              <a:chOff x="20" y="-89"/>
              <a:chExt cx="5295" cy="785"/>
            </a:xfrm>
          </p:grpSpPr>
          <p:sp>
            <p:nvSpPr>
              <p:cNvPr id="1030" name="任意多边形 23419"/>
              <p:cNvSpPr/>
              <p:nvPr userDrawn="1"/>
            </p:nvSpPr>
            <p:spPr>
              <a:xfrm rot="-507431">
                <a:off x="20" y="524"/>
                <a:ext cx="1059" cy="172"/>
              </a:xfrm>
              <a:custGeom>
                <a:avLst/>
                <a:gdLst/>
                <a:ahLst/>
                <a:cxnLst/>
                <a:pathLst>
                  <a:path w="1059" h="172">
                    <a:moveTo>
                      <a:pt x="1059" y="0"/>
                    </a:moveTo>
                    <a:cubicBezTo>
                      <a:pt x="543" y="45"/>
                      <a:pt x="291" y="112"/>
                      <a:pt x="147" y="144"/>
                    </a:cubicBezTo>
                    <a:cubicBezTo>
                      <a:pt x="0" y="172"/>
                      <a:pt x="153" y="147"/>
                      <a:pt x="177" y="171"/>
                    </a:cubicBezTo>
                    <a:cubicBezTo>
                      <a:pt x="329" y="151"/>
                      <a:pt x="339" y="99"/>
                      <a:pt x="1059" y="24"/>
                    </a:cubicBezTo>
                    <a:cubicBezTo>
                      <a:pt x="1059" y="24"/>
                      <a:pt x="1059" y="0"/>
                      <a:pt x="1059" y="0"/>
                    </a:cubicBezTo>
                    <a:close/>
                  </a:path>
                </a:pathLst>
              </a:custGeom>
              <a:gradFill rotWithShape="0">
                <a:gsLst>
                  <a:gs pos="0">
                    <a:schemeClr val="accent1"/>
                  </a:gs>
                  <a:gs pos="100000">
                    <a:schemeClr val="bg2"/>
                  </a:gs>
                </a:gsLst>
                <a:lin ang="0" scaled="1"/>
                <a:tileRect/>
              </a:gradFill>
              <a:ln w="9525">
                <a:noFill/>
              </a:ln>
            </p:spPr>
            <p:txBody>
              <a:bodyPr/>
              <a:p>
                <a:endParaRPr lang="zh-CN" altLang="en-US"/>
              </a:p>
            </p:txBody>
          </p:sp>
          <p:sp>
            <p:nvSpPr>
              <p:cNvPr id="1031" name="任意多边形 23420"/>
              <p:cNvSpPr/>
              <p:nvPr userDrawn="1"/>
            </p:nvSpPr>
            <p:spPr>
              <a:xfrm rot="-507431">
                <a:off x="1193" y="-89"/>
                <a:ext cx="4122" cy="630"/>
              </a:xfrm>
              <a:custGeom>
                <a:avLst/>
                <a:gdLst/>
                <a:ahLst/>
                <a:cxnLst/>
                <a:pathLst>
                  <a:path w="4122" h="630">
                    <a:moveTo>
                      <a:pt x="0" y="204"/>
                    </a:moveTo>
                    <a:cubicBezTo>
                      <a:pt x="255" y="198"/>
                      <a:pt x="1686" y="0"/>
                      <a:pt x="3544" y="348"/>
                    </a:cubicBezTo>
                    <a:cubicBezTo>
                      <a:pt x="4122" y="464"/>
                      <a:pt x="3754" y="614"/>
                      <a:pt x="3680" y="630"/>
                    </a:cubicBezTo>
                    <a:cubicBezTo>
                      <a:pt x="3680" y="630"/>
                      <a:pt x="3642" y="626"/>
                      <a:pt x="3616" y="624"/>
                    </a:cubicBezTo>
                    <a:cubicBezTo>
                      <a:pt x="3678" y="612"/>
                      <a:pt x="4118" y="488"/>
                      <a:pt x="3534" y="368"/>
                    </a:cubicBezTo>
                    <a:cubicBezTo>
                      <a:pt x="2029" y="98"/>
                      <a:pt x="696" y="156"/>
                      <a:pt x="17" y="231"/>
                    </a:cubicBezTo>
                    <a:cubicBezTo>
                      <a:pt x="17" y="231"/>
                      <a:pt x="0" y="204"/>
                      <a:pt x="0" y="204"/>
                    </a:cubicBezTo>
                    <a:close/>
                  </a:path>
                </a:pathLst>
              </a:custGeom>
              <a:solidFill>
                <a:schemeClr val="bg2"/>
              </a:solidFill>
              <a:ln w="9525">
                <a:noFill/>
              </a:ln>
            </p:spPr>
            <p:txBody>
              <a:bodyPr/>
              <a:p>
                <a:endParaRPr lang="zh-CN" altLang="en-US"/>
              </a:p>
            </p:txBody>
          </p:sp>
          <p:grpSp>
            <p:nvGrpSpPr>
              <p:cNvPr id="1032" name="组合 23421"/>
              <p:cNvGrpSpPr/>
              <p:nvPr userDrawn="1"/>
            </p:nvGrpSpPr>
            <p:grpSpPr>
              <a:xfrm>
                <a:off x="1033" y="326"/>
                <a:ext cx="192" cy="192"/>
                <a:chOff x="1033" y="326"/>
                <a:chExt cx="192" cy="192"/>
              </a:xfrm>
            </p:grpSpPr>
            <p:sp>
              <p:nvSpPr>
                <p:cNvPr id="1033" name="椭圆 23422"/>
                <p:cNvSpPr/>
                <p:nvPr/>
              </p:nvSpPr>
              <p:spPr>
                <a:xfrm>
                  <a:off x="1033" y="326"/>
                  <a:ext cx="192" cy="192"/>
                </a:xfrm>
                <a:prstGeom prst="ellipse">
                  <a:avLst/>
                </a:prstGeom>
                <a:gradFill rotWithShape="0">
                  <a:gsLst>
                    <a:gs pos="0">
                      <a:schemeClr val="bg2"/>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4" name="椭圆 23423"/>
                <p:cNvSpPr/>
                <p:nvPr/>
              </p:nvSpPr>
              <p:spPr>
                <a:xfrm>
                  <a:off x="1129" y="377"/>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5" name="椭圆 23424"/>
                <p:cNvSpPr/>
                <p:nvPr/>
              </p:nvSpPr>
              <p:spPr>
                <a:xfrm>
                  <a:off x="1063" y="350"/>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6" name="椭圆 23425"/>
                <p:cNvSpPr/>
                <p:nvPr/>
              </p:nvSpPr>
              <p:spPr>
                <a:xfrm>
                  <a:off x="1063" y="404"/>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7" name="椭圆 23426"/>
                <p:cNvSpPr/>
                <p:nvPr/>
              </p:nvSpPr>
              <p:spPr>
                <a:xfrm>
                  <a:off x="1108" y="422"/>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8" name="椭圆 23427"/>
                <p:cNvSpPr/>
                <p:nvPr/>
              </p:nvSpPr>
              <p:spPr>
                <a:xfrm>
                  <a:off x="1168" y="416"/>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9" name="椭圆 23428"/>
                <p:cNvSpPr/>
                <p:nvPr/>
              </p:nvSpPr>
              <p:spPr>
                <a:xfrm>
                  <a:off x="1120" y="461"/>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40" name="椭圆 23429"/>
                <p:cNvSpPr/>
                <p:nvPr/>
              </p:nvSpPr>
              <p:spPr>
                <a:xfrm>
                  <a:off x="1063" y="452"/>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41" name="椭圆 23430"/>
                <p:cNvSpPr/>
                <p:nvPr/>
              </p:nvSpPr>
              <p:spPr>
                <a:xfrm>
                  <a:off x="1117" y="329"/>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grpSp>
        </p:grpSp>
        <p:sp>
          <p:nvSpPr>
            <p:cNvPr id="1042" name="矩形 23431"/>
            <p:cNvSpPr/>
            <p:nvPr userDrawn="1"/>
          </p:nvSpPr>
          <p:spPr>
            <a:xfrm>
              <a:off x="426" y="1185"/>
              <a:ext cx="701" cy="3135"/>
            </a:xfrm>
            <a:prstGeom prst="rect">
              <a:avLst/>
            </a:prstGeom>
            <a:solidFill>
              <a:schemeClr val="bg1">
                <a:alpha val="50000"/>
              </a:schemeClr>
            </a:solidFill>
            <a:ln w="9525">
              <a:noFill/>
            </a:ln>
          </p:spPr>
          <p:txBody>
            <a:bodyPr anchor="t" anchorCtr="0"/>
            <a:p>
              <a:pPr lvl="0"/>
              <a:endParaRPr lang="zh-CN" altLang="en-US">
                <a:latin typeface="Times New Roman" panose="02020603050405020304" pitchFamily="18" charset="0"/>
              </a:endParaRPr>
            </a:p>
          </p:txBody>
        </p:sp>
      </p:grpSp>
      <p:sp>
        <p:nvSpPr>
          <p:cNvPr id="1043" name="标题 23432"/>
          <p:cNvSpPr>
            <a:spLocks noGrp="1"/>
          </p:cNvSpPr>
          <p:nvPr>
            <p:ph type="title"/>
          </p:nvPr>
        </p:nvSpPr>
        <p:spPr>
          <a:xfrm>
            <a:off x="971550" y="0"/>
            <a:ext cx="7772400" cy="998855"/>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1044" name="文本占位符 23433"/>
          <p:cNvSpPr>
            <a:spLocks noGrp="1"/>
          </p:cNvSpPr>
          <p:nvPr>
            <p:ph type="body"/>
          </p:nvPr>
        </p:nvSpPr>
        <p:spPr>
          <a:xfrm>
            <a:off x="685800" y="1981200"/>
            <a:ext cx="7772400" cy="4114800"/>
          </a:xfrm>
          <a:prstGeom prst="rect">
            <a:avLst/>
          </a:prstGeom>
          <a:noFill/>
          <a:ln w="9525">
            <a:noFill/>
          </a:ln>
        </p:spPr>
        <p:txBody>
          <a:bodyPr anchor="t" anchorCtr="0"/>
          <a:p>
            <a:pPr lvl="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23435" name="日期占位符 23434"/>
          <p:cNvSpPr>
            <a:spLocks noGrp="1"/>
          </p:cNvSpPr>
          <p:nvPr>
            <p:ph type="dt" sz="half" idx="2"/>
          </p:nvPr>
        </p:nvSpPr>
        <p:spPr>
          <a:xfrm>
            <a:off x="685800" y="6248400"/>
            <a:ext cx="1905000" cy="457200"/>
          </a:xfrm>
          <a:prstGeom prst="rect">
            <a:avLst/>
          </a:prstGeom>
          <a:noFill/>
          <a:ln w="9525">
            <a:noFill/>
          </a:ln>
        </p:spPr>
        <p:txBody>
          <a:bodyPr/>
          <a:lstStyle>
            <a:lvl1pPr>
              <a:defRPr sz="1400"/>
            </a:lvl1pPr>
          </a:lstStyle>
          <a:p>
            <a:pPr lvl="0" fontAlgn="base"/>
            <a:endParaRPr lang="zh-CN" altLang="en-US" strike="noStrike" noProof="1" dirty="0">
              <a:latin typeface="Arial Narrow" pitchFamily="34" charset="0"/>
            </a:endParaRPr>
          </a:p>
        </p:txBody>
      </p:sp>
      <p:sp>
        <p:nvSpPr>
          <p:cNvPr id="23436" name="页脚占位符 23435"/>
          <p:cNvSpPr>
            <a:spLocks noGrp="1"/>
          </p:cNvSpPr>
          <p:nvPr>
            <p:ph type="ftr" sz="quarter" idx="3"/>
          </p:nvPr>
        </p:nvSpPr>
        <p:spPr>
          <a:xfrm>
            <a:off x="3124200" y="6248400"/>
            <a:ext cx="2895600" cy="457200"/>
          </a:xfrm>
          <a:prstGeom prst="rect">
            <a:avLst/>
          </a:prstGeom>
          <a:noFill/>
          <a:ln w="9525">
            <a:noFill/>
          </a:ln>
        </p:spPr>
        <p:txBody>
          <a:bodyPr/>
          <a:lstStyle>
            <a:lvl1pPr algn="ctr">
              <a:defRPr sz="1400"/>
            </a:lvl1pPr>
          </a:lstStyle>
          <a:p>
            <a:pPr lvl="0" fontAlgn="base"/>
            <a:endParaRPr lang="zh-CN" altLang="en-US" strike="noStrike" noProof="1" dirty="0">
              <a:latin typeface="Arial Narrow" pitchFamily="34" charset="0"/>
            </a:endParaRPr>
          </a:p>
        </p:txBody>
      </p:sp>
      <p:sp>
        <p:nvSpPr>
          <p:cNvPr id="23437" name="灯片编号占位符 23436"/>
          <p:cNvSpPr>
            <a:spLocks noGrp="1"/>
          </p:cNvSpPr>
          <p:nvPr>
            <p:ph type="sldNum" sz="quarter" idx="4"/>
          </p:nvPr>
        </p:nvSpPr>
        <p:spPr>
          <a:xfrm>
            <a:off x="6553200" y="6248400"/>
            <a:ext cx="1905000" cy="457200"/>
          </a:xfrm>
          <a:prstGeom prst="rect">
            <a:avLst/>
          </a:prstGeom>
          <a:noFill/>
          <a:ln w="9525">
            <a:noFill/>
          </a:ln>
        </p:spPr>
        <p:txBody>
          <a:bodyPr/>
          <a:lstStyle>
            <a:lvl1pPr algn="r">
              <a:defRPr sz="1400"/>
            </a:lvl1pPr>
          </a:lstStyle>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Lst>
  <p:hf sldNum="0" hdr="0" ftr="0" dt="0"/>
  <p:txStyles>
    <p:titleStyle>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Blip>
          <a:blip r:embed="rId14"/>
        </a:buBlip>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grpSp>
        <p:nvGrpSpPr>
          <p:cNvPr id="1026" name="组合 23443"/>
          <p:cNvGrpSpPr/>
          <p:nvPr/>
        </p:nvGrpSpPr>
        <p:grpSpPr>
          <a:xfrm>
            <a:off x="-23495" y="-71120"/>
            <a:ext cx="9147175" cy="6943725"/>
            <a:chOff x="-15" y="-89"/>
            <a:chExt cx="5775" cy="4409"/>
          </a:xfrm>
        </p:grpSpPr>
        <p:sp>
          <p:nvSpPr>
            <p:cNvPr id="1027" name="矩形 22529"/>
            <p:cNvSpPr/>
            <p:nvPr userDrawn="1"/>
          </p:nvSpPr>
          <p:spPr>
            <a:xfrm>
              <a:off x="0" y="-59"/>
              <a:ext cx="5760" cy="625"/>
            </a:xfrm>
            <a:prstGeom prst="rect">
              <a:avLst/>
            </a:prstGeom>
            <a:solidFill>
              <a:schemeClr val="accent2"/>
            </a:solidFill>
            <a:ln w="9525">
              <a:noFill/>
            </a:ln>
          </p:spPr>
          <p:txBody>
            <a:bodyPr anchor="t" anchorCtr="0"/>
            <a:p>
              <a:pPr lvl="0"/>
              <a:endParaRPr lang="zh-CN" altLang="en-US">
                <a:latin typeface="Times New Roman" panose="02020603050405020304" pitchFamily="18" charset="0"/>
              </a:endParaRPr>
            </a:p>
          </p:txBody>
        </p:sp>
        <p:sp>
          <p:nvSpPr>
            <p:cNvPr id="1028" name="矩形 22531" descr="Cacback"/>
            <p:cNvSpPr/>
            <p:nvPr userDrawn="1"/>
          </p:nvSpPr>
          <p:spPr>
            <a:xfrm>
              <a:off x="0" y="0"/>
              <a:ext cx="446" cy="4320"/>
            </a:xfrm>
            <a:prstGeom prst="rect">
              <a:avLst/>
            </a:prstGeom>
            <a:blipFill rotWithShape="0">
              <a:blip r:embed="rId13"/>
            </a:blipFill>
            <a:ln w="9525">
              <a:noFill/>
            </a:ln>
          </p:spPr>
          <p:txBody>
            <a:bodyPr anchor="t" anchorCtr="0"/>
            <a:p>
              <a:pPr lvl="0"/>
              <a:endParaRPr lang="zh-CN" altLang="en-US">
                <a:latin typeface="Times New Roman" panose="02020603050405020304" pitchFamily="18" charset="0"/>
              </a:endParaRPr>
            </a:p>
          </p:txBody>
        </p:sp>
        <p:grpSp>
          <p:nvGrpSpPr>
            <p:cNvPr id="1029" name="组合 23442"/>
            <p:cNvGrpSpPr/>
            <p:nvPr userDrawn="1"/>
          </p:nvGrpSpPr>
          <p:grpSpPr>
            <a:xfrm>
              <a:off x="-15" y="-89"/>
              <a:ext cx="5295" cy="785"/>
              <a:chOff x="20" y="-89"/>
              <a:chExt cx="5295" cy="785"/>
            </a:xfrm>
          </p:grpSpPr>
          <p:sp>
            <p:nvSpPr>
              <p:cNvPr id="1030" name="任意多边形 23419"/>
              <p:cNvSpPr/>
              <p:nvPr userDrawn="1"/>
            </p:nvSpPr>
            <p:spPr>
              <a:xfrm rot="-507431">
                <a:off x="20" y="524"/>
                <a:ext cx="1059" cy="172"/>
              </a:xfrm>
              <a:custGeom>
                <a:avLst/>
                <a:gdLst/>
                <a:ahLst/>
                <a:cxnLst/>
                <a:pathLst>
                  <a:path w="1059" h="172">
                    <a:moveTo>
                      <a:pt x="1059" y="0"/>
                    </a:moveTo>
                    <a:cubicBezTo>
                      <a:pt x="543" y="45"/>
                      <a:pt x="291" y="112"/>
                      <a:pt x="147" y="144"/>
                    </a:cubicBezTo>
                    <a:cubicBezTo>
                      <a:pt x="0" y="172"/>
                      <a:pt x="153" y="147"/>
                      <a:pt x="177" y="171"/>
                    </a:cubicBezTo>
                    <a:cubicBezTo>
                      <a:pt x="329" y="151"/>
                      <a:pt x="339" y="99"/>
                      <a:pt x="1059" y="24"/>
                    </a:cubicBezTo>
                    <a:cubicBezTo>
                      <a:pt x="1059" y="24"/>
                      <a:pt x="1059" y="0"/>
                      <a:pt x="1059" y="0"/>
                    </a:cubicBezTo>
                    <a:close/>
                  </a:path>
                </a:pathLst>
              </a:custGeom>
              <a:gradFill rotWithShape="0">
                <a:gsLst>
                  <a:gs pos="0">
                    <a:schemeClr val="accent1"/>
                  </a:gs>
                  <a:gs pos="100000">
                    <a:schemeClr val="bg2"/>
                  </a:gs>
                </a:gsLst>
                <a:lin ang="0" scaled="1"/>
                <a:tileRect/>
              </a:gradFill>
              <a:ln w="9525">
                <a:noFill/>
              </a:ln>
            </p:spPr>
            <p:txBody>
              <a:bodyPr/>
              <a:p>
                <a:endParaRPr lang="zh-CN" altLang="en-US"/>
              </a:p>
            </p:txBody>
          </p:sp>
          <p:sp>
            <p:nvSpPr>
              <p:cNvPr id="1031" name="任意多边形 23420"/>
              <p:cNvSpPr/>
              <p:nvPr userDrawn="1"/>
            </p:nvSpPr>
            <p:spPr>
              <a:xfrm rot="-507431">
                <a:off x="1193" y="-89"/>
                <a:ext cx="4122" cy="630"/>
              </a:xfrm>
              <a:custGeom>
                <a:avLst/>
                <a:gdLst/>
                <a:ahLst/>
                <a:cxnLst/>
                <a:pathLst>
                  <a:path w="4122" h="630">
                    <a:moveTo>
                      <a:pt x="0" y="204"/>
                    </a:moveTo>
                    <a:cubicBezTo>
                      <a:pt x="255" y="198"/>
                      <a:pt x="1686" y="0"/>
                      <a:pt x="3544" y="348"/>
                    </a:cubicBezTo>
                    <a:cubicBezTo>
                      <a:pt x="4122" y="464"/>
                      <a:pt x="3754" y="614"/>
                      <a:pt x="3680" y="630"/>
                    </a:cubicBezTo>
                    <a:cubicBezTo>
                      <a:pt x="3680" y="630"/>
                      <a:pt x="3642" y="626"/>
                      <a:pt x="3616" y="624"/>
                    </a:cubicBezTo>
                    <a:cubicBezTo>
                      <a:pt x="3678" y="612"/>
                      <a:pt x="4118" y="488"/>
                      <a:pt x="3534" y="368"/>
                    </a:cubicBezTo>
                    <a:cubicBezTo>
                      <a:pt x="2029" y="98"/>
                      <a:pt x="696" y="156"/>
                      <a:pt x="17" y="231"/>
                    </a:cubicBezTo>
                    <a:cubicBezTo>
                      <a:pt x="17" y="231"/>
                      <a:pt x="0" y="204"/>
                      <a:pt x="0" y="204"/>
                    </a:cubicBezTo>
                    <a:close/>
                  </a:path>
                </a:pathLst>
              </a:custGeom>
              <a:solidFill>
                <a:schemeClr val="bg2"/>
              </a:solidFill>
              <a:ln w="9525">
                <a:noFill/>
              </a:ln>
            </p:spPr>
            <p:txBody>
              <a:bodyPr/>
              <a:p>
                <a:endParaRPr lang="zh-CN" altLang="en-US"/>
              </a:p>
            </p:txBody>
          </p:sp>
          <p:grpSp>
            <p:nvGrpSpPr>
              <p:cNvPr id="1032" name="组合 23421"/>
              <p:cNvGrpSpPr/>
              <p:nvPr userDrawn="1"/>
            </p:nvGrpSpPr>
            <p:grpSpPr>
              <a:xfrm>
                <a:off x="1033" y="326"/>
                <a:ext cx="192" cy="192"/>
                <a:chOff x="1033" y="326"/>
                <a:chExt cx="192" cy="192"/>
              </a:xfrm>
            </p:grpSpPr>
            <p:sp>
              <p:nvSpPr>
                <p:cNvPr id="1033" name="椭圆 23422"/>
                <p:cNvSpPr/>
                <p:nvPr/>
              </p:nvSpPr>
              <p:spPr>
                <a:xfrm>
                  <a:off x="1033" y="326"/>
                  <a:ext cx="192" cy="192"/>
                </a:xfrm>
                <a:prstGeom prst="ellipse">
                  <a:avLst/>
                </a:prstGeom>
                <a:gradFill rotWithShape="0">
                  <a:gsLst>
                    <a:gs pos="0">
                      <a:schemeClr val="bg2"/>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4" name="椭圆 23423"/>
                <p:cNvSpPr/>
                <p:nvPr/>
              </p:nvSpPr>
              <p:spPr>
                <a:xfrm>
                  <a:off x="1129" y="377"/>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5" name="椭圆 23424"/>
                <p:cNvSpPr/>
                <p:nvPr/>
              </p:nvSpPr>
              <p:spPr>
                <a:xfrm>
                  <a:off x="1063" y="350"/>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6" name="椭圆 23425"/>
                <p:cNvSpPr/>
                <p:nvPr/>
              </p:nvSpPr>
              <p:spPr>
                <a:xfrm>
                  <a:off x="1063" y="404"/>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7" name="椭圆 23426"/>
                <p:cNvSpPr/>
                <p:nvPr/>
              </p:nvSpPr>
              <p:spPr>
                <a:xfrm>
                  <a:off x="1108" y="422"/>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8" name="椭圆 23427"/>
                <p:cNvSpPr/>
                <p:nvPr/>
              </p:nvSpPr>
              <p:spPr>
                <a:xfrm>
                  <a:off x="1168" y="416"/>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9" name="椭圆 23428"/>
                <p:cNvSpPr/>
                <p:nvPr/>
              </p:nvSpPr>
              <p:spPr>
                <a:xfrm>
                  <a:off x="1120" y="461"/>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40" name="椭圆 23429"/>
                <p:cNvSpPr/>
                <p:nvPr/>
              </p:nvSpPr>
              <p:spPr>
                <a:xfrm>
                  <a:off x="1063" y="452"/>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41" name="椭圆 23430"/>
                <p:cNvSpPr/>
                <p:nvPr/>
              </p:nvSpPr>
              <p:spPr>
                <a:xfrm>
                  <a:off x="1117" y="329"/>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grpSp>
        </p:grpSp>
        <p:sp>
          <p:nvSpPr>
            <p:cNvPr id="1042" name="矩形 23431"/>
            <p:cNvSpPr/>
            <p:nvPr userDrawn="1"/>
          </p:nvSpPr>
          <p:spPr>
            <a:xfrm>
              <a:off x="426" y="1185"/>
              <a:ext cx="701" cy="3135"/>
            </a:xfrm>
            <a:prstGeom prst="rect">
              <a:avLst/>
            </a:prstGeom>
            <a:solidFill>
              <a:schemeClr val="bg1">
                <a:alpha val="50000"/>
              </a:schemeClr>
            </a:solidFill>
            <a:ln w="9525">
              <a:noFill/>
            </a:ln>
          </p:spPr>
          <p:txBody>
            <a:bodyPr anchor="t" anchorCtr="0"/>
            <a:p>
              <a:pPr lvl="0"/>
              <a:endParaRPr lang="zh-CN" altLang="en-US">
                <a:latin typeface="Times New Roman" panose="02020603050405020304" pitchFamily="18" charset="0"/>
              </a:endParaRPr>
            </a:p>
          </p:txBody>
        </p:sp>
      </p:grpSp>
      <p:sp>
        <p:nvSpPr>
          <p:cNvPr id="1043" name="标题 23432"/>
          <p:cNvSpPr>
            <a:spLocks noGrp="1"/>
          </p:cNvSpPr>
          <p:nvPr>
            <p:ph type="title"/>
          </p:nvPr>
        </p:nvSpPr>
        <p:spPr>
          <a:xfrm>
            <a:off x="971550" y="0"/>
            <a:ext cx="7772400" cy="998855"/>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1044" name="文本占位符 23433"/>
          <p:cNvSpPr>
            <a:spLocks noGrp="1"/>
          </p:cNvSpPr>
          <p:nvPr>
            <p:ph type="body"/>
          </p:nvPr>
        </p:nvSpPr>
        <p:spPr>
          <a:xfrm>
            <a:off x="685800" y="1981200"/>
            <a:ext cx="7772400" cy="4114800"/>
          </a:xfrm>
          <a:prstGeom prst="rect">
            <a:avLst/>
          </a:prstGeom>
          <a:noFill/>
          <a:ln w="9525">
            <a:noFill/>
          </a:ln>
        </p:spPr>
        <p:txBody>
          <a:bodyPr anchor="t" anchorCtr="0"/>
          <a:p>
            <a:pPr lvl="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23435" name="日期占位符 23434"/>
          <p:cNvSpPr>
            <a:spLocks noGrp="1"/>
          </p:cNvSpPr>
          <p:nvPr>
            <p:ph type="dt" sz="half" idx="2"/>
          </p:nvPr>
        </p:nvSpPr>
        <p:spPr>
          <a:xfrm>
            <a:off x="685800" y="6248400"/>
            <a:ext cx="1905000" cy="457200"/>
          </a:xfrm>
          <a:prstGeom prst="rect">
            <a:avLst/>
          </a:prstGeom>
          <a:noFill/>
          <a:ln w="9525">
            <a:noFill/>
          </a:ln>
        </p:spPr>
        <p:txBody>
          <a:bodyPr/>
          <a:lstStyle>
            <a:lvl1pPr>
              <a:defRPr sz="1400"/>
            </a:lvl1pPr>
          </a:lstStyle>
          <a:p>
            <a:pPr lvl="0" fontAlgn="base"/>
            <a:endParaRPr lang="zh-CN" altLang="en-US" strike="noStrike" noProof="1" dirty="0">
              <a:latin typeface="Arial Narrow" pitchFamily="34" charset="0"/>
            </a:endParaRPr>
          </a:p>
        </p:txBody>
      </p:sp>
      <p:sp>
        <p:nvSpPr>
          <p:cNvPr id="23436" name="页脚占位符 23435"/>
          <p:cNvSpPr>
            <a:spLocks noGrp="1"/>
          </p:cNvSpPr>
          <p:nvPr>
            <p:ph type="ftr" sz="quarter" idx="3"/>
          </p:nvPr>
        </p:nvSpPr>
        <p:spPr>
          <a:xfrm>
            <a:off x="3124200" y="6248400"/>
            <a:ext cx="2895600" cy="457200"/>
          </a:xfrm>
          <a:prstGeom prst="rect">
            <a:avLst/>
          </a:prstGeom>
          <a:noFill/>
          <a:ln w="9525">
            <a:noFill/>
          </a:ln>
        </p:spPr>
        <p:txBody>
          <a:bodyPr/>
          <a:lstStyle>
            <a:lvl1pPr algn="ctr">
              <a:defRPr sz="1400"/>
            </a:lvl1pPr>
          </a:lstStyle>
          <a:p>
            <a:pPr lvl="0" fontAlgn="base"/>
            <a:endParaRPr lang="zh-CN" altLang="en-US" strike="noStrike" noProof="1" dirty="0">
              <a:latin typeface="Arial Narrow" pitchFamily="34" charset="0"/>
            </a:endParaRPr>
          </a:p>
        </p:txBody>
      </p:sp>
      <p:sp>
        <p:nvSpPr>
          <p:cNvPr id="23437" name="灯片编号占位符 23436"/>
          <p:cNvSpPr>
            <a:spLocks noGrp="1"/>
          </p:cNvSpPr>
          <p:nvPr>
            <p:ph type="sldNum" sz="quarter" idx="4"/>
          </p:nvPr>
        </p:nvSpPr>
        <p:spPr>
          <a:xfrm>
            <a:off x="6553200" y="6248400"/>
            <a:ext cx="1905000" cy="457200"/>
          </a:xfrm>
          <a:prstGeom prst="rect">
            <a:avLst/>
          </a:prstGeom>
          <a:noFill/>
          <a:ln w="9525">
            <a:noFill/>
          </a:ln>
        </p:spPr>
        <p:txBody>
          <a:bodyPr/>
          <a:lstStyle>
            <a:lvl1pPr algn="r">
              <a:defRPr sz="1400"/>
            </a:lvl1pPr>
          </a:lstStyle>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Lst>
  <p:hf sldNum="0" hdr="0" ftr="0" dt="0"/>
  <p:txStyles>
    <p:titleStyle>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Blip>
          <a:blip r:embed="rId14"/>
        </a:buBlip>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grpSp>
        <p:nvGrpSpPr>
          <p:cNvPr id="1026" name="组合 23443"/>
          <p:cNvGrpSpPr/>
          <p:nvPr/>
        </p:nvGrpSpPr>
        <p:grpSpPr>
          <a:xfrm>
            <a:off x="-23495" y="-71120"/>
            <a:ext cx="9147175" cy="6943725"/>
            <a:chOff x="-15" y="-89"/>
            <a:chExt cx="5775" cy="4409"/>
          </a:xfrm>
        </p:grpSpPr>
        <p:sp>
          <p:nvSpPr>
            <p:cNvPr id="1027" name="矩形 22529"/>
            <p:cNvSpPr/>
            <p:nvPr userDrawn="1"/>
          </p:nvSpPr>
          <p:spPr>
            <a:xfrm>
              <a:off x="0" y="-59"/>
              <a:ext cx="5760" cy="625"/>
            </a:xfrm>
            <a:prstGeom prst="rect">
              <a:avLst/>
            </a:prstGeom>
            <a:solidFill>
              <a:schemeClr val="accent2"/>
            </a:solidFill>
            <a:ln w="9525">
              <a:noFill/>
            </a:ln>
          </p:spPr>
          <p:txBody>
            <a:bodyPr anchor="t" anchorCtr="0"/>
            <a:p>
              <a:pPr lvl="0"/>
              <a:endParaRPr lang="zh-CN" altLang="en-US">
                <a:latin typeface="Times New Roman" panose="02020603050405020304" pitchFamily="18" charset="0"/>
              </a:endParaRPr>
            </a:p>
          </p:txBody>
        </p:sp>
        <p:sp>
          <p:nvSpPr>
            <p:cNvPr id="1028" name="矩形 22531" descr="Cacback"/>
            <p:cNvSpPr/>
            <p:nvPr userDrawn="1"/>
          </p:nvSpPr>
          <p:spPr>
            <a:xfrm>
              <a:off x="0" y="0"/>
              <a:ext cx="446" cy="4320"/>
            </a:xfrm>
            <a:prstGeom prst="rect">
              <a:avLst/>
            </a:prstGeom>
            <a:blipFill rotWithShape="0">
              <a:blip r:embed="rId13"/>
            </a:blipFill>
            <a:ln w="9525">
              <a:noFill/>
            </a:ln>
          </p:spPr>
          <p:txBody>
            <a:bodyPr anchor="t" anchorCtr="0"/>
            <a:p>
              <a:pPr lvl="0"/>
              <a:endParaRPr lang="zh-CN" altLang="en-US">
                <a:latin typeface="Times New Roman" panose="02020603050405020304" pitchFamily="18" charset="0"/>
              </a:endParaRPr>
            </a:p>
          </p:txBody>
        </p:sp>
        <p:grpSp>
          <p:nvGrpSpPr>
            <p:cNvPr id="1029" name="组合 23442"/>
            <p:cNvGrpSpPr/>
            <p:nvPr userDrawn="1"/>
          </p:nvGrpSpPr>
          <p:grpSpPr>
            <a:xfrm>
              <a:off x="-15" y="-89"/>
              <a:ext cx="5295" cy="785"/>
              <a:chOff x="20" y="-89"/>
              <a:chExt cx="5295" cy="785"/>
            </a:xfrm>
          </p:grpSpPr>
          <p:sp>
            <p:nvSpPr>
              <p:cNvPr id="1030" name="任意多边形 23419"/>
              <p:cNvSpPr/>
              <p:nvPr userDrawn="1"/>
            </p:nvSpPr>
            <p:spPr>
              <a:xfrm rot="-507431">
                <a:off x="20" y="524"/>
                <a:ext cx="1059" cy="172"/>
              </a:xfrm>
              <a:custGeom>
                <a:avLst/>
                <a:gdLst/>
                <a:ahLst/>
                <a:cxnLst/>
                <a:pathLst>
                  <a:path w="1059" h="172">
                    <a:moveTo>
                      <a:pt x="1059" y="0"/>
                    </a:moveTo>
                    <a:cubicBezTo>
                      <a:pt x="543" y="45"/>
                      <a:pt x="291" y="112"/>
                      <a:pt x="147" y="144"/>
                    </a:cubicBezTo>
                    <a:cubicBezTo>
                      <a:pt x="0" y="172"/>
                      <a:pt x="153" y="147"/>
                      <a:pt x="177" y="171"/>
                    </a:cubicBezTo>
                    <a:cubicBezTo>
                      <a:pt x="329" y="151"/>
                      <a:pt x="339" y="99"/>
                      <a:pt x="1059" y="24"/>
                    </a:cubicBezTo>
                    <a:cubicBezTo>
                      <a:pt x="1059" y="24"/>
                      <a:pt x="1059" y="0"/>
                      <a:pt x="1059" y="0"/>
                    </a:cubicBezTo>
                    <a:close/>
                  </a:path>
                </a:pathLst>
              </a:custGeom>
              <a:gradFill rotWithShape="0">
                <a:gsLst>
                  <a:gs pos="0">
                    <a:schemeClr val="accent1"/>
                  </a:gs>
                  <a:gs pos="100000">
                    <a:schemeClr val="bg2"/>
                  </a:gs>
                </a:gsLst>
                <a:lin ang="0" scaled="1"/>
                <a:tileRect/>
              </a:gradFill>
              <a:ln w="9525">
                <a:noFill/>
              </a:ln>
            </p:spPr>
            <p:txBody>
              <a:bodyPr/>
              <a:p>
                <a:endParaRPr lang="zh-CN" altLang="en-US"/>
              </a:p>
            </p:txBody>
          </p:sp>
          <p:sp>
            <p:nvSpPr>
              <p:cNvPr id="1031" name="任意多边形 23420"/>
              <p:cNvSpPr/>
              <p:nvPr userDrawn="1"/>
            </p:nvSpPr>
            <p:spPr>
              <a:xfrm rot="-507431">
                <a:off x="1193" y="-89"/>
                <a:ext cx="4122" cy="630"/>
              </a:xfrm>
              <a:custGeom>
                <a:avLst/>
                <a:gdLst/>
                <a:ahLst/>
                <a:cxnLst/>
                <a:pathLst>
                  <a:path w="4122" h="630">
                    <a:moveTo>
                      <a:pt x="0" y="204"/>
                    </a:moveTo>
                    <a:cubicBezTo>
                      <a:pt x="255" y="198"/>
                      <a:pt x="1686" y="0"/>
                      <a:pt x="3544" y="348"/>
                    </a:cubicBezTo>
                    <a:cubicBezTo>
                      <a:pt x="4122" y="464"/>
                      <a:pt x="3754" y="614"/>
                      <a:pt x="3680" y="630"/>
                    </a:cubicBezTo>
                    <a:cubicBezTo>
                      <a:pt x="3680" y="630"/>
                      <a:pt x="3642" y="626"/>
                      <a:pt x="3616" y="624"/>
                    </a:cubicBezTo>
                    <a:cubicBezTo>
                      <a:pt x="3678" y="612"/>
                      <a:pt x="4118" y="488"/>
                      <a:pt x="3534" y="368"/>
                    </a:cubicBezTo>
                    <a:cubicBezTo>
                      <a:pt x="2029" y="98"/>
                      <a:pt x="696" y="156"/>
                      <a:pt x="17" y="231"/>
                    </a:cubicBezTo>
                    <a:cubicBezTo>
                      <a:pt x="17" y="231"/>
                      <a:pt x="0" y="204"/>
                      <a:pt x="0" y="204"/>
                    </a:cubicBezTo>
                    <a:close/>
                  </a:path>
                </a:pathLst>
              </a:custGeom>
              <a:solidFill>
                <a:schemeClr val="bg2"/>
              </a:solidFill>
              <a:ln w="9525">
                <a:noFill/>
              </a:ln>
            </p:spPr>
            <p:txBody>
              <a:bodyPr/>
              <a:p>
                <a:endParaRPr lang="zh-CN" altLang="en-US"/>
              </a:p>
            </p:txBody>
          </p:sp>
          <p:grpSp>
            <p:nvGrpSpPr>
              <p:cNvPr id="1032" name="组合 23421"/>
              <p:cNvGrpSpPr/>
              <p:nvPr userDrawn="1"/>
            </p:nvGrpSpPr>
            <p:grpSpPr>
              <a:xfrm>
                <a:off x="1033" y="326"/>
                <a:ext cx="192" cy="192"/>
                <a:chOff x="1033" y="326"/>
                <a:chExt cx="192" cy="192"/>
              </a:xfrm>
            </p:grpSpPr>
            <p:sp>
              <p:nvSpPr>
                <p:cNvPr id="1033" name="椭圆 23422"/>
                <p:cNvSpPr/>
                <p:nvPr/>
              </p:nvSpPr>
              <p:spPr>
                <a:xfrm>
                  <a:off x="1033" y="326"/>
                  <a:ext cx="192" cy="192"/>
                </a:xfrm>
                <a:prstGeom prst="ellipse">
                  <a:avLst/>
                </a:prstGeom>
                <a:gradFill rotWithShape="0">
                  <a:gsLst>
                    <a:gs pos="0">
                      <a:schemeClr val="bg2"/>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4" name="椭圆 23423"/>
                <p:cNvSpPr/>
                <p:nvPr/>
              </p:nvSpPr>
              <p:spPr>
                <a:xfrm>
                  <a:off x="1129" y="377"/>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5" name="椭圆 23424"/>
                <p:cNvSpPr/>
                <p:nvPr/>
              </p:nvSpPr>
              <p:spPr>
                <a:xfrm>
                  <a:off x="1063" y="350"/>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6" name="椭圆 23425"/>
                <p:cNvSpPr/>
                <p:nvPr/>
              </p:nvSpPr>
              <p:spPr>
                <a:xfrm>
                  <a:off x="1063" y="404"/>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7" name="椭圆 23426"/>
                <p:cNvSpPr/>
                <p:nvPr/>
              </p:nvSpPr>
              <p:spPr>
                <a:xfrm>
                  <a:off x="1108" y="422"/>
                  <a:ext cx="47" cy="48"/>
                </a:xfrm>
                <a:prstGeom prst="ellipse">
                  <a:avLst/>
                </a:prstGeom>
                <a:gradFill rotWithShape="0">
                  <a:gsLst>
                    <a:gs pos="0">
                      <a:srgbClr val="FFFFCC"/>
                    </a:gs>
                    <a:gs pos="100000">
                      <a:schemeClr val="bg2"/>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8" name="椭圆 23427"/>
                <p:cNvSpPr/>
                <p:nvPr/>
              </p:nvSpPr>
              <p:spPr>
                <a:xfrm>
                  <a:off x="1168" y="416"/>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39" name="椭圆 23428"/>
                <p:cNvSpPr/>
                <p:nvPr/>
              </p:nvSpPr>
              <p:spPr>
                <a:xfrm>
                  <a:off x="1120" y="461"/>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40" name="椭圆 23429"/>
                <p:cNvSpPr/>
                <p:nvPr/>
              </p:nvSpPr>
              <p:spPr>
                <a:xfrm>
                  <a:off x="1063" y="452"/>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sp>
              <p:nvSpPr>
                <p:cNvPr id="1041" name="椭圆 23430"/>
                <p:cNvSpPr/>
                <p:nvPr/>
              </p:nvSpPr>
              <p:spPr>
                <a:xfrm>
                  <a:off x="1117" y="329"/>
                  <a:ext cx="47" cy="48"/>
                </a:xfrm>
                <a:prstGeom prst="ellipse">
                  <a:avLst/>
                </a:prstGeom>
                <a:gradFill rotWithShape="0">
                  <a:gsLst>
                    <a:gs pos="0">
                      <a:srgbClr val="FFFFCC"/>
                    </a:gs>
                    <a:gs pos="100000">
                      <a:srgbClr val="000000"/>
                    </a:gs>
                  </a:gsLst>
                  <a:path path="shape">
                    <a:fillToRect l="50000" t="50000" r="50000" b="50000"/>
                  </a:path>
                  <a:tileRect/>
                </a:gradFill>
                <a:ln w="9525">
                  <a:noFill/>
                </a:ln>
              </p:spPr>
              <p:txBody>
                <a:bodyPr anchor="t" anchorCtr="0"/>
                <a:p>
                  <a:pPr lvl="0"/>
                  <a:endParaRPr lang="zh-CN" altLang="en-US">
                    <a:latin typeface="Times New Roman" panose="02020603050405020304" pitchFamily="18" charset="0"/>
                  </a:endParaRPr>
                </a:p>
              </p:txBody>
            </p:sp>
          </p:grpSp>
        </p:grpSp>
        <p:sp>
          <p:nvSpPr>
            <p:cNvPr id="1042" name="矩形 23431"/>
            <p:cNvSpPr/>
            <p:nvPr userDrawn="1"/>
          </p:nvSpPr>
          <p:spPr>
            <a:xfrm>
              <a:off x="426" y="1185"/>
              <a:ext cx="701" cy="3135"/>
            </a:xfrm>
            <a:prstGeom prst="rect">
              <a:avLst/>
            </a:prstGeom>
            <a:solidFill>
              <a:schemeClr val="bg1">
                <a:alpha val="50000"/>
              </a:schemeClr>
            </a:solidFill>
            <a:ln w="9525">
              <a:noFill/>
            </a:ln>
          </p:spPr>
          <p:txBody>
            <a:bodyPr anchor="t" anchorCtr="0"/>
            <a:p>
              <a:pPr lvl="0"/>
              <a:endParaRPr lang="zh-CN" altLang="en-US">
                <a:latin typeface="Times New Roman" panose="02020603050405020304" pitchFamily="18" charset="0"/>
              </a:endParaRPr>
            </a:p>
          </p:txBody>
        </p:sp>
      </p:grpSp>
      <p:sp>
        <p:nvSpPr>
          <p:cNvPr id="1043" name="标题 23432"/>
          <p:cNvSpPr>
            <a:spLocks noGrp="1"/>
          </p:cNvSpPr>
          <p:nvPr>
            <p:ph type="title"/>
          </p:nvPr>
        </p:nvSpPr>
        <p:spPr>
          <a:xfrm>
            <a:off x="971550" y="0"/>
            <a:ext cx="7772400" cy="998855"/>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1044" name="文本占位符 23433"/>
          <p:cNvSpPr>
            <a:spLocks noGrp="1"/>
          </p:cNvSpPr>
          <p:nvPr>
            <p:ph type="body"/>
          </p:nvPr>
        </p:nvSpPr>
        <p:spPr>
          <a:xfrm>
            <a:off x="685800" y="1981200"/>
            <a:ext cx="7772400" cy="4114800"/>
          </a:xfrm>
          <a:prstGeom prst="rect">
            <a:avLst/>
          </a:prstGeom>
          <a:noFill/>
          <a:ln w="9525">
            <a:noFill/>
          </a:ln>
        </p:spPr>
        <p:txBody>
          <a:bodyPr anchor="t" anchorCtr="0"/>
          <a:p>
            <a:pPr lvl="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23435" name="日期占位符 23434"/>
          <p:cNvSpPr>
            <a:spLocks noGrp="1"/>
          </p:cNvSpPr>
          <p:nvPr>
            <p:ph type="dt" sz="half" idx="2"/>
          </p:nvPr>
        </p:nvSpPr>
        <p:spPr>
          <a:xfrm>
            <a:off x="685800" y="6248400"/>
            <a:ext cx="1905000" cy="457200"/>
          </a:xfrm>
          <a:prstGeom prst="rect">
            <a:avLst/>
          </a:prstGeom>
          <a:noFill/>
          <a:ln w="9525">
            <a:noFill/>
          </a:ln>
        </p:spPr>
        <p:txBody>
          <a:bodyPr/>
          <a:lstStyle>
            <a:lvl1pPr>
              <a:defRPr sz="1400"/>
            </a:lvl1pPr>
          </a:lstStyle>
          <a:p>
            <a:pPr lvl="0" fontAlgn="base"/>
            <a:endParaRPr lang="zh-CN" altLang="en-US" strike="noStrike" noProof="1" dirty="0">
              <a:latin typeface="Arial Narrow" pitchFamily="34" charset="0"/>
            </a:endParaRPr>
          </a:p>
        </p:txBody>
      </p:sp>
      <p:sp>
        <p:nvSpPr>
          <p:cNvPr id="23436" name="页脚占位符 23435"/>
          <p:cNvSpPr>
            <a:spLocks noGrp="1"/>
          </p:cNvSpPr>
          <p:nvPr>
            <p:ph type="ftr" sz="quarter" idx="3"/>
          </p:nvPr>
        </p:nvSpPr>
        <p:spPr>
          <a:xfrm>
            <a:off x="3124200" y="6248400"/>
            <a:ext cx="2895600" cy="457200"/>
          </a:xfrm>
          <a:prstGeom prst="rect">
            <a:avLst/>
          </a:prstGeom>
          <a:noFill/>
          <a:ln w="9525">
            <a:noFill/>
          </a:ln>
        </p:spPr>
        <p:txBody>
          <a:bodyPr/>
          <a:lstStyle>
            <a:lvl1pPr algn="ctr">
              <a:defRPr sz="1400"/>
            </a:lvl1pPr>
          </a:lstStyle>
          <a:p>
            <a:pPr lvl="0" fontAlgn="base"/>
            <a:endParaRPr lang="zh-CN" altLang="en-US" strike="noStrike" noProof="1" dirty="0">
              <a:latin typeface="Arial Narrow" pitchFamily="34" charset="0"/>
            </a:endParaRPr>
          </a:p>
        </p:txBody>
      </p:sp>
      <p:sp>
        <p:nvSpPr>
          <p:cNvPr id="23437" name="灯片编号占位符 23436"/>
          <p:cNvSpPr>
            <a:spLocks noGrp="1"/>
          </p:cNvSpPr>
          <p:nvPr>
            <p:ph type="sldNum" sz="quarter" idx="4"/>
          </p:nvPr>
        </p:nvSpPr>
        <p:spPr>
          <a:xfrm>
            <a:off x="6553200" y="6248400"/>
            <a:ext cx="1905000" cy="457200"/>
          </a:xfrm>
          <a:prstGeom prst="rect">
            <a:avLst/>
          </a:prstGeom>
          <a:noFill/>
          <a:ln w="9525">
            <a:noFill/>
          </a:ln>
        </p:spPr>
        <p:txBody>
          <a:bodyPr/>
          <a:lstStyle>
            <a:lvl1pPr algn="r">
              <a:defRPr sz="1400"/>
            </a:lvl1pPr>
          </a:lstStyle>
          <a:p>
            <a:pPr lvl="0" fontAlgn="base"/>
            <a:fld id="{9A0DB2DC-4C9A-4742-B13C-FB6460FD3503}" type="slidenum">
              <a:rPr lang="zh-CN" altLang="en-US" strike="noStrike" noProof="1" dirty="0">
                <a:latin typeface="Arial Narrow" pitchFamily="34" charset="0"/>
                <a:ea typeface="宋体" panose="02010600030101010101" pitchFamily="2" charset="-122"/>
                <a:cs typeface="+mn-cs"/>
              </a:rPr>
            </a:fld>
            <a:endParaRPr lang="zh-CN" altLang="en-US" strike="noStrike" noProof="1" dirty="0">
              <a:latin typeface="Arial Narrow" pitchFamily="34" charset="0"/>
            </a:endParaRPr>
          </a:p>
        </p:txBody>
      </p:sp>
    </p:spTree>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 id="2147483764" r:id="rId12"/>
  </p:sldLayoutIdLst>
  <p:hf sldNum="0" hdr="0" ftr="0" dt="0"/>
  <p:txStyles>
    <p:titleStyle>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Blip>
          <a:blip r:embed="rId14"/>
        </a:buBlip>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9" Type="http://schemas.openxmlformats.org/officeDocument/2006/relationships/image" Target="../media/image17.jpeg"/><Relationship Id="rId8" Type="http://schemas.openxmlformats.org/officeDocument/2006/relationships/image" Target="../media/image16.jpeg"/><Relationship Id="rId7" Type="http://schemas.openxmlformats.org/officeDocument/2006/relationships/image" Target="../media/image15.jpeg"/><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jpeg"/><Relationship Id="rId3" Type="http://schemas.openxmlformats.org/officeDocument/2006/relationships/image" Target="../media/image11.jpeg"/><Relationship Id="rId2" Type="http://schemas.openxmlformats.org/officeDocument/2006/relationships/image" Target="../media/image10.jpeg"/><Relationship Id="rId12" Type="http://schemas.openxmlformats.org/officeDocument/2006/relationships/slideLayout" Target="../slideLayouts/slideLayout86.xml"/><Relationship Id="rId11" Type="http://schemas.openxmlformats.org/officeDocument/2006/relationships/image" Target="../media/image19.jpeg"/><Relationship Id="rId10" Type="http://schemas.openxmlformats.org/officeDocument/2006/relationships/image" Target="../media/image18.jpeg"/><Relationship Id="rId1" Type="http://schemas.openxmlformats.org/officeDocument/2006/relationships/tags" Target="../tags/tag9.xml"/></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122.xml"/><Relationship Id="rId4" Type="http://schemas.openxmlformats.org/officeDocument/2006/relationships/image" Target="../media/image21.png"/><Relationship Id="rId3" Type="http://schemas.openxmlformats.org/officeDocument/2006/relationships/tags" Target="../tags/tag11.xml"/><Relationship Id="rId2" Type="http://schemas.openxmlformats.org/officeDocument/2006/relationships/image" Target="../media/image20.png"/><Relationship Id="rId1" Type="http://schemas.openxmlformats.org/officeDocument/2006/relationships/tags" Target="../tags/tag10.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34.xml"/><Relationship Id="rId2" Type="http://schemas.openxmlformats.org/officeDocument/2006/relationships/image" Target="../media/image22.png"/><Relationship Id="rId1" Type="http://schemas.openxmlformats.org/officeDocument/2006/relationships/tags" Target="../tags/tag1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10.xml"/><Relationship Id="rId2" Type="http://schemas.openxmlformats.org/officeDocument/2006/relationships/image" Target="../media/image23.jpeg"/><Relationship Id="rId1" Type="http://schemas.openxmlformats.org/officeDocument/2006/relationships/tags" Target="../tags/tag13.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46.xml"/><Relationship Id="rId2" Type="http://schemas.openxmlformats.org/officeDocument/2006/relationships/image" Target="../media/image24.png"/><Relationship Id="rId1" Type="http://schemas.openxmlformats.org/officeDocument/2006/relationships/tags" Target="../tags/tag14.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25.png"/><Relationship Id="rId1" Type="http://schemas.openxmlformats.org/officeDocument/2006/relationships/tags" Target="../tags/tag15.xml"/></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168.xml"/><Relationship Id="rId3" Type="http://schemas.openxmlformats.org/officeDocument/2006/relationships/image" Target="../media/image26.png"/><Relationship Id="rId2" Type="http://schemas.openxmlformats.org/officeDocument/2006/relationships/tags" Target="../tags/tag17.xml"/><Relationship Id="rId1" Type="http://schemas.openxmlformats.org/officeDocument/2006/relationships/tags" Target="../tags/tag16.xml"/></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27.png"/><Relationship Id="rId2" Type="http://schemas.openxmlformats.org/officeDocument/2006/relationships/tags" Target="../tags/tag19.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175.xml"/><Relationship Id="rId3" Type="http://schemas.openxmlformats.org/officeDocument/2006/relationships/image" Target="../media/image28.png"/><Relationship Id="rId2" Type="http://schemas.openxmlformats.org/officeDocument/2006/relationships/tags" Target="../tags/tag21.xml"/><Relationship Id="rId1" Type="http://schemas.openxmlformats.org/officeDocument/2006/relationships/tags" Target="../tags/tag20.xml"/></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29.png"/><Relationship Id="rId2" Type="http://schemas.openxmlformats.org/officeDocument/2006/relationships/tags" Target="../tags/tag23.xml"/><Relationship Id="rId1" Type="http://schemas.openxmlformats.org/officeDocument/2006/relationships/tags" Target="../tags/tag2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4" Type="http://schemas.openxmlformats.org/officeDocument/2006/relationships/slideLayout" Target="../slideLayouts/slideLayout187.xml"/><Relationship Id="rId3" Type="http://schemas.openxmlformats.org/officeDocument/2006/relationships/image" Target="../media/image30.png"/><Relationship Id="rId2" Type="http://schemas.openxmlformats.org/officeDocument/2006/relationships/tags" Target="../tags/tag25.xml"/><Relationship Id="rId1" Type="http://schemas.openxmlformats.org/officeDocument/2006/relationships/tags" Target="../tags/tag24.xml"/></Relationships>
</file>

<file path=ppt/slides/_rels/slide21.xml.rels><?xml version="1.0" encoding="UTF-8" standalone="yes"?>
<Relationships xmlns="http://schemas.openxmlformats.org/package/2006/relationships"><Relationship Id="rId4" Type="http://schemas.openxmlformats.org/officeDocument/2006/relationships/slideLayout" Target="../slideLayouts/slideLayout199.xml"/><Relationship Id="rId3" Type="http://schemas.openxmlformats.org/officeDocument/2006/relationships/image" Target="../media/image31.png"/><Relationship Id="rId2" Type="http://schemas.openxmlformats.org/officeDocument/2006/relationships/tags" Target="../tags/tag27.xml"/><Relationship Id="rId1" Type="http://schemas.openxmlformats.org/officeDocument/2006/relationships/tags" Target="../tags/tag26.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image" Target="../media/image32.png"/><Relationship Id="rId1" Type="http://schemas.openxmlformats.org/officeDocument/2006/relationships/tags" Target="../tags/tag28.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11.xml"/><Relationship Id="rId2" Type="http://schemas.openxmlformats.org/officeDocument/2006/relationships/image" Target="../media/image32.png"/><Relationship Id="rId1" Type="http://schemas.openxmlformats.org/officeDocument/2006/relationships/tags" Target="../tags/tag2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audio" Target="../media/audio1.wav"/></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31.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3.xml"/><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55.xml"/><Relationship Id="rId1" Type="http://schemas.openxmlformats.org/officeDocument/2006/relationships/tags" Target="../tags/tag4.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62.xml"/><Relationship Id="rId2" Type="http://schemas.openxmlformats.org/officeDocument/2006/relationships/image" Target="../media/image3.png"/><Relationship Id="rId1" Type="http://schemas.openxmlformats.org/officeDocument/2006/relationships/tags" Target="../tags/tag6.xml"/></Relationships>
</file>

<file path=ppt/slides/_rels/slide8.xml.rels><?xml version="1.0" encoding="UTF-8" standalone="yes"?>
<Relationships xmlns="http://schemas.openxmlformats.org/package/2006/relationships"><Relationship Id="rId7" Type="http://schemas.openxmlformats.org/officeDocument/2006/relationships/slideLayout" Target="../slideLayouts/slideLayout74.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tags" Target="../tags/tag7.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98.xml"/><Relationship Id="rId2" Type="http://schemas.openxmlformats.org/officeDocument/2006/relationships/image" Target="../media/image9.png"/><Relationship Id="rId1" Type="http://schemas.openxmlformats.org/officeDocument/2006/relationships/tags" Target="../tags/tag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3" name="标题 70657"/>
          <p:cNvSpPr>
            <a:spLocks noGrp="1"/>
          </p:cNvSpPr>
          <p:nvPr>
            <p:ph type="ctrTitle"/>
          </p:nvPr>
        </p:nvSpPr>
        <p:spPr>
          <a:xfrm>
            <a:off x="43180" y="2204720"/>
            <a:ext cx="9062085" cy="1600200"/>
          </a:xfrm>
        </p:spPr>
        <p:txBody>
          <a:bodyPr anchor="ctr" anchorCtr="0"/>
          <a:p>
            <a:pPr algn="ctr" defTabSz="914400">
              <a:buSzTx/>
              <a:buFontTx/>
              <a:buNone/>
            </a:pPr>
            <a:r>
              <a:rPr sz="4800" b="1" kern="1200" baseline="0" dirty="0">
                <a:solidFill>
                  <a:schemeClr val="bg2"/>
                </a:solidFill>
                <a:latin typeface="Times New Roman" panose="02020603050405020304" pitchFamily="18" charset="0"/>
                <a:ea typeface="黑体" panose="02010609060101010101" pitchFamily="2" charset="-122"/>
                <a:cs typeface="+mj-cs"/>
              </a:rPr>
              <a:t>第4章  基于Proteus的音频功率</a:t>
            </a:r>
            <a:br>
              <a:rPr sz="4800" b="1" kern="1200" baseline="0" dirty="0">
                <a:solidFill>
                  <a:schemeClr val="bg2"/>
                </a:solidFill>
                <a:latin typeface="Times New Roman" panose="02020603050405020304" pitchFamily="18" charset="0"/>
                <a:ea typeface="黑体" panose="02010609060101010101" pitchFamily="2" charset="-122"/>
                <a:cs typeface="+mj-cs"/>
              </a:rPr>
            </a:br>
            <a:r>
              <a:rPr sz="4800" b="1" kern="1200" baseline="0" dirty="0">
                <a:solidFill>
                  <a:schemeClr val="bg2"/>
                </a:solidFill>
                <a:latin typeface="Times New Roman" panose="02020603050405020304" pitchFamily="18" charset="0"/>
                <a:ea typeface="黑体" panose="02010609060101010101" pitchFamily="2" charset="-122"/>
                <a:cs typeface="+mj-cs"/>
              </a:rPr>
              <a:t>放大器设计与仿真分析</a:t>
            </a:r>
            <a:endParaRPr sz="4800" b="1" kern="1200" baseline="0" dirty="0">
              <a:solidFill>
                <a:schemeClr val="bg2"/>
              </a:solidFill>
              <a:latin typeface="Times New Roman" panose="02020603050405020304" pitchFamily="18" charset="0"/>
              <a:ea typeface="黑体" panose="02010609060101010101" pitchFamily="2" charset="-122"/>
              <a:cs typeface="+mj-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标题 147457"/>
          <p:cNvSpPr>
            <a:spLocks noGrp="1"/>
          </p:cNvSpPr>
          <p:nvPr>
            <p:ph type="title"/>
          </p:nvPr>
        </p:nvSpPr>
        <p:spPr>
          <a:xfrm>
            <a:off x="541020" y="0"/>
            <a:ext cx="8170545" cy="998855"/>
          </a:xfrm>
        </p:spPr>
        <p:txBody>
          <a:bodyPr anchor="ctr" anchorCtr="0"/>
          <a:p>
            <a:r>
              <a:rPr sz="4000" b="1" dirty="0">
                <a:latin typeface="宋体" panose="02010600030101010101" pitchFamily="2" charset="-122"/>
                <a:ea typeface="宋体" panose="02010600030101010101" pitchFamily="2" charset="-122"/>
                <a:cs typeface="宋体" panose="02010600030101010101" pitchFamily="2" charset="-122"/>
              </a:rPr>
              <a:t>4.4  音调控制电路设计与仿真分析</a:t>
            </a:r>
            <a:endParaRPr sz="4000" b="1" dirty="0">
              <a:latin typeface="宋体" panose="02010600030101010101" pitchFamily="2" charset="-122"/>
              <a:ea typeface="宋体" panose="02010600030101010101" pitchFamily="2" charset="-122"/>
              <a:cs typeface="宋体" panose="02010600030101010101" pitchFamily="2" charset="-122"/>
            </a:endParaRPr>
          </a:p>
        </p:txBody>
      </p:sp>
      <p:sp>
        <p:nvSpPr>
          <p:cNvPr id="100" name="文本框 99"/>
          <p:cNvSpPr txBox="1"/>
          <p:nvPr/>
        </p:nvSpPr>
        <p:spPr>
          <a:xfrm>
            <a:off x="939800" y="1052830"/>
            <a:ext cx="7771765" cy="460375"/>
          </a:xfrm>
          <a:prstGeom prst="rect">
            <a:avLst/>
          </a:prstGeom>
          <a:noFill/>
          <a:ln w="9525">
            <a:noFill/>
          </a:ln>
        </p:spPr>
        <p:txBody>
          <a:bodyPr wrap="square">
            <a:spAutoFit/>
          </a:bodyPr>
          <a:p>
            <a:pPr indent="269875" algn="just"/>
            <a:r>
              <a:rPr lang="zh-CN">
                <a:ea typeface="宋体" panose="02010600030101010101" pitchFamily="2" charset="-122"/>
              </a:rPr>
              <a:t>表4-2  音调控制电路原理图元器件及端口清单</a:t>
            </a:r>
            <a:endParaRPr lang="zh-CN">
              <a:ea typeface="宋体" panose="02010600030101010101" pitchFamily="2" charset="-122"/>
            </a:endParaRPr>
          </a:p>
        </p:txBody>
      </p:sp>
      <p:graphicFrame>
        <p:nvGraphicFramePr>
          <p:cNvPr id="2" name="表格 1"/>
          <p:cNvGraphicFramePr/>
          <p:nvPr>
            <p:custDataLst>
              <p:tags r:id="rId1"/>
            </p:custDataLst>
          </p:nvPr>
        </p:nvGraphicFramePr>
        <p:xfrm>
          <a:off x="821690" y="1719580"/>
          <a:ext cx="8038465" cy="4354830"/>
        </p:xfrm>
        <a:graphic>
          <a:graphicData uri="http://schemas.openxmlformats.org/drawingml/2006/table">
            <a:tbl>
              <a:tblPr/>
              <a:tblGrid>
                <a:gridCol w="1395095"/>
                <a:gridCol w="1395095"/>
                <a:gridCol w="1397635"/>
                <a:gridCol w="2216150"/>
                <a:gridCol w="1634490"/>
              </a:tblGrid>
              <a:tr h="362585">
                <a:tc>
                  <a:txBody>
                    <a:bodyPr/>
                    <a:p>
                      <a:pPr algn="ctr">
                        <a:buNone/>
                      </a:pPr>
                      <a:r>
                        <a:rPr lang="en-US" sz="1600">
                          <a:latin typeface="黑体" panose="02010609060101010101" pitchFamily="2" charset="-122"/>
                          <a:ea typeface="黑体" panose="02010609060101010101" pitchFamily="2" charset="-122"/>
                          <a:cs typeface="黑体" panose="02010609060101010101" pitchFamily="2" charset="-122"/>
                        </a:rPr>
                        <a:t>元器件名称</a:t>
                      </a:r>
                      <a:endParaRPr lang="en-US" altLang="en-US" sz="1600">
                        <a:latin typeface="黑体" panose="02010609060101010101" pitchFamily="2" charset="-122"/>
                        <a:ea typeface="黑体" panose="02010609060101010101" pitchFamily="2" charset="-122"/>
                        <a:cs typeface="黑体" panose="0201060906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600">
                          <a:latin typeface="黑体" panose="02010609060101010101" pitchFamily="2" charset="-122"/>
                          <a:ea typeface="黑体" panose="02010609060101010101" pitchFamily="2" charset="-122"/>
                          <a:cs typeface="黑体" panose="02010609060101010101" pitchFamily="2" charset="-122"/>
                        </a:rPr>
                        <a:t>编号</a:t>
                      </a:r>
                      <a:endParaRPr lang="en-US" altLang="en-US" sz="1600">
                        <a:latin typeface="黑体" panose="02010609060101010101" pitchFamily="2" charset="-122"/>
                        <a:ea typeface="黑体" panose="02010609060101010101" pitchFamily="2" charset="-122"/>
                        <a:cs typeface="黑体" panose="0201060906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600">
                          <a:latin typeface="黑体" panose="02010609060101010101" pitchFamily="2" charset="-122"/>
                          <a:ea typeface="黑体" panose="02010609060101010101" pitchFamily="2" charset="-122"/>
                          <a:cs typeface="黑体" panose="02010609060101010101" pitchFamily="2" charset="-122"/>
                        </a:rPr>
                        <a:t>元器件标称值</a:t>
                      </a:r>
                      <a:endParaRPr lang="en-US" altLang="en-US" sz="1600">
                        <a:latin typeface="黑体" panose="02010609060101010101" pitchFamily="2" charset="-122"/>
                        <a:ea typeface="黑体" panose="02010609060101010101" pitchFamily="2" charset="-122"/>
                        <a:cs typeface="黑体" panose="0201060906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600">
                          <a:latin typeface="黑体" panose="02010609060101010101" pitchFamily="2" charset="-122"/>
                          <a:ea typeface="黑体" panose="02010609060101010101" pitchFamily="2" charset="-122"/>
                          <a:cs typeface="黑体" panose="02010609060101010101" pitchFamily="2" charset="-122"/>
                        </a:rPr>
                        <a:t>所属元器件库或端口</a:t>
                      </a:r>
                      <a:endParaRPr lang="en-US" altLang="en-US" sz="1600">
                        <a:latin typeface="黑体" panose="02010609060101010101" pitchFamily="2" charset="-122"/>
                        <a:ea typeface="黑体" panose="02010609060101010101" pitchFamily="2" charset="-122"/>
                        <a:cs typeface="黑体" panose="0201060906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600">
                          <a:latin typeface="黑体" panose="02010609060101010101" pitchFamily="2" charset="-122"/>
                          <a:ea typeface="黑体" panose="02010609060101010101" pitchFamily="2" charset="-122"/>
                          <a:cs typeface="黑体" panose="02010609060101010101" pitchFamily="2" charset="-122"/>
                        </a:rPr>
                        <a:t>说明</a:t>
                      </a:r>
                      <a:endParaRPr lang="en-US" altLang="en-US" sz="1600">
                        <a:latin typeface="黑体" panose="02010609060101010101" pitchFamily="2" charset="-122"/>
                        <a:ea typeface="黑体" panose="02010609060101010101" pitchFamily="2" charset="-122"/>
                        <a:cs typeface="黑体" panose="0201060906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63855">
                <a:tc>
                  <a:txBody>
                    <a:bodyPr/>
                    <a:p>
                      <a:pPr algn="ctr">
                        <a:buNone/>
                      </a:pPr>
                      <a:r>
                        <a:rPr lang="en-US" sz="1600">
                          <a:latin typeface="Times New Roman" panose="02020603050405020304" pitchFamily="18" charset="0"/>
                          <a:cs typeface="Times New Roman" panose="02020603050405020304" pitchFamily="18" charset="0"/>
                        </a:rPr>
                        <a:t>RES</a:t>
                      </a:r>
                      <a:endParaRPr lang="en-US" altLang="en-US" sz="16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600">
                          <a:latin typeface="Times New Roman" panose="02020603050405020304" pitchFamily="18" charset="0"/>
                          <a:cs typeface="Times New Roman" panose="02020603050405020304" pitchFamily="18" charset="0"/>
                        </a:rPr>
                        <a:t>R1</a:t>
                      </a:r>
                      <a:r>
                        <a:rPr lang="en-US" sz="1600">
                          <a:latin typeface="宋体" panose="02010600030101010101" pitchFamily="2" charset="-122"/>
                          <a:ea typeface="宋体" panose="02010600030101010101" pitchFamily="2" charset="-122"/>
                          <a:cs typeface="宋体" panose="02010600030101010101" pitchFamily="2" charset="-122"/>
                        </a:rPr>
                        <a:t>～</a:t>
                      </a:r>
                      <a:r>
                        <a:rPr lang="en-US" sz="1600">
                          <a:latin typeface="Times New Roman" panose="02020603050405020304" pitchFamily="18" charset="0"/>
                          <a:cs typeface="Times New Roman" panose="02020603050405020304" pitchFamily="18" charset="0"/>
                        </a:rPr>
                        <a:t>R3</a:t>
                      </a:r>
                      <a:endParaRPr lang="en-US" altLang="en-US" sz="16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600">
                          <a:latin typeface="Times New Roman" panose="02020603050405020304" pitchFamily="18" charset="0"/>
                          <a:cs typeface="Times New Roman" panose="02020603050405020304" pitchFamily="18" charset="0"/>
                        </a:rPr>
                        <a:t>见图4-13</a:t>
                      </a:r>
                      <a:endParaRPr lang="en-US" altLang="en-US" sz="16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600">
                          <a:latin typeface="Times New Roman" panose="02020603050405020304" pitchFamily="18" charset="0"/>
                          <a:cs typeface="Times New Roman" panose="02020603050405020304" pitchFamily="18" charset="0"/>
                        </a:rPr>
                        <a:t>Resistors（电阻元器件库）</a:t>
                      </a:r>
                      <a:endParaRPr lang="en-US" altLang="en-US" sz="16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600">
                          <a:latin typeface="Times New Roman" panose="02020603050405020304" pitchFamily="18" charset="0"/>
                          <a:cs typeface="Times New Roman" panose="02020603050405020304" pitchFamily="18" charset="0"/>
                        </a:rPr>
                        <a:t>电阻</a:t>
                      </a:r>
                      <a:endParaRPr lang="en-US" altLang="en-US" sz="16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62585">
                <a:tc>
                  <a:txBody>
                    <a:bodyPr/>
                    <a:p>
                      <a:pPr algn="ctr">
                        <a:buNone/>
                      </a:pPr>
                      <a:r>
                        <a:rPr lang="en-US" sz="1600">
                          <a:latin typeface="Times New Roman" panose="02020603050405020304" pitchFamily="18" charset="0"/>
                          <a:cs typeface="Times New Roman" panose="02020603050405020304" pitchFamily="18" charset="0"/>
                        </a:rPr>
                        <a:t>POT-HG</a:t>
                      </a:r>
                      <a:endParaRPr lang="en-US" altLang="en-US" sz="16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600">
                          <a:latin typeface="Times New Roman" panose="02020603050405020304" pitchFamily="18" charset="0"/>
                          <a:cs typeface="Times New Roman" panose="02020603050405020304" pitchFamily="18" charset="0"/>
                        </a:rPr>
                        <a:t>RV1</a:t>
                      </a:r>
                      <a:r>
                        <a:rPr lang="en-US" sz="1600">
                          <a:latin typeface="宋体" panose="02010600030101010101" pitchFamily="2" charset="-122"/>
                          <a:ea typeface="宋体" panose="02010600030101010101" pitchFamily="2" charset="-122"/>
                          <a:cs typeface="宋体" panose="02010600030101010101" pitchFamily="2" charset="-122"/>
                        </a:rPr>
                        <a:t>～</a:t>
                      </a:r>
                      <a:r>
                        <a:rPr lang="en-US" sz="1600">
                          <a:latin typeface="Times New Roman" panose="02020603050405020304" pitchFamily="18" charset="0"/>
                          <a:cs typeface="Times New Roman" panose="02020603050405020304" pitchFamily="18" charset="0"/>
                        </a:rPr>
                        <a:t>RV2</a:t>
                      </a:r>
                      <a:endParaRPr lang="en-US" altLang="en-US" sz="16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600">
                          <a:latin typeface="Times New Roman" panose="02020603050405020304" pitchFamily="18" charset="0"/>
                          <a:cs typeface="Times New Roman" panose="02020603050405020304" pitchFamily="18" charset="0"/>
                        </a:rPr>
                        <a:t>见图4-13</a:t>
                      </a:r>
                      <a:endParaRPr lang="en-US" altLang="en-US" sz="16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600">
                          <a:latin typeface="Times New Roman" panose="02020603050405020304" pitchFamily="18" charset="0"/>
                          <a:cs typeface="Times New Roman" panose="02020603050405020304" pitchFamily="18" charset="0"/>
                        </a:rPr>
                        <a:t>Resistors</a:t>
                      </a:r>
                      <a:endParaRPr lang="en-US" altLang="en-US" sz="16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600">
                          <a:latin typeface="宋体" panose="02010600030101010101" pitchFamily="2" charset="-122"/>
                          <a:ea typeface="宋体" panose="02010600030101010101" pitchFamily="2" charset="-122"/>
                          <a:cs typeface="宋体" panose="02010600030101010101" pitchFamily="2" charset="-122"/>
                        </a:rPr>
                        <a:t>电位器</a:t>
                      </a:r>
                      <a:endParaRPr lang="en-US" altLang="en-US" sz="16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61950">
                <a:tc>
                  <a:txBody>
                    <a:bodyPr/>
                    <a:p>
                      <a:pPr algn="ctr">
                        <a:buNone/>
                      </a:pPr>
                      <a:r>
                        <a:rPr lang="en-US" sz="1600">
                          <a:latin typeface="Times New Roman" panose="02020603050405020304" pitchFamily="18" charset="0"/>
                          <a:cs typeface="Times New Roman" panose="02020603050405020304" pitchFamily="18" charset="0"/>
                        </a:rPr>
                        <a:t>CAP</a:t>
                      </a:r>
                      <a:endParaRPr lang="en-US" altLang="en-US" sz="16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600">
                          <a:latin typeface="Times New Roman" panose="02020603050405020304" pitchFamily="18" charset="0"/>
                          <a:cs typeface="Times New Roman" panose="02020603050405020304" pitchFamily="18" charset="0"/>
                        </a:rPr>
                        <a:t>C9</a:t>
                      </a:r>
                      <a:r>
                        <a:rPr lang="en-US" sz="1600">
                          <a:latin typeface="宋体" panose="02010600030101010101" pitchFamily="2" charset="-122"/>
                          <a:ea typeface="宋体" panose="02010600030101010101" pitchFamily="2" charset="-122"/>
                          <a:cs typeface="宋体" panose="02010600030101010101" pitchFamily="2" charset="-122"/>
                        </a:rPr>
                        <a:t>～</a:t>
                      </a:r>
                      <a:r>
                        <a:rPr lang="en-US" sz="1600">
                          <a:latin typeface="Times New Roman" panose="02020603050405020304" pitchFamily="18" charset="0"/>
                          <a:cs typeface="Times New Roman" panose="02020603050405020304" pitchFamily="18" charset="0"/>
                        </a:rPr>
                        <a:t>C11</a:t>
                      </a:r>
                      <a:endParaRPr lang="en-US" altLang="en-US" sz="16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600">
                          <a:latin typeface="Times New Roman" panose="02020603050405020304" pitchFamily="18" charset="0"/>
                          <a:cs typeface="Times New Roman" panose="02020603050405020304" pitchFamily="18" charset="0"/>
                        </a:rPr>
                        <a:t>见图4-13</a:t>
                      </a:r>
                      <a:endParaRPr lang="en-US" altLang="en-US" sz="16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600">
                          <a:latin typeface="Times New Roman" panose="02020603050405020304" pitchFamily="18" charset="0"/>
                          <a:cs typeface="Times New Roman" panose="02020603050405020304" pitchFamily="18" charset="0"/>
                        </a:rPr>
                        <a:t>Capacitors（电容元器件库）</a:t>
                      </a:r>
                      <a:endParaRPr lang="en-US" altLang="en-US" sz="16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600">
                          <a:latin typeface="Times New Roman" panose="02020603050405020304" pitchFamily="18" charset="0"/>
                          <a:cs typeface="Times New Roman" panose="02020603050405020304" pitchFamily="18" charset="0"/>
                        </a:rPr>
                        <a:t>无极性电容</a:t>
                      </a:r>
                      <a:endParaRPr lang="en-US" altLang="en-US" sz="16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26440">
                <a:tc>
                  <a:txBody>
                    <a:bodyPr/>
                    <a:p>
                      <a:pPr algn="ctr">
                        <a:buNone/>
                      </a:pPr>
                      <a:r>
                        <a:rPr lang="en-US" sz="1600">
                          <a:latin typeface="Times New Roman" panose="02020603050405020304" pitchFamily="18" charset="0"/>
                          <a:cs typeface="Times New Roman" panose="02020603050405020304" pitchFamily="18" charset="0"/>
                        </a:rPr>
                        <a:t>NE5532</a:t>
                      </a:r>
                      <a:endParaRPr lang="en-US" altLang="en-US" sz="16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600">
                          <a:latin typeface="Times New Roman" panose="02020603050405020304" pitchFamily="18" charset="0"/>
                          <a:cs typeface="Times New Roman" panose="02020603050405020304" pitchFamily="18" charset="0"/>
                        </a:rPr>
                        <a:t>U3</a:t>
                      </a:r>
                      <a:r>
                        <a:rPr lang="en-US" sz="1600">
                          <a:latin typeface="宋体" panose="02010600030101010101" pitchFamily="2" charset="-122"/>
                          <a:ea typeface="宋体" panose="02010600030101010101" pitchFamily="2" charset="-122"/>
                          <a:cs typeface="宋体" panose="02010600030101010101" pitchFamily="2" charset="-122"/>
                        </a:rPr>
                        <a:t>:</a:t>
                      </a:r>
                      <a:r>
                        <a:rPr lang="en-US" sz="1600">
                          <a:latin typeface="Times New Roman" panose="02020603050405020304" pitchFamily="18" charset="0"/>
                          <a:cs typeface="Times New Roman" panose="02020603050405020304" pitchFamily="18" charset="0"/>
                        </a:rPr>
                        <a:t>A</a:t>
                      </a:r>
                      <a:endParaRPr lang="en-US" altLang="en-US" sz="16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600">
                          <a:latin typeface="宋体" panose="02010600030101010101" pitchFamily="2" charset="-122"/>
                          <a:ea typeface="宋体" panose="02010600030101010101" pitchFamily="2" charset="-122"/>
                          <a:cs typeface="宋体" panose="02010600030101010101" pitchFamily="2" charset="-122"/>
                        </a:rPr>
                        <a:t>—</a:t>
                      </a:r>
                      <a:endParaRPr lang="en-US" altLang="en-US" sz="16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600">
                          <a:latin typeface="Times New Roman" panose="02020603050405020304" pitchFamily="18" charset="0"/>
                          <a:cs typeface="Times New Roman" panose="02020603050405020304" pitchFamily="18" charset="0"/>
                        </a:rPr>
                        <a:t>Operational Amplifiers（运算放大器元器件库）</a:t>
                      </a:r>
                      <a:endParaRPr lang="en-US" altLang="en-US" sz="16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600">
                          <a:latin typeface="Times New Roman" panose="02020603050405020304" pitchFamily="18" charset="0"/>
                          <a:cs typeface="Times New Roman" panose="02020603050405020304" pitchFamily="18" charset="0"/>
                        </a:rPr>
                        <a:t>放大器</a:t>
                      </a:r>
                      <a:endParaRPr lang="en-US" altLang="en-US" sz="16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62585">
                <a:tc>
                  <a:txBody>
                    <a:bodyPr/>
                    <a:p>
                      <a:pPr algn="ctr">
                        <a:buNone/>
                      </a:pPr>
                      <a:r>
                        <a:rPr lang="en-US" sz="1600">
                          <a:latin typeface="Times New Roman" panose="02020603050405020304" pitchFamily="18" charset="0"/>
                          <a:cs typeface="Times New Roman" panose="02020603050405020304" pitchFamily="18" charset="0"/>
                        </a:rPr>
                        <a:t>GND</a:t>
                      </a:r>
                      <a:endParaRPr lang="en-US" altLang="en-US" sz="16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600">
                          <a:latin typeface="宋体" panose="02010600030101010101" pitchFamily="2" charset="-122"/>
                          <a:ea typeface="宋体" panose="02010600030101010101" pitchFamily="2" charset="-122"/>
                          <a:cs typeface="宋体" panose="02010600030101010101" pitchFamily="2" charset="-122"/>
                        </a:rPr>
                        <a:t>—</a:t>
                      </a:r>
                      <a:endParaRPr lang="en-US" altLang="en-US" sz="16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600">
                          <a:latin typeface="宋体" panose="02010600030101010101" pitchFamily="2" charset="-122"/>
                          <a:ea typeface="宋体" panose="02010600030101010101" pitchFamily="2" charset="-122"/>
                          <a:cs typeface="宋体" panose="02010600030101010101" pitchFamily="2" charset="-122"/>
                        </a:rPr>
                        <a:t>—</a:t>
                      </a:r>
                      <a:endParaRPr lang="en-US" altLang="en-US" sz="16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600">
                          <a:latin typeface="Times New Roman" panose="02020603050405020304" pitchFamily="18" charset="0"/>
                          <a:cs typeface="Times New Roman" panose="02020603050405020304" pitchFamily="18" charset="0"/>
                        </a:rPr>
                        <a:t>（工具条上的端口符号）</a:t>
                      </a:r>
                      <a:endParaRPr lang="en-US" altLang="en-US" sz="16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600">
                          <a:latin typeface="Times New Roman" panose="02020603050405020304" pitchFamily="18" charset="0"/>
                          <a:cs typeface="Times New Roman" panose="02020603050405020304" pitchFamily="18" charset="0"/>
                        </a:rPr>
                        <a:t>（接地端口）</a:t>
                      </a:r>
                      <a:endParaRPr lang="en-US" altLang="en-US" sz="16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63855">
                <a:tc>
                  <a:txBody>
                    <a:bodyPr/>
                    <a:p>
                      <a:pPr algn="ctr">
                        <a:buNone/>
                      </a:pPr>
                      <a:r>
                        <a:rPr lang="en-US" sz="1600">
                          <a:latin typeface="Times New Roman" panose="02020603050405020304" pitchFamily="18" charset="0"/>
                          <a:cs typeface="Times New Roman" panose="02020603050405020304" pitchFamily="18" charset="0"/>
                        </a:rPr>
                        <a:t>POWER</a:t>
                      </a:r>
                      <a:endParaRPr lang="en-US" altLang="en-US" sz="16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600">
                          <a:latin typeface="宋体" panose="02010600030101010101" pitchFamily="2" charset="-122"/>
                          <a:ea typeface="宋体" panose="02010600030101010101" pitchFamily="2" charset="-122"/>
                          <a:cs typeface="宋体" panose="02010600030101010101" pitchFamily="2" charset="-122"/>
                        </a:rPr>
                        <a:t>—</a:t>
                      </a:r>
                      <a:endParaRPr lang="en-US" altLang="en-US" sz="16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600">
                          <a:latin typeface="Times New Roman" panose="02020603050405020304" pitchFamily="18" charset="0"/>
                          <a:cs typeface="Times New Roman" panose="02020603050405020304" pitchFamily="18" charset="0"/>
                        </a:rPr>
                        <a:t>+15V、−15V</a:t>
                      </a:r>
                      <a:endParaRPr lang="en-US" altLang="en-US" sz="16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600">
                          <a:latin typeface="Times New Roman" panose="02020603050405020304" pitchFamily="18" charset="0"/>
                          <a:cs typeface="Times New Roman" panose="02020603050405020304" pitchFamily="18" charset="0"/>
                        </a:rPr>
                        <a:t>（工具条上的端口符号）</a:t>
                      </a:r>
                      <a:endParaRPr lang="en-US" altLang="en-US" sz="16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600">
                          <a:latin typeface="Times New Roman" panose="02020603050405020304" pitchFamily="18" charset="0"/>
                          <a:cs typeface="Times New Roman" panose="02020603050405020304" pitchFamily="18" charset="0"/>
                        </a:rPr>
                        <a:t>（电源端口）</a:t>
                      </a:r>
                      <a:endParaRPr lang="en-US" altLang="en-US" sz="16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62585">
                <a:tc>
                  <a:txBody>
                    <a:bodyPr/>
                    <a:p>
                      <a:pPr algn="ctr">
                        <a:buNone/>
                      </a:pPr>
                      <a:r>
                        <a:rPr lang="en-US" sz="1600">
                          <a:latin typeface="Times New Roman" panose="02020603050405020304" pitchFamily="18" charset="0"/>
                          <a:cs typeface="Times New Roman" panose="02020603050405020304" pitchFamily="18" charset="0"/>
                        </a:rPr>
                        <a:t>INPUT</a:t>
                      </a:r>
                      <a:endParaRPr lang="en-US" altLang="en-US" sz="16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600">
                          <a:latin typeface="Times New Roman" panose="02020603050405020304" pitchFamily="18" charset="0"/>
                          <a:cs typeface="Times New Roman" panose="02020603050405020304" pitchFamily="18" charset="0"/>
                        </a:rPr>
                        <a:t>IN1</a:t>
                      </a:r>
                      <a:endParaRPr lang="en-US" altLang="en-US" sz="16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600">
                          <a:latin typeface="宋体" panose="02010600030101010101" pitchFamily="2" charset="-122"/>
                          <a:ea typeface="宋体" panose="02010600030101010101" pitchFamily="2" charset="-122"/>
                          <a:cs typeface="宋体" panose="02010600030101010101" pitchFamily="2" charset="-122"/>
                        </a:rPr>
                        <a:t>—</a:t>
                      </a:r>
                      <a:endParaRPr lang="en-US" altLang="en-US" sz="16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600">
                          <a:latin typeface="Times New Roman" panose="02020603050405020304" pitchFamily="18" charset="0"/>
                          <a:cs typeface="Times New Roman" panose="02020603050405020304" pitchFamily="18" charset="0"/>
                        </a:rPr>
                        <a:t>（工具条上的端口符号）</a:t>
                      </a:r>
                      <a:endParaRPr lang="en-US" altLang="en-US" sz="16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600">
                          <a:latin typeface="Times New Roman" panose="02020603050405020304" pitchFamily="18" charset="0"/>
                          <a:cs typeface="Times New Roman" panose="02020603050405020304" pitchFamily="18" charset="0"/>
                        </a:rPr>
                        <a:t>（输入端口）</a:t>
                      </a:r>
                      <a:endParaRPr lang="en-US" altLang="en-US" sz="16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61950">
                <a:tc>
                  <a:txBody>
                    <a:bodyPr/>
                    <a:p>
                      <a:pPr algn="ctr">
                        <a:buNone/>
                      </a:pPr>
                      <a:r>
                        <a:rPr lang="en-US" sz="1600">
                          <a:latin typeface="Times New Roman" panose="02020603050405020304" pitchFamily="18" charset="0"/>
                          <a:cs typeface="Times New Roman" panose="02020603050405020304" pitchFamily="18" charset="0"/>
                        </a:rPr>
                        <a:t>OUTPUT</a:t>
                      </a:r>
                      <a:endParaRPr lang="en-US" altLang="en-US" sz="16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600">
                          <a:latin typeface="Times New Roman" panose="02020603050405020304" pitchFamily="18" charset="0"/>
                          <a:cs typeface="Times New Roman" panose="02020603050405020304" pitchFamily="18" charset="0"/>
                        </a:rPr>
                        <a:t>OUT1</a:t>
                      </a:r>
                      <a:endParaRPr lang="en-US" altLang="en-US" sz="16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600">
                          <a:latin typeface="宋体" panose="02010600030101010101" pitchFamily="2" charset="-122"/>
                          <a:ea typeface="宋体" panose="02010600030101010101" pitchFamily="2" charset="-122"/>
                          <a:cs typeface="宋体" panose="02010600030101010101" pitchFamily="2" charset="-122"/>
                        </a:rPr>
                        <a:t>—</a:t>
                      </a:r>
                      <a:endParaRPr lang="en-US" altLang="en-US" sz="16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600">
                          <a:latin typeface="Times New Roman" panose="02020603050405020304" pitchFamily="18" charset="0"/>
                          <a:cs typeface="Times New Roman" panose="02020603050405020304" pitchFamily="18" charset="0"/>
                        </a:rPr>
                        <a:t>（工具条上的端口符号）</a:t>
                      </a:r>
                      <a:endParaRPr lang="en-US" altLang="en-US" sz="16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600">
                          <a:latin typeface="Times New Roman" panose="02020603050405020304" pitchFamily="18" charset="0"/>
                          <a:cs typeface="Times New Roman" panose="02020603050405020304" pitchFamily="18" charset="0"/>
                        </a:rPr>
                        <a:t>（输出端口）</a:t>
                      </a:r>
                      <a:endParaRPr lang="en-US" altLang="en-US" sz="16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63855">
                <a:tc>
                  <a:txBody>
                    <a:bodyPr/>
                    <a:p>
                      <a:pPr algn="ctr">
                        <a:buNone/>
                      </a:pPr>
                      <a:r>
                        <a:rPr lang="en-US" sz="1600">
                          <a:latin typeface="Times New Roman" panose="02020603050405020304" pitchFamily="18" charset="0"/>
                          <a:cs typeface="Times New Roman" panose="02020603050405020304" pitchFamily="18" charset="0"/>
                        </a:rPr>
                        <a:t>SIN</a:t>
                      </a:r>
                      <a:endParaRPr lang="en-US" altLang="en-US" sz="16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600">
                          <a:latin typeface="Times New Roman" panose="02020603050405020304" pitchFamily="18" charset="0"/>
                          <a:cs typeface="Times New Roman" panose="02020603050405020304" pitchFamily="18" charset="0"/>
                        </a:rPr>
                        <a:t>INPUT1</a:t>
                      </a:r>
                      <a:endParaRPr lang="en-US" altLang="en-US" sz="16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600">
                          <a:latin typeface="Times New Roman" panose="02020603050405020304" pitchFamily="18" charset="0"/>
                          <a:cs typeface="Times New Roman" panose="02020603050405020304" pitchFamily="18" charset="0"/>
                        </a:rPr>
                        <a:t>50Hz、1V</a:t>
                      </a:r>
                      <a:endParaRPr lang="en-US" altLang="en-US" sz="16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600">
                          <a:latin typeface="Times New Roman" panose="02020603050405020304" pitchFamily="18" charset="0"/>
                          <a:cs typeface="Times New Roman" panose="02020603050405020304" pitchFamily="18" charset="0"/>
                        </a:rPr>
                        <a:t>（工具条上的激励符号）</a:t>
                      </a:r>
                      <a:endParaRPr lang="en-US" altLang="en-US" sz="16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600">
                          <a:latin typeface="Times New Roman" panose="02020603050405020304" pitchFamily="18" charset="0"/>
                          <a:cs typeface="Times New Roman" panose="02020603050405020304" pitchFamily="18" charset="0"/>
                        </a:rPr>
                        <a:t>（正弦信号源）</a:t>
                      </a:r>
                      <a:endParaRPr lang="en-US" altLang="en-US" sz="16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62585">
                <a:tc>
                  <a:txBody>
                    <a:bodyPr/>
                    <a:p>
                      <a:pPr algn="ctr">
                        <a:buNone/>
                      </a:pPr>
                      <a:r>
                        <a:rPr lang="en-US" sz="1600">
                          <a:latin typeface="Times New Roman" panose="02020603050405020304" pitchFamily="18" charset="0"/>
                          <a:cs typeface="Times New Roman" panose="02020603050405020304" pitchFamily="18" charset="0"/>
                        </a:rPr>
                        <a:t>VOLTAGE</a:t>
                      </a:r>
                      <a:endParaRPr lang="en-US" altLang="en-US" sz="16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600">
                          <a:latin typeface="Times New Roman" panose="02020603050405020304" pitchFamily="18" charset="0"/>
                          <a:cs typeface="Times New Roman" panose="02020603050405020304" pitchFamily="18" charset="0"/>
                        </a:rPr>
                        <a:t>OUT1</a:t>
                      </a:r>
                      <a:endParaRPr lang="en-US" altLang="en-US" sz="16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600">
                          <a:latin typeface="宋体" panose="02010600030101010101" pitchFamily="2" charset="-122"/>
                          <a:ea typeface="宋体" panose="02010600030101010101" pitchFamily="2" charset="-122"/>
                          <a:cs typeface="宋体" panose="02010600030101010101" pitchFamily="2" charset="-122"/>
                        </a:rPr>
                        <a:t>—</a:t>
                      </a:r>
                      <a:endParaRPr lang="en-US" altLang="en-US" sz="16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600">
                          <a:latin typeface="Times New Roman" panose="02020603050405020304" pitchFamily="18" charset="0"/>
                          <a:cs typeface="Times New Roman" panose="02020603050405020304" pitchFamily="18" charset="0"/>
                        </a:rPr>
                        <a:t>（工具条上的探针符号）</a:t>
                      </a:r>
                      <a:endParaRPr lang="en-US" altLang="en-US" sz="16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600">
                          <a:latin typeface="Times New Roman" panose="02020603050405020304" pitchFamily="18" charset="0"/>
                          <a:cs typeface="Times New Roman" panose="02020603050405020304" pitchFamily="18" charset="0"/>
                        </a:rPr>
                        <a:t>（电压探针）</a:t>
                      </a:r>
                      <a:endParaRPr lang="en-US" altLang="en-US" sz="16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pic>
        <p:nvPicPr>
          <p:cNvPr id="3" name="图片 2"/>
          <p:cNvPicPr/>
          <p:nvPr/>
        </p:nvPicPr>
        <p:blipFill>
          <a:blip r:embed="rId2"/>
          <a:stretch>
            <a:fillRect/>
          </a:stretch>
        </p:blipFill>
        <p:spPr>
          <a:xfrm>
            <a:off x="4682172" y="2788920"/>
            <a:ext cx="121920" cy="91440"/>
          </a:xfrm>
          <a:prstGeom prst="rect">
            <a:avLst/>
          </a:prstGeom>
          <a:noFill/>
          <a:ln w="9525">
            <a:noFill/>
          </a:ln>
        </p:spPr>
      </p:pic>
      <p:pic>
        <p:nvPicPr>
          <p:cNvPr id="4" name="图片 3"/>
          <p:cNvPicPr/>
          <p:nvPr/>
        </p:nvPicPr>
        <p:blipFill>
          <a:blip r:embed="rId3"/>
          <a:stretch>
            <a:fillRect/>
          </a:stretch>
        </p:blipFill>
        <p:spPr>
          <a:xfrm>
            <a:off x="6121083" y="2788920"/>
            <a:ext cx="160020" cy="129540"/>
          </a:xfrm>
          <a:prstGeom prst="rect">
            <a:avLst/>
          </a:prstGeom>
          <a:noFill/>
          <a:ln w="9525">
            <a:noFill/>
          </a:ln>
        </p:spPr>
      </p:pic>
      <p:pic>
        <p:nvPicPr>
          <p:cNvPr id="5" name="图片 4"/>
          <p:cNvPicPr/>
          <p:nvPr/>
        </p:nvPicPr>
        <p:blipFill>
          <a:blip r:embed="rId4"/>
          <a:stretch>
            <a:fillRect/>
          </a:stretch>
        </p:blipFill>
        <p:spPr>
          <a:xfrm>
            <a:off x="4682172" y="2788920"/>
            <a:ext cx="137160" cy="106680"/>
          </a:xfrm>
          <a:prstGeom prst="rect">
            <a:avLst/>
          </a:prstGeom>
          <a:noFill/>
          <a:ln w="9525">
            <a:noFill/>
          </a:ln>
        </p:spPr>
      </p:pic>
      <p:pic>
        <p:nvPicPr>
          <p:cNvPr id="6" name="图片 5"/>
          <p:cNvPicPr/>
          <p:nvPr/>
        </p:nvPicPr>
        <p:blipFill>
          <a:blip r:embed="rId5"/>
          <a:stretch>
            <a:fillRect/>
          </a:stretch>
        </p:blipFill>
        <p:spPr>
          <a:xfrm>
            <a:off x="6121083" y="2788920"/>
            <a:ext cx="160020" cy="106680"/>
          </a:xfrm>
          <a:prstGeom prst="rect">
            <a:avLst/>
          </a:prstGeom>
          <a:noFill/>
          <a:ln w="9525">
            <a:noFill/>
          </a:ln>
        </p:spPr>
      </p:pic>
      <p:pic>
        <p:nvPicPr>
          <p:cNvPr id="7" name="图片 6"/>
          <p:cNvPicPr/>
          <p:nvPr/>
        </p:nvPicPr>
        <p:blipFill>
          <a:blip r:embed="rId4"/>
          <a:stretch>
            <a:fillRect/>
          </a:stretch>
        </p:blipFill>
        <p:spPr>
          <a:xfrm>
            <a:off x="4682172" y="2788920"/>
            <a:ext cx="137160" cy="106680"/>
          </a:xfrm>
          <a:prstGeom prst="rect">
            <a:avLst/>
          </a:prstGeom>
          <a:noFill/>
          <a:ln w="9525">
            <a:noFill/>
          </a:ln>
        </p:spPr>
      </p:pic>
      <p:pic>
        <p:nvPicPr>
          <p:cNvPr id="8" name="图片 7"/>
          <p:cNvPicPr/>
          <p:nvPr/>
        </p:nvPicPr>
        <p:blipFill>
          <a:blip r:embed="rId6"/>
          <a:stretch>
            <a:fillRect/>
          </a:stretch>
        </p:blipFill>
        <p:spPr>
          <a:xfrm>
            <a:off x="6121083" y="2788920"/>
            <a:ext cx="160020" cy="91440"/>
          </a:xfrm>
          <a:prstGeom prst="rect">
            <a:avLst/>
          </a:prstGeom>
          <a:noFill/>
          <a:ln w="9525">
            <a:noFill/>
          </a:ln>
        </p:spPr>
      </p:pic>
      <p:pic>
        <p:nvPicPr>
          <p:cNvPr id="9" name="图片 8"/>
          <p:cNvPicPr/>
          <p:nvPr/>
        </p:nvPicPr>
        <p:blipFill>
          <a:blip r:embed="rId4"/>
          <a:stretch>
            <a:fillRect/>
          </a:stretch>
        </p:blipFill>
        <p:spPr>
          <a:xfrm>
            <a:off x="4682172" y="2788920"/>
            <a:ext cx="137160" cy="106680"/>
          </a:xfrm>
          <a:prstGeom prst="rect">
            <a:avLst/>
          </a:prstGeom>
          <a:noFill/>
          <a:ln w="9525">
            <a:noFill/>
          </a:ln>
        </p:spPr>
      </p:pic>
      <p:pic>
        <p:nvPicPr>
          <p:cNvPr id="10" name="图片 9"/>
          <p:cNvPicPr/>
          <p:nvPr/>
        </p:nvPicPr>
        <p:blipFill>
          <a:blip r:embed="rId7"/>
          <a:stretch>
            <a:fillRect/>
          </a:stretch>
        </p:blipFill>
        <p:spPr>
          <a:xfrm>
            <a:off x="6121083" y="2788920"/>
            <a:ext cx="160020" cy="91440"/>
          </a:xfrm>
          <a:prstGeom prst="rect">
            <a:avLst/>
          </a:prstGeom>
          <a:noFill/>
          <a:ln w="9525">
            <a:noFill/>
          </a:ln>
        </p:spPr>
      </p:pic>
      <p:pic>
        <p:nvPicPr>
          <p:cNvPr id="11" name="图片 10"/>
          <p:cNvPicPr/>
          <p:nvPr/>
        </p:nvPicPr>
        <p:blipFill>
          <a:blip r:embed="rId8"/>
          <a:stretch>
            <a:fillRect/>
          </a:stretch>
        </p:blipFill>
        <p:spPr>
          <a:xfrm>
            <a:off x="4682172" y="2788920"/>
            <a:ext cx="137160" cy="144780"/>
          </a:xfrm>
          <a:prstGeom prst="rect">
            <a:avLst/>
          </a:prstGeom>
          <a:noFill/>
          <a:ln w="9525">
            <a:noFill/>
          </a:ln>
        </p:spPr>
      </p:pic>
      <p:pic>
        <p:nvPicPr>
          <p:cNvPr id="12" name="图片 11"/>
          <p:cNvPicPr/>
          <p:nvPr/>
        </p:nvPicPr>
        <p:blipFill>
          <a:blip r:embed="rId9"/>
          <a:stretch>
            <a:fillRect/>
          </a:stretch>
        </p:blipFill>
        <p:spPr>
          <a:xfrm>
            <a:off x="6121083" y="2788920"/>
            <a:ext cx="160020" cy="83820"/>
          </a:xfrm>
          <a:prstGeom prst="rect">
            <a:avLst/>
          </a:prstGeom>
          <a:noFill/>
          <a:ln w="9525">
            <a:noFill/>
          </a:ln>
        </p:spPr>
      </p:pic>
      <p:pic>
        <p:nvPicPr>
          <p:cNvPr id="13" name="图片 12"/>
          <p:cNvPicPr/>
          <p:nvPr/>
        </p:nvPicPr>
        <p:blipFill>
          <a:blip r:embed="rId10"/>
          <a:stretch>
            <a:fillRect/>
          </a:stretch>
        </p:blipFill>
        <p:spPr>
          <a:xfrm>
            <a:off x="4682172" y="2788920"/>
            <a:ext cx="129540" cy="121920"/>
          </a:xfrm>
          <a:prstGeom prst="rect">
            <a:avLst/>
          </a:prstGeom>
          <a:noFill/>
          <a:ln w="9525">
            <a:noFill/>
          </a:ln>
        </p:spPr>
      </p:pic>
      <p:pic>
        <p:nvPicPr>
          <p:cNvPr id="14" name="图片 13"/>
          <p:cNvPicPr/>
          <p:nvPr/>
        </p:nvPicPr>
        <p:blipFill>
          <a:blip r:embed="rId11"/>
          <a:stretch>
            <a:fillRect/>
          </a:stretch>
        </p:blipFill>
        <p:spPr>
          <a:xfrm>
            <a:off x="6121083" y="2788920"/>
            <a:ext cx="160020" cy="121920"/>
          </a:xfrm>
          <a:prstGeom prst="rect">
            <a:avLst/>
          </a:prstGeom>
          <a:noFill/>
          <a:ln w="9525">
            <a:noFill/>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标题 147457"/>
          <p:cNvSpPr>
            <a:spLocks noGrp="1"/>
          </p:cNvSpPr>
          <p:nvPr>
            <p:ph type="title"/>
          </p:nvPr>
        </p:nvSpPr>
        <p:spPr>
          <a:xfrm>
            <a:off x="541020" y="0"/>
            <a:ext cx="8170545" cy="998855"/>
          </a:xfrm>
        </p:spPr>
        <p:txBody>
          <a:bodyPr anchor="ctr" anchorCtr="0"/>
          <a:p>
            <a:r>
              <a:rPr sz="4000" b="1" dirty="0">
                <a:latin typeface="宋体" panose="02010600030101010101" pitchFamily="2" charset="-122"/>
                <a:ea typeface="宋体" panose="02010600030101010101" pitchFamily="2" charset="-122"/>
                <a:cs typeface="宋体" panose="02010600030101010101" pitchFamily="2" charset="-122"/>
              </a:rPr>
              <a:t>4.4  音调控制电路设计与仿真分析</a:t>
            </a:r>
            <a:endParaRPr sz="4000" b="1" dirty="0">
              <a:latin typeface="宋体" panose="02010600030101010101" pitchFamily="2" charset="-122"/>
              <a:ea typeface="宋体" panose="02010600030101010101" pitchFamily="2" charset="-122"/>
              <a:cs typeface="宋体" panose="02010600030101010101" pitchFamily="2" charset="-122"/>
            </a:endParaRPr>
          </a:p>
        </p:txBody>
      </p:sp>
      <p:sp>
        <p:nvSpPr>
          <p:cNvPr id="100" name="文本框 99"/>
          <p:cNvSpPr txBox="1"/>
          <p:nvPr/>
        </p:nvSpPr>
        <p:spPr>
          <a:xfrm>
            <a:off x="755015" y="1052830"/>
            <a:ext cx="7771765" cy="460375"/>
          </a:xfrm>
          <a:prstGeom prst="rect">
            <a:avLst/>
          </a:prstGeom>
          <a:noFill/>
          <a:ln w="9525">
            <a:noFill/>
          </a:ln>
        </p:spPr>
        <p:txBody>
          <a:bodyPr wrap="square">
            <a:spAutoFit/>
          </a:bodyPr>
          <a:p>
            <a:pPr indent="269875" algn="just"/>
            <a:r>
              <a:rPr lang="zh-CN">
                <a:ea typeface="宋体" panose="02010600030101010101" pitchFamily="2" charset="-122"/>
              </a:rPr>
              <a:t>二、 音调控制电路原理分析</a:t>
            </a:r>
            <a:endParaRPr lang="zh-CN">
              <a:ea typeface="宋体" panose="02010600030101010101" pitchFamily="2" charset="-122"/>
            </a:endParaRPr>
          </a:p>
        </p:txBody>
      </p:sp>
      <p:pic>
        <p:nvPicPr>
          <p:cNvPr id="-2147482532" name="图片 -2147482533" descr="4-14"/>
          <p:cNvPicPr>
            <a:picLocks noChangeAspect="1"/>
          </p:cNvPicPr>
          <p:nvPr>
            <p:custDataLst>
              <p:tags r:id="rId1"/>
            </p:custDataLst>
          </p:nvPr>
        </p:nvPicPr>
        <p:blipFill>
          <a:blip r:embed="rId2"/>
          <a:stretch>
            <a:fillRect/>
          </a:stretch>
        </p:blipFill>
        <p:spPr>
          <a:xfrm>
            <a:off x="899160" y="1484630"/>
            <a:ext cx="7723505" cy="2687320"/>
          </a:xfrm>
          <a:prstGeom prst="rect">
            <a:avLst/>
          </a:prstGeom>
          <a:noFill/>
          <a:ln w="9525">
            <a:noFill/>
          </a:ln>
        </p:spPr>
      </p:pic>
      <p:pic>
        <p:nvPicPr>
          <p:cNvPr id="-2147482523" name="图片 -2147482524" descr="4-15"/>
          <p:cNvPicPr>
            <a:picLocks noChangeAspect="1"/>
          </p:cNvPicPr>
          <p:nvPr>
            <p:custDataLst>
              <p:tags r:id="rId3"/>
            </p:custDataLst>
          </p:nvPr>
        </p:nvPicPr>
        <p:blipFill>
          <a:blip r:embed="rId4"/>
          <a:stretch>
            <a:fillRect/>
          </a:stretch>
        </p:blipFill>
        <p:spPr>
          <a:xfrm>
            <a:off x="827405" y="4431665"/>
            <a:ext cx="7704455" cy="2292350"/>
          </a:xfrm>
          <a:prstGeom prst="rect">
            <a:avLst/>
          </a:prstGeom>
          <a:noFill/>
          <a:ln w="9525">
            <a:noFill/>
          </a:ln>
        </p:spPr>
      </p:pic>
      <p:sp>
        <p:nvSpPr>
          <p:cNvPr id="2" name="文本框 1"/>
          <p:cNvSpPr txBox="1"/>
          <p:nvPr/>
        </p:nvSpPr>
        <p:spPr>
          <a:xfrm>
            <a:off x="34925" y="1849120"/>
            <a:ext cx="556260" cy="2852420"/>
          </a:xfrm>
          <a:prstGeom prst="rect">
            <a:avLst/>
          </a:prstGeom>
          <a:noFill/>
          <a:ln w="9525">
            <a:noFill/>
          </a:ln>
        </p:spPr>
        <p:txBody>
          <a:bodyPr wrap="square">
            <a:noAutofit/>
          </a:bodyPr>
          <a:p>
            <a:pPr indent="269875"/>
            <a:r>
              <a:rPr lang="en-US" sz="2800" b="1">
                <a:solidFill>
                  <a:srgbClr val="FF0000"/>
                </a:solidFill>
                <a:latin typeface="Arial" panose="020B0604020202020204" pitchFamily="34" charset="0"/>
                <a:ea typeface="黑体" panose="02010609060101010101" pitchFamily="2" charset="-122"/>
              </a:rPr>
              <a:t>  </a:t>
            </a:r>
            <a:r>
              <a:rPr lang="zh-CN" sz="2800" b="1">
                <a:solidFill>
                  <a:srgbClr val="FF0000"/>
                </a:solidFill>
                <a:ea typeface="黑体" panose="02010609060101010101" pitchFamily="2" charset="-122"/>
              </a:rPr>
              <a:t>低音调节</a:t>
            </a:r>
            <a:endParaRPr lang="zh-CN" altLang="en-US" sz="2800" b="1">
              <a:solidFill>
                <a:srgbClr val="FF0000"/>
              </a:solidFill>
              <a:ea typeface="黑体" panose="02010609060101010101" pitchFamily="2"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标题 147457"/>
          <p:cNvSpPr>
            <a:spLocks noGrp="1"/>
          </p:cNvSpPr>
          <p:nvPr>
            <p:ph type="title"/>
          </p:nvPr>
        </p:nvSpPr>
        <p:spPr>
          <a:xfrm>
            <a:off x="541020" y="0"/>
            <a:ext cx="8170545" cy="998855"/>
          </a:xfrm>
        </p:spPr>
        <p:txBody>
          <a:bodyPr anchor="ctr" anchorCtr="0"/>
          <a:p>
            <a:r>
              <a:rPr sz="4000" b="1" dirty="0">
                <a:latin typeface="宋体" panose="02010600030101010101" pitchFamily="2" charset="-122"/>
                <a:ea typeface="宋体" panose="02010600030101010101" pitchFamily="2" charset="-122"/>
                <a:cs typeface="宋体" panose="02010600030101010101" pitchFamily="2" charset="-122"/>
              </a:rPr>
              <a:t>4.4  音调控制电路设计与仿真分析</a:t>
            </a:r>
            <a:endParaRPr sz="4000" b="1" dirty="0">
              <a:latin typeface="宋体" panose="02010600030101010101" pitchFamily="2" charset="-122"/>
              <a:ea typeface="宋体" panose="02010600030101010101" pitchFamily="2" charset="-122"/>
              <a:cs typeface="宋体" panose="02010600030101010101" pitchFamily="2" charset="-122"/>
            </a:endParaRPr>
          </a:p>
        </p:txBody>
      </p:sp>
      <p:sp>
        <p:nvSpPr>
          <p:cNvPr id="100" name="文本框 99"/>
          <p:cNvSpPr txBox="1"/>
          <p:nvPr/>
        </p:nvSpPr>
        <p:spPr>
          <a:xfrm>
            <a:off x="755015" y="1052830"/>
            <a:ext cx="7771765" cy="460375"/>
          </a:xfrm>
          <a:prstGeom prst="rect">
            <a:avLst/>
          </a:prstGeom>
          <a:noFill/>
          <a:ln w="9525">
            <a:noFill/>
          </a:ln>
        </p:spPr>
        <p:txBody>
          <a:bodyPr wrap="square">
            <a:spAutoFit/>
          </a:bodyPr>
          <a:p>
            <a:pPr indent="269875" algn="just"/>
            <a:r>
              <a:rPr lang="zh-CN">
                <a:ea typeface="宋体" panose="02010600030101010101" pitchFamily="2" charset="-122"/>
              </a:rPr>
              <a:t>二  音调控制电路原理分析</a:t>
            </a:r>
            <a:endParaRPr lang="zh-CN">
              <a:ea typeface="宋体" panose="02010600030101010101" pitchFamily="2" charset="-122"/>
            </a:endParaRPr>
          </a:p>
        </p:txBody>
      </p:sp>
      <p:sp>
        <p:nvSpPr>
          <p:cNvPr id="4" name="文本框 3"/>
          <p:cNvSpPr txBox="1"/>
          <p:nvPr/>
        </p:nvSpPr>
        <p:spPr>
          <a:xfrm>
            <a:off x="34925" y="1849120"/>
            <a:ext cx="556260" cy="2852420"/>
          </a:xfrm>
          <a:prstGeom prst="rect">
            <a:avLst/>
          </a:prstGeom>
          <a:noFill/>
          <a:ln w="9525">
            <a:noFill/>
          </a:ln>
        </p:spPr>
        <p:txBody>
          <a:bodyPr wrap="square">
            <a:noAutofit/>
          </a:bodyPr>
          <a:p>
            <a:pPr indent="269875"/>
            <a:r>
              <a:rPr lang="en-US" sz="2800" b="1">
                <a:solidFill>
                  <a:srgbClr val="FF0000"/>
                </a:solidFill>
                <a:latin typeface="Arial" panose="020B0604020202020204" pitchFamily="34" charset="0"/>
                <a:ea typeface="黑体" panose="02010609060101010101" pitchFamily="2" charset="-122"/>
              </a:rPr>
              <a:t>  </a:t>
            </a:r>
            <a:r>
              <a:rPr lang="zh-CN" sz="2800" b="1">
                <a:solidFill>
                  <a:srgbClr val="FF0000"/>
                </a:solidFill>
                <a:ea typeface="黑体" panose="02010609060101010101" pitchFamily="2" charset="-122"/>
              </a:rPr>
              <a:t>高音调节</a:t>
            </a:r>
            <a:endParaRPr lang="zh-CN" sz="2800" b="1">
              <a:solidFill>
                <a:srgbClr val="FF0000"/>
              </a:solidFill>
              <a:ea typeface="黑体" panose="02010609060101010101" pitchFamily="2" charset="-122"/>
            </a:endParaRPr>
          </a:p>
        </p:txBody>
      </p:sp>
      <p:pic>
        <p:nvPicPr>
          <p:cNvPr id="-2147482516" name="图片 -2147482517" descr="4-16"/>
          <p:cNvPicPr>
            <a:picLocks noChangeAspect="1"/>
          </p:cNvPicPr>
          <p:nvPr>
            <p:custDataLst>
              <p:tags r:id="rId1"/>
            </p:custDataLst>
          </p:nvPr>
        </p:nvPicPr>
        <p:blipFill>
          <a:blip r:embed="rId2"/>
          <a:stretch>
            <a:fillRect/>
          </a:stretch>
        </p:blipFill>
        <p:spPr>
          <a:xfrm>
            <a:off x="755015" y="2061210"/>
            <a:ext cx="8254365" cy="2639060"/>
          </a:xfrm>
          <a:prstGeom prst="rect">
            <a:avLst/>
          </a:prstGeom>
          <a:noFill/>
          <a:ln w="9525">
            <a:noFill/>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标题 147457"/>
          <p:cNvSpPr>
            <a:spLocks noGrp="1"/>
          </p:cNvSpPr>
          <p:nvPr>
            <p:ph type="title"/>
          </p:nvPr>
        </p:nvSpPr>
        <p:spPr>
          <a:xfrm>
            <a:off x="248285" y="0"/>
            <a:ext cx="8695690" cy="998855"/>
          </a:xfrm>
        </p:spPr>
        <p:txBody>
          <a:bodyPr anchor="ctr" anchorCtr="0"/>
          <a:p>
            <a:r>
              <a:rPr sz="3200" b="1" dirty="0">
                <a:latin typeface="宋体" panose="02010600030101010101" pitchFamily="2" charset="-122"/>
                <a:ea typeface="宋体" panose="02010600030101010101" pitchFamily="2" charset="-122"/>
                <a:cs typeface="宋体" panose="02010600030101010101" pitchFamily="2" charset="-122"/>
              </a:rPr>
              <a:t>4.4.3  音调控制电路高、低音的幅频特性分析</a:t>
            </a:r>
            <a:endParaRPr sz="3200" b="1" dirty="0">
              <a:latin typeface="宋体" panose="02010600030101010101" pitchFamily="2" charset="-122"/>
              <a:ea typeface="宋体" panose="02010600030101010101" pitchFamily="2" charset="-122"/>
              <a:cs typeface="宋体" panose="02010600030101010101" pitchFamily="2" charset="-122"/>
            </a:endParaRPr>
          </a:p>
        </p:txBody>
      </p:sp>
      <p:pic>
        <p:nvPicPr>
          <p:cNvPr id="-2147482478" name="图片 504" descr="幅频特性曲线"/>
          <p:cNvPicPr>
            <a:picLocks noChangeAspect="1"/>
          </p:cNvPicPr>
          <p:nvPr>
            <p:custDataLst>
              <p:tags r:id="rId1"/>
            </p:custDataLst>
          </p:nvPr>
        </p:nvPicPr>
        <p:blipFill>
          <a:blip r:embed="rId2"/>
          <a:stretch>
            <a:fillRect/>
          </a:stretch>
        </p:blipFill>
        <p:spPr>
          <a:xfrm>
            <a:off x="34925" y="1196975"/>
            <a:ext cx="8930640" cy="5563870"/>
          </a:xfrm>
          <a:prstGeom prst="rect">
            <a:avLst/>
          </a:prstGeom>
          <a:noFill/>
          <a:ln w="9525">
            <a:noFill/>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标题 147457"/>
          <p:cNvSpPr>
            <a:spLocks noGrp="1"/>
          </p:cNvSpPr>
          <p:nvPr>
            <p:ph type="title"/>
          </p:nvPr>
        </p:nvSpPr>
        <p:spPr>
          <a:xfrm>
            <a:off x="248285" y="0"/>
            <a:ext cx="8695690" cy="998855"/>
          </a:xfrm>
        </p:spPr>
        <p:txBody>
          <a:bodyPr anchor="ctr" anchorCtr="0"/>
          <a:p>
            <a:r>
              <a:rPr sz="3200" b="1" dirty="0">
                <a:latin typeface="宋体" panose="02010600030101010101" pitchFamily="2" charset="-122"/>
                <a:ea typeface="宋体" panose="02010600030101010101" pitchFamily="2" charset="-122"/>
                <a:cs typeface="宋体" panose="02010600030101010101" pitchFamily="2" charset="-122"/>
              </a:rPr>
              <a:t>4.4.3  音调控制电路高、低音的幅频特性分析</a:t>
            </a:r>
            <a:endParaRPr sz="3200" b="1" dirty="0">
              <a:latin typeface="宋体" panose="02010600030101010101" pitchFamily="2" charset="-122"/>
              <a:ea typeface="宋体" panose="02010600030101010101" pitchFamily="2" charset="-122"/>
              <a:cs typeface="宋体" panose="02010600030101010101" pitchFamily="2" charset="-122"/>
            </a:endParaRPr>
          </a:p>
        </p:txBody>
      </p:sp>
      <p:pic>
        <p:nvPicPr>
          <p:cNvPr id="-2147482476" name="图片 506"/>
          <p:cNvPicPr>
            <a:picLocks noChangeAspect="1"/>
          </p:cNvPicPr>
          <p:nvPr>
            <p:custDataLst>
              <p:tags r:id="rId1"/>
            </p:custDataLst>
          </p:nvPr>
        </p:nvPicPr>
        <p:blipFill>
          <a:blip r:embed="rId2">
            <a:grayscl/>
          </a:blip>
          <a:stretch>
            <a:fillRect/>
          </a:stretch>
        </p:blipFill>
        <p:spPr>
          <a:xfrm>
            <a:off x="107315" y="981075"/>
            <a:ext cx="8478520" cy="5274310"/>
          </a:xfrm>
          <a:prstGeom prst="rect">
            <a:avLst/>
          </a:prstGeom>
          <a:noFill/>
          <a:ln w="9525">
            <a:noFill/>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3" name="标题 149505"/>
          <p:cNvSpPr>
            <a:spLocks noGrp="1"/>
          </p:cNvSpPr>
          <p:nvPr>
            <p:ph type="title"/>
          </p:nvPr>
        </p:nvSpPr>
        <p:spPr>
          <a:xfrm>
            <a:off x="175260" y="0"/>
            <a:ext cx="8568690" cy="998855"/>
          </a:xfrm>
        </p:spPr>
        <p:txBody>
          <a:bodyPr anchor="ctr" anchorCtr="0"/>
          <a:p>
            <a:r>
              <a:rPr dirty="0"/>
              <a:t>4.5  前级放大电路设计与仿真分析</a:t>
            </a:r>
            <a:endParaRPr dirty="0"/>
          </a:p>
        </p:txBody>
      </p:sp>
      <p:sp>
        <p:nvSpPr>
          <p:cNvPr id="100" name="文本框 99"/>
          <p:cNvSpPr txBox="1"/>
          <p:nvPr/>
        </p:nvSpPr>
        <p:spPr>
          <a:xfrm>
            <a:off x="683895" y="1052830"/>
            <a:ext cx="5543550" cy="521970"/>
          </a:xfrm>
          <a:prstGeom prst="rect">
            <a:avLst/>
          </a:prstGeom>
          <a:noFill/>
          <a:ln w="9525">
            <a:noFill/>
          </a:ln>
        </p:spPr>
        <p:txBody>
          <a:bodyPr wrap="square">
            <a:spAutoFit/>
          </a:bodyPr>
          <a:p>
            <a:pPr indent="269875"/>
            <a:r>
              <a:rPr lang="zh-CN" altLang="en-US" sz="2800">
                <a:latin typeface="Arial" panose="020B0604020202020204" pitchFamily="34" charset="0"/>
                <a:ea typeface="黑体" panose="02010609060101010101" pitchFamily="2" charset="-122"/>
              </a:rPr>
              <a:t>一、</a:t>
            </a:r>
            <a:r>
              <a:rPr lang="en-US" sz="2800">
                <a:latin typeface="Arial" panose="020B0604020202020204" pitchFamily="34" charset="0"/>
                <a:ea typeface="黑体" panose="02010609060101010101" pitchFamily="2" charset="-122"/>
              </a:rPr>
              <a:t> </a:t>
            </a:r>
            <a:r>
              <a:rPr lang="zh-CN" altLang="en-US" sz="2800">
                <a:latin typeface="Arial" panose="020B0604020202020204" pitchFamily="34" charset="0"/>
                <a:ea typeface="黑体" panose="02010609060101010101" pitchFamily="2" charset="-122"/>
              </a:rPr>
              <a:t>前级放大电路</a:t>
            </a:r>
            <a:r>
              <a:rPr lang="zh-CN" sz="2800">
                <a:latin typeface="Arial" panose="020B0604020202020204" pitchFamily="34" charset="0"/>
                <a:ea typeface="黑体" panose="02010609060101010101" pitchFamily="2" charset="-122"/>
              </a:rPr>
              <a:t>原理图设计</a:t>
            </a:r>
            <a:endParaRPr lang="zh-CN" sz="2800">
              <a:ea typeface="黑体" panose="02010609060101010101" pitchFamily="2" charset="-122"/>
            </a:endParaRPr>
          </a:p>
        </p:txBody>
      </p:sp>
      <p:pic>
        <p:nvPicPr>
          <p:cNvPr id="-2147482577" name="图片 -2147482578" descr="4-23"/>
          <p:cNvPicPr>
            <a:picLocks noChangeAspect="1"/>
          </p:cNvPicPr>
          <p:nvPr>
            <p:custDataLst>
              <p:tags r:id="rId1"/>
            </p:custDataLst>
          </p:nvPr>
        </p:nvPicPr>
        <p:blipFill>
          <a:blip r:embed="rId2"/>
          <a:stretch>
            <a:fillRect/>
          </a:stretch>
        </p:blipFill>
        <p:spPr>
          <a:xfrm>
            <a:off x="107315" y="1557020"/>
            <a:ext cx="8372475" cy="4947285"/>
          </a:xfrm>
          <a:prstGeom prst="rect">
            <a:avLst/>
          </a:prstGeom>
          <a:noFill/>
          <a:ln w="9525">
            <a:noFill/>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3" name="标题 149505"/>
          <p:cNvSpPr>
            <a:spLocks noGrp="1"/>
          </p:cNvSpPr>
          <p:nvPr>
            <p:ph type="title"/>
          </p:nvPr>
        </p:nvSpPr>
        <p:spPr>
          <a:xfrm>
            <a:off x="175260" y="0"/>
            <a:ext cx="8568690" cy="998855"/>
          </a:xfrm>
        </p:spPr>
        <p:txBody>
          <a:bodyPr anchor="ctr" anchorCtr="0"/>
          <a:p>
            <a:r>
              <a:rPr dirty="0"/>
              <a:t>4.5  前级放大电路设计与仿真分析</a:t>
            </a:r>
            <a:endParaRPr dirty="0"/>
          </a:p>
        </p:txBody>
      </p:sp>
      <p:sp>
        <p:nvSpPr>
          <p:cNvPr id="2" name="文本框 1"/>
          <p:cNvSpPr txBox="1"/>
          <p:nvPr>
            <p:custDataLst>
              <p:tags r:id="rId1"/>
            </p:custDataLst>
          </p:nvPr>
        </p:nvSpPr>
        <p:spPr>
          <a:xfrm>
            <a:off x="683895" y="1052830"/>
            <a:ext cx="5543550" cy="521970"/>
          </a:xfrm>
          <a:prstGeom prst="rect">
            <a:avLst/>
          </a:prstGeom>
          <a:noFill/>
          <a:ln w="9525">
            <a:noFill/>
          </a:ln>
        </p:spPr>
        <p:txBody>
          <a:bodyPr wrap="square">
            <a:spAutoFit/>
          </a:bodyPr>
          <a:p>
            <a:pPr indent="269875"/>
            <a:r>
              <a:rPr lang="zh-CN" altLang="en-US" sz="2800">
                <a:latin typeface="Arial" panose="020B0604020202020204" pitchFamily="34" charset="0"/>
                <a:ea typeface="黑体" panose="02010609060101010101" pitchFamily="2" charset="-122"/>
              </a:rPr>
              <a:t>二、</a:t>
            </a:r>
            <a:r>
              <a:rPr lang="en-US" sz="2800">
                <a:latin typeface="Arial" panose="020B0604020202020204" pitchFamily="34" charset="0"/>
                <a:ea typeface="黑体" panose="02010609060101010101" pitchFamily="2" charset="-122"/>
              </a:rPr>
              <a:t> </a:t>
            </a:r>
            <a:r>
              <a:rPr lang="zh-CN" altLang="en-US" sz="2800">
                <a:latin typeface="Arial" panose="020B0604020202020204" pitchFamily="34" charset="0"/>
                <a:ea typeface="黑体" panose="02010609060101010101" pitchFamily="2" charset="-122"/>
              </a:rPr>
              <a:t>前级放大电路</a:t>
            </a:r>
            <a:r>
              <a:rPr lang="zh-CN" sz="2800">
                <a:latin typeface="Arial" panose="020B0604020202020204" pitchFamily="34" charset="0"/>
                <a:ea typeface="黑体" panose="02010609060101010101" pitchFamily="2" charset="-122"/>
              </a:rPr>
              <a:t>仿真分析</a:t>
            </a:r>
            <a:endParaRPr lang="zh-CN" sz="2800">
              <a:ea typeface="黑体" panose="02010609060101010101" pitchFamily="2" charset="-122"/>
            </a:endParaRPr>
          </a:p>
        </p:txBody>
      </p:sp>
      <p:pic>
        <p:nvPicPr>
          <p:cNvPr id="-2147482362" name="图片 -2147482363"/>
          <p:cNvPicPr>
            <a:picLocks noChangeAspect="1"/>
          </p:cNvPicPr>
          <p:nvPr>
            <p:custDataLst>
              <p:tags r:id="rId2"/>
            </p:custDataLst>
          </p:nvPr>
        </p:nvPicPr>
        <p:blipFill>
          <a:blip r:embed="rId3">
            <a:grayscl/>
          </a:blip>
          <a:stretch>
            <a:fillRect/>
          </a:stretch>
        </p:blipFill>
        <p:spPr>
          <a:xfrm>
            <a:off x="683895" y="1628775"/>
            <a:ext cx="8194040" cy="4851400"/>
          </a:xfrm>
          <a:prstGeom prst="rect">
            <a:avLst/>
          </a:prstGeom>
          <a:noFill/>
          <a:ln w="9525">
            <a:noFill/>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21" name="矩形 164872"/>
          <p:cNvSpPr/>
          <p:nvPr/>
        </p:nvSpPr>
        <p:spPr>
          <a:xfrm>
            <a:off x="108585" y="0"/>
            <a:ext cx="8818245" cy="897255"/>
          </a:xfrm>
          <a:prstGeom prst="rect">
            <a:avLst/>
          </a:prstGeom>
          <a:noFill/>
          <a:ln w="9525">
            <a:noFill/>
          </a:ln>
        </p:spPr>
        <p:txBody>
          <a:bodyPr anchor="ctr" anchorCtr="0"/>
          <a:p>
            <a:pPr algn="ctr"/>
            <a:r>
              <a:rPr sz="3200" dirty="0">
                <a:solidFill>
                  <a:schemeClr val="tx2"/>
                </a:solidFill>
              </a:rPr>
              <a:t>4.6  </a:t>
            </a:r>
            <a:r>
              <a:rPr lang="en-US" sz="3200" dirty="0">
                <a:solidFill>
                  <a:schemeClr val="tx2"/>
                </a:solidFill>
              </a:rPr>
              <a:t>   </a:t>
            </a:r>
            <a:r>
              <a:rPr sz="3200" dirty="0">
                <a:solidFill>
                  <a:schemeClr val="tx2"/>
                </a:solidFill>
              </a:rPr>
              <a:t>工频陷波器电路设计与仿真分析</a:t>
            </a:r>
            <a:endParaRPr sz="3200" dirty="0">
              <a:solidFill>
                <a:schemeClr val="tx2"/>
              </a:solidFill>
            </a:endParaRPr>
          </a:p>
        </p:txBody>
      </p:sp>
      <p:sp>
        <p:nvSpPr>
          <p:cNvPr id="100" name="文本框 99"/>
          <p:cNvSpPr txBox="1"/>
          <p:nvPr>
            <p:custDataLst>
              <p:tags r:id="rId1"/>
            </p:custDataLst>
          </p:nvPr>
        </p:nvSpPr>
        <p:spPr>
          <a:xfrm>
            <a:off x="683895" y="1052830"/>
            <a:ext cx="5543550" cy="521970"/>
          </a:xfrm>
          <a:prstGeom prst="rect">
            <a:avLst/>
          </a:prstGeom>
          <a:noFill/>
          <a:ln w="9525">
            <a:noFill/>
          </a:ln>
        </p:spPr>
        <p:txBody>
          <a:bodyPr wrap="square">
            <a:spAutoFit/>
          </a:bodyPr>
          <a:p>
            <a:pPr indent="269875"/>
            <a:r>
              <a:rPr lang="zh-CN" altLang="en-US" sz="2800">
                <a:latin typeface="Arial" panose="020B0604020202020204" pitchFamily="34" charset="0"/>
                <a:ea typeface="黑体" panose="02010609060101010101" pitchFamily="2" charset="-122"/>
              </a:rPr>
              <a:t>一、</a:t>
            </a:r>
            <a:r>
              <a:rPr lang="en-US" sz="2800">
                <a:latin typeface="Arial" panose="020B0604020202020204" pitchFamily="34" charset="0"/>
                <a:ea typeface="黑体" panose="02010609060101010101" pitchFamily="2" charset="-122"/>
              </a:rPr>
              <a:t> </a:t>
            </a:r>
            <a:r>
              <a:rPr lang="zh-CN" sz="2800">
                <a:latin typeface="Arial" panose="020B0604020202020204" pitchFamily="34" charset="0"/>
                <a:ea typeface="黑体" panose="02010609060101010101" pitchFamily="2" charset="-122"/>
              </a:rPr>
              <a:t>工频陷波器电路设计</a:t>
            </a:r>
            <a:endParaRPr lang="zh-CN" sz="2800">
              <a:latin typeface="Arial" panose="020B0604020202020204" pitchFamily="34" charset="0"/>
              <a:ea typeface="黑体" panose="02010609060101010101" pitchFamily="2" charset="-122"/>
            </a:endParaRPr>
          </a:p>
        </p:txBody>
      </p:sp>
      <p:pic>
        <p:nvPicPr>
          <p:cNvPr id="-2147482435" name="图片 559"/>
          <p:cNvPicPr>
            <a:picLocks noChangeAspect="1"/>
          </p:cNvPicPr>
          <p:nvPr>
            <p:custDataLst>
              <p:tags r:id="rId2"/>
            </p:custDataLst>
          </p:nvPr>
        </p:nvPicPr>
        <p:blipFill>
          <a:blip r:embed="rId3"/>
          <a:stretch>
            <a:fillRect/>
          </a:stretch>
        </p:blipFill>
        <p:spPr>
          <a:xfrm>
            <a:off x="755650" y="1772920"/>
            <a:ext cx="7955280" cy="4983480"/>
          </a:xfrm>
          <a:prstGeom prst="rect">
            <a:avLst/>
          </a:prstGeom>
          <a:noFill/>
          <a:ln w="9525">
            <a:noFill/>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21" name="矩形 164872"/>
          <p:cNvSpPr/>
          <p:nvPr/>
        </p:nvSpPr>
        <p:spPr>
          <a:xfrm>
            <a:off x="108585" y="0"/>
            <a:ext cx="8818245" cy="897255"/>
          </a:xfrm>
          <a:prstGeom prst="rect">
            <a:avLst/>
          </a:prstGeom>
          <a:noFill/>
          <a:ln w="9525">
            <a:noFill/>
          </a:ln>
        </p:spPr>
        <p:txBody>
          <a:bodyPr anchor="ctr" anchorCtr="0"/>
          <a:p>
            <a:pPr algn="ctr"/>
            <a:r>
              <a:rPr sz="3200" dirty="0">
                <a:solidFill>
                  <a:schemeClr val="tx2"/>
                </a:solidFill>
              </a:rPr>
              <a:t>4.6  </a:t>
            </a:r>
            <a:r>
              <a:rPr lang="en-US" sz="3200" dirty="0">
                <a:solidFill>
                  <a:schemeClr val="tx2"/>
                </a:solidFill>
              </a:rPr>
              <a:t>   </a:t>
            </a:r>
            <a:r>
              <a:rPr sz="3200" dirty="0">
                <a:solidFill>
                  <a:schemeClr val="tx2"/>
                </a:solidFill>
              </a:rPr>
              <a:t>工频陷波器电路设计与仿真分析</a:t>
            </a:r>
            <a:endParaRPr sz="3200" dirty="0">
              <a:solidFill>
                <a:schemeClr val="tx2"/>
              </a:solidFill>
            </a:endParaRPr>
          </a:p>
        </p:txBody>
      </p:sp>
      <p:sp>
        <p:nvSpPr>
          <p:cNvPr id="100" name="文本框 99"/>
          <p:cNvSpPr txBox="1"/>
          <p:nvPr>
            <p:custDataLst>
              <p:tags r:id="rId1"/>
            </p:custDataLst>
          </p:nvPr>
        </p:nvSpPr>
        <p:spPr>
          <a:xfrm>
            <a:off x="683895" y="1052830"/>
            <a:ext cx="5543550" cy="521970"/>
          </a:xfrm>
          <a:prstGeom prst="rect">
            <a:avLst/>
          </a:prstGeom>
          <a:noFill/>
          <a:ln w="9525">
            <a:noFill/>
          </a:ln>
        </p:spPr>
        <p:txBody>
          <a:bodyPr wrap="square">
            <a:spAutoFit/>
          </a:bodyPr>
          <a:p>
            <a:pPr indent="269875"/>
            <a:r>
              <a:rPr lang="zh-CN" altLang="en-US" sz="2800">
                <a:latin typeface="Arial" panose="020B0604020202020204" pitchFamily="34" charset="0"/>
                <a:ea typeface="黑体" panose="02010609060101010101" pitchFamily="2" charset="-122"/>
              </a:rPr>
              <a:t>二、</a:t>
            </a:r>
            <a:r>
              <a:rPr lang="en-US" sz="2800">
                <a:latin typeface="Arial" panose="020B0604020202020204" pitchFamily="34" charset="0"/>
                <a:ea typeface="黑体" panose="02010609060101010101" pitchFamily="2" charset="-122"/>
              </a:rPr>
              <a:t> </a:t>
            </a:r>
            <a:r>
              <a:rPr lang="zh-CN" sz="2800">
                <a:latin typeface="Arial" panose="020B0604020202020204" pitchFamily="34" charset="0"/>
                <a:ea typeface="黑体" panose="02010609060101010101" pitchFamily="2" charset="-122"/>
              </a:rPr>
              <a:t>工频陷波器电路仿真分析</a:t>
            </a:r>
            <a:endParaRPr lang="zh-CN" sz="2800">
              <a:latin typeface="Arial" panose="020B0604020202020204" pitchFamily="34" charset="0"/>
              <a:ea typeface="黑体" panose="02010609060101010101" pitchFamily="2" charset="-122"/>
            </a:endParaRPr>
          </a:p>
        </p:txBody>
      </p:sp>
      <p:pic>
        <p:nvPicPr>
          <p:cNvPr id="-2147482361" name="图片 -2147482362" descr="4-31"/>
          <p:cNvPicPr>
            <a:picLocks noChangeAspect="1"/>
          </p:cNvPicPr>
          <p:nvPr>
            <p:custDataLst>
              <p:tags r:id="rId2"/>
            </p:custDataLst>
          </p:nvPr>
        </p:nvPicPr>
        <p:blipFill>
          <a:blip r:embed="rId3"/>
          <a:stretch>
            <a:fillRect/>
          </a:stretch>
        </p:blipFill>
        <p:spPr>
          <a:xfrm>
            <a:off x="755650" y="1680210"/>
            <a:ext cx="7929880" cy="4655185"/>
          </a:xfrm>
          <a:prstGeom prst="rect">
            <a:avLst/>
          </a:prstGeom>
          <a:noFill/>
          <a:ln w="9525">
            <a:noFill/>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21" name="矩形 164872"/>
          <p:cNvSpPr/>
          <p:nvPr>
            <p:custDataLst>
              <p:tags r:id="rId1"/>
            </p:custDataLst>
          </p:nvPr>
        </p:nvSpPr>
        <p:spPr>
          <a:xfrm>
            <a:off x="108585" y="-27305"/>
            <a:ext cx="8818245" cy="1143000"/>
          </a:xfrm>
          <a:prstGeom prst="rect">
            <a:avLst/>
          </a:prstGeom>
          <a:noFill/>
          <a:ln w="9525">
            <a:noFill/>
          </a:ln>
        </p:spPr>
        <p:txBody>
          <a:bodyPr anchor="ctr" anchorCtr="0"/>
          <a:p>
            <a:pPr algn="ctr"/>
            <a:r>
              <a:rPr sz="3600" dirty="0">
                <a:solidFill>
                  <a:schemeClr val="tx2"/>
                </a:solidFill>
              </a:rPr>
              <a:t>4.7  </a:t>
            </a:r>
            <a:r>
              <a:rPr lang="en-US" sz="3600" dirty="0">
                <a:solidFill>
                  <a:schemeClr val="tx2"/>
                </a:solidFill>
              </a:rPr>
              <a:t>        </a:t>
            </a:r>
            <a:r>
              <a:rPr sz="3600" dirty="0">
                <a:solidFill>
                  <a:schemeClr val="tx2"/>
                </a:solidFill>
              </a:rPr>
              <a:t>功率放大电路设计与仿真分析</a:t>
            </a:r>
            <a:endParaRPr sz="3600" dirty="0">
              <a:solidFill>
                <a:schemeClr val="tx2"/>
              </a:solidFill>
            </a:endParaRPr>
          </a:p>
        </p:txBody>
      </p:sp>
      <p:sp>
        <p:nvSpPr>
          <p:cNvPr id="6" name="文本框 5"/>
          <p:cNvSpPr txBox="1"/>
          <p:nvPr/>
        </p:nvSpPr>
        <p:spPr>
          <a:xfrm>
            <a:off x="755650" y="1052830"/>
            <a:ext cx="5080000" cy="521970"/>
          </a:xfrm>
          <a:prstGeom prst="rect">
            <a:avLst/>
          </a:prstGeom>
          <a:noFill/>
          <a:ln w="9525">
            <a:noFill/>
          </a:ln>
        </p:spPr>
        <p:txBody>
          <a:bodyPr>
            <a:spAutoFit/>
          </a:bodyPr>
          <a:p>
            <a:pPr indent="127000"/>
            <a:r>
              <a:rPr lang="zh-CN" sz="2800" b="1">
                <a:ea typeface="宋体" panose="02010600030101010101" pitchFamily="2" charset="-122"/>
              </a:rPr>
              <a:t>一、功率放大电路设计</a:t>
            </a:r>
            <a:endParaRPr lang="zh-CN" altLang="en-US" sz="2800" b="1">
              <a:ea typeface="宋体" panose="02010600030101010101" pitchFamily="2" charset="-122"/>
            </a:endParaRPr>
          </a:p>
        </p:txBody>
      </p:sp>
      <p:pic>
        <p:nvPicPr>
          <p:cNvPr id="-2147482415" name="图片 -2147482416" descr="4-32"/>
          <p:cNvPicPr>
            <a:picLocks noChangeAspect="1"/>
          </p:cNvPicPr>
          <p:nvPr>
            <p:custDataLst>
              <p:tags r:id="rId2"/>
            </p:custDataLst>
          </p:nvPr>
        </p:nvPicPr>
        <p:blipFill>
          <a:blip r:embed="rId3"/>
          <a:stretch>
            <a:fillRect/>
          </a:stretch>
        </p:blipFill>
        <p:spPr>
          <a:xfrm>
            <a:off x="611505" y="1628775"/>
            <a:ext cx="8036560" cy="4942205"/>
          </a:xfrm>
          <a:prstGeom prst="rect">
            <a:avLst/>
          </a:prstGeom>
          <a:noFill/>
          <a:ln w="9525">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1" name="标题 142337"/>
          <p:cNvSpPr>
            <a:spLocks noGrp="1"/>
          </p:cNvSpPr>
          <p:nvPr>
            <p:ph type="title"/>
          </p:nvPr>
        </p:nvSpPr>
        <p:spPr/>
        <p:txBody>
          <a:bodyPr anchor="ctr" anchorCtr="0"/>
          <a:p>
            <a:r>
              <a:rPr lang="zh-CN" altLang="en-US" b="1" dirty="0">
                <a:ea typeface="黑体" panose="02010609060101010101" pitchFamily="2" charset="-122"/>
              </a:rPr>
              <a:t>内容导航</a:t>
            </a:r>
            <a:endParaRPr lang="zh-CN" altLang="en-US" b="1" dirty="0">
              <a:ea typeface="黑体" panose="02010609060101010101" pitchFamily="2" charset="-122"/>
            </a:endParaRPr>
          </a:p>
        </p:txBody>
      </p:sp>
      <p:graphicFrame>
        <p:nvGraphicFramePr>
          <p:cNvPr id="3" name="表格 2"/>
          <p:cNvGraphicFramePr/>
          <p:nvPr>
            <p:custDataLst>
              <p:tags r:id="rId1"/>
            </p:custDataLst>
          </p:nvPr>
        </p:nvGraphicFramePr>
        <p:xfrm>
          <a:off x="784225" y="1183640"/>
          <a:ext cx="8045450" cy="4996180"/>
        </p:xfrm>
        <a:graphic>
          <a:graphicData uri="http://schemas.openxmlformats.org/drawingml/2006/table">
            <a:tbl>
              <a:tblPr/>
              <a:tblGrid>
                <a:gridCol w="2065020"/>
                <a:gridCol w="5980430"/>
              </a:tblGrid>
              <a:tr h="1301115">
                <a:tc>
                  <a:txBody>
                    <a:bodyPr/>
                    <a:p>
                      <a:pPr algn="ctr">
                        <a:buNone/>
                      </a:pPr>
                      <a:r>
                        <a:rPr lang="en-US" sz="2800">
                          <a:solidFill>
                            <a:srgbClr val="0000FF"/>
                          </a:solidFill>
                          <a:latin typeface="Times New Roman" panose="02020603050405020304" pitchFamily="18" charset="0"/>
                          <a:cs typeface="Times New Roman" panose="02020603050405020304" pitchFamily="18" charset="0"/>
                        </a:rPr>
                        <a:t>目标设置</a:t>
                      </a:r>
                      <a:endParaRPr lang="en-US" altLang="en-US" sz="280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800">
                          <a:latin typeface="Times New Roman" panose="02020603050405020304" pitchFamily="18" charset="0"/>
                          <a:cs typeface="Times New Roman" panose="02020603050405020304" pitchFamily="18" charset="0"/>
                        </a:rPr>
                        <a:t>能根据给定的技术指标设计音频功率放大器电路，并运用电路仿真软件对设计的电路</a:t>
                      </a:r>
                      <a:r>
                        <a:rPr lang="en-US" sz="1800">
                          <a:latin typeface="宋体" panose="02010600030101010101" pitchFamily="2" charset="-122"/>
                          <a:ea typeface="宋体" panose="02010600030101010101" pitchFamily="2" charset="-122"/>
                          <a:cs typeface="宋体" panose="02010600030101010101" pitchFamily="2" charset="-122"/>
                        </a:rPr>
                        <a:t>技术</a:t>
                      </a:r>
                      <a:r>
                        <a:rPr lang="en-US" sz="1800">
                          <a:latin typeface="Times New Roman" panose="02020603050405020304" pitchFamily="18" charset="0"/>
                          <a:cs typeface="Times New Roman" panose="02020603050405020304" pitchFamily="18" charset="0"/>
                        </a:rPr>
                        <a:t>指标进行仿真分析，以此验证音频功率放大器设计方案的正确性和合理性。要求学生具备电路分析能力、电路设计能力和电路软件操作能力</a:t>
                      </a:r>
                      <a:endParaRPr lang="en-US" altLang="en-US" sz="18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388745">
                <a:tc>
                  <a:txBody>
                    <a:bodyPr/>
                    <a:p>
                      <a:pPr algn="ctr">
                        <a:buNone/>
                      </a:pPr>
                      <a:r>
                        <a:rPr lang="en-US" sz="2800">
                          <a:solidFill>
                            <a:srgbClr val="0000FF"/>
                          </a:solidFill>
                          <a:latin typeface="Times New Roman" panose="02020603050405020304" pitchFamily="18" charset="0"/>
                          <a:cs typeface="Times New Roman" panose="02020603050405020304" pitchFamily="18" charset="0"/>
                        </a:rPr>
                        <a:t>内容设置</a:t>
                      </a:r>
                      <a:endParaRPr lang="en-US" altLang="en-US" sz="280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800">
                          <a:latin typeface="Times New Roman" panose="02020603050405020304" pitchFamily="18" charset="0"/>
                          <a:cs typeface="Times New Roman" panose="02020603050405020304" pitchFamily="18" charset="0"/>
                        </a:rPr>
                        <a:t>直流稳压源、音调控制电路、前级放大电路、工频陷波器</a:t>
                      </a:r>
                      <a:r>
                        <a:rPr lang="en-US" sz="1800">
                          <a:latin typeface="宋体" panose="02010600030101010101" pitchFamily="2" charset="-122"/>
                          <a:ea typeface="宋体" panose="02010600030101010101" pitchFamily="2" charset="-122"/>
                          <a:cs typeface="宋体" panose="02010600030101010101" pitchFamily="2" charset="-122"/>
                        </a:rPr>
                        <a:t>电路</a:t>
                      </a:r>
                      <a:r>
                        <a:rPr lang="en-US" sz="1800">
                          <a:latin typeface="Times New Roman" panose="02020603050405020304" pitchFamily="18" charset="0"/>
                          <a:cs typeface="Times New Roman" panose="02020603050405020304" pitchFamily="18" charset="0"/>
                        </a:rPr>
                        <a:t>等单元电路的原理图设计及仿真</a:t>
                      </a:r>
                      <a:r>
                        <a:rPr lang="en-US" sz="1800">
                          <a:latin typeface="宋体" panose="02010600030101010101" pitchFamily="2" charset="-122"/>
                          <a:ea typeface="宋体" panose="02010600030101010101" pitchFamily="2" charset="-122"/>
                          <a:cs typeface="宋体" panose="02010600030101010101" pitchFamily="2" charset="-122"/>
                        </a:rPr>
                        <a:t>分析</a:t>
                      </a:r>
                      <a:r>
                        <a:rPr lang="en-US" sz="1800">
                          <a:latin typeface="Times New Roman" panose="02020603050405020304" pitchFamily="18" charset="0"/>
                          <a:cs typeface="Times New Roman" panose="02020603050405020304" pitchFamily="18" charset="0"/>
                        </a:rPr>
                        <a:t>，音频功率放大器的PCB图设计</a:t>
                      </a:r>
                      <a:endParaRPr lang="en-US" altLang="en-US" sz="18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926465">
                <a:tc>
                  <a:txBody>
                    <a:bodyPr/>
                    <a:p>
                      <a:pPr algn="ctr">
                        <a:buNone/>
                      </a:pPr>
                      <a:r>
                        <a:rPr lang="en-US" sz="2800">
                          <a:solidFill>
                            <a:srgbClr val="0000FF"/>
                          </a:solidFill>
                          <a:latin typeface="Times New Roman" panose="02020603050405020304" pitchFamily="18" charset="0"/>
                          <a:cs typeface="Times New Roman" panose="02020603050405020304" pitchFamily="18" charset="0"/>
                        </a:rPr>
                        <a:t>能力培养</a:t>
                      </a:r>
                      <a:endParaRPr lang="en-US" altLang="en-US" sz="280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800">
                          <a:latin typeface="Times New Roman" panose="02020603050405020304" pitchFamily="18" charset="0"/>
                          <a:cs typeface="Times New Roman" panose="02020603050405020304" pitchFamily="18" charset="0"/>
                        </a:rPr>
                        <a:t>问题分析能力（工程教育认证12条标准的第2条），使用现代工具能力（工程教育认证12条标准的第5条）</a:t>
                      </a:r>
                      <a:endParaRPr lang="en-US" altLang="en-US" sz="18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379855">
                <a:tc>
                  <a:txBody>
                    <a:bodyPr/>
                    <a:p>
                      <a:pPr algn="ctr">
                        <a:buNone/>
                      </a:pPr>
                      <a:r>
                        <a:rPr lang="en-US" sz="2800">
                          <a:solidFill>
                            <a:srgbClr val="0000FF"/>
                          </a:solidFill>
                          <a:latin typeface="Times New Roman" panose="02020603050405020304" pitchFamily="18" charset="0"/>
                          <a:cs typeface="Times New Roman" panose="02020603050405020304" pitchFamily="18" charset="0"/>
                        </a:rPr>
                        <a:t>本章特色</a:t>
                      </a:r>
                      <a:endParaRPr lang="en-US" altLang="en-US" sz="280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800">
                          <a:latin typeface="Times New Roman" panose="02020603050405020304" pitchFamily="18" charset="0"/>
                          <a:cs typeface="Times New Roman" panose="02020603050405020304" pitchFamily="18" charset="0"/>
                        </a:rPr>
                        <a:t>首先运用Proteus的仿真功能分析音频功率放大器的工作原理</a:t>
                      </a:r>
                      <a:r>
                        <a:rPr lang="en-US" sz="1800">
                          <a:latin typeface="宋体" panose="02010600030101010101" pitchFamily="2" charset="-122"/>
                          <a:ea typeface="宋体" panose="02010600030101010101" pitchFamily="2" charset="-122"/>
                          <a:cs typeface="宋体" panose="02010600030101010101" pitchFamily="2" charset="-122"/>
                        </a:rPr>
                        <a:t>并进行</a:t>
                      </a:r>
                      <a:r>
                        <a:rPr lang="en-US" sz="1800">
                          <a:latin typeface="Times New Roman" panose="02020603050405020304" pitchFamily="18" charset="0"/>
                          <a:cs typeface="Times New Roman" panose="02020603050405020304" pitchFamily="18" charset="0"/>
                        </a:rPr>
                        <a:t>电路参数设计，然后</a:t>
                      </a:r>
                      <a:r>
                        <a:rPr lang="en-US" sz="1800">
                          <a:latin typeface="宋体" panose="02010600030101010101" pitchFamily="2" charset="-122"/>
                          <a:ea typeface="宋体" panose="02010600030101010101" pitchFamily="2" charset="-122"/>
                          <a:cs typeface="宋体" panose="02010600030101010101" pitchFamily="2" charset="-122"/>
                        </a:rPr>
                        <a:t>运用</a:t>
                      </a:r>
                      <a:r>
                        <a:rPr lang="en-US" sz="1800">
                          <a:latin typeface="Times New Roman" panose="02020603050405020304" pitchFamily="18" charset="0"/>
                          <a:cs typeface="Times New Roman" panose="02020603050405020304" pitchFamily="18" charset="0"/>
                        </a:rPr>
                        <a:t>Proteus完成音频功率放大器的PCB</a:t>
                      </a:r>
                      <a:r>
                        <a:rPr lang="en-US" sz="1800">
                          <a:latin typeface="宋体" panose="02010600030101010101" pitchFamily="2" charset="-122"/>
                          <a:ea typeface="宋体" panose="02010600030101010101" pitchFamily="2" charset="-122"/>
                          <a:cs typeface="宋体" panose="02010600030101010101" pitchFamily="2" charset="-122"/>
                        </a:rPr>
                        <a:t>图</a:t>
                      </a:r>
                      <a:r>
                        <a:rPr lang="en-US" sz="1800">
                          <a:latin typeface="Times New Roman" panose="02020603050405020304" pitchFamily="18" charset="0"/>
                          <a:cs typeface="Times New Roman" panose="02020603050405020304" pitchFamily="18" charset="0"/>
                        </a:rPr>
                        <a:t>设计。通过设计音频功率放大器</a:t>
                      </a:r>
                      <a:r>
                        <a:rPr lang="en-US" sz="1800">
                          <a:latin typeface="宋体" panose="02010600030101010101" pitchFamily="2" charset="-122"/>
                          <a:ea typeface="宋体" panose="02010600030101010101" pitchFamily="2" charset="-122"/>
                          <a:cs typeface="宋体" panose="02010600030101010101" pitchFamily="2" charset="-122"/>
                        </a:rPr>
                        <a:t>来</a:t>
                      </a:r>
                      <a:r>
                        <a:rPr lang="en-US" sz="1800">
                          <a:latin typeface="Times New Roman" panose="02020603050405020304" pitchFamily="18" charset="0"/>
                          <a:cs typeface="Times New Roman" panose="02020603050405020304" pitchFamily="18" charset="0"/>
                        </a:rPr>
                        <a:t>提高学生</a:t>
                      </a:r>
                      <a:r>
                        <a:rPr lang="en-US" sz="1800">
                          <a:latin typeface="宋体" panose="02010600030101010101" pitchFamily="2" charset="-122"/>
                          <a:ea typeface="宋体" panose="02010600030101010101" pitchFamily="2" charset="-122"/>
                          <a:cs typeface="宋体" panose="02010600030101010101" pitchFamily="2" charset="-122"/>
                        </a:rPr>
                        <a:t>的</a:t>
                      </a:r>
                      <a:r>
                        <a:rPr lang="en-US" sz="1800">
                          <a:latin typeface="Times New Roman" panose="02020603050405020304" pitchFamily="18" charset="0"/>
                          <a:cs typeface="Times New Roman" panose="02020603050405020304" pitchFamily="18" charset="0"/>
                        </a:rPr>
                        <a:t>电路设计能力</a:t>
                      </a:r>
                      <a:r>
                        <a:rPr lang="en-US" sz="1800">
                          <a:latin typeface="宋体" panose="02010600030101010101" pitchFamily="2" charset="-122"/>
                          <a:ea typeface="宋体" panose="02010600030101010101" pitchFamily="2" charset="-122"/>
                          <a:cs typeface="宋体" panose="02010600030101010101" pitchFamily="2" charset="-122"/>
                        </a:rPr>
                        <a:t>、问题分析能力和</a:t>
                      </a:r>
                      <a:r>
                        <a:rPr lang="en-US" sz="1800">
                          <a:latin typeface="Times New Roman" panose="02020603050405020304" pitchFamily="18" charset="0"/>
                          <a:cs typeface="Times New Roman" panose="02020603050405020304" pitchFamily="18" charset="0"/>
                        </a:rPr>
                        <a:t>软件操作能力。通过音频功率放大器电路的设计过程介绍Proteus软件的使用方法</a:t>
                      </a:r>
                      <a:endParaRPr lang="en-US" altLang="en-US" sz="18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21" name="矩形 164872"/>
          <p:cNvSpPr/>
          <p:nvPr>
            <p:custDataLst>
              <p:tags r:id="rId1"/>
            </p:custDataLst>
          </p:nvPr>
        </p:nvSpPr>
        <p:spPr>
          <a:xfrm>
            <a:off x="108585" y="-27305"/>
            <a:ext cx="8818245" cy="1143000"/>
          </a:xfrm>
          <a:prstGeom prst="rect">
            <a:avLst/>
          </a:prstGeom>
          <a:noFill/>
          <a:ln w="9525">
            <a:noFill/>
          </a:ln>
        </p:spPr>
        <p:txBody>
          <a:bodyPr anchor="ctr" anchorCtr="0"/>
          <a:p>
            <a:pPr algn="ctr"/>
            <a:r>
              <a:rPr sz="3600" dirty="0">
                <a:solidFill>
                  <a:schemeClr val="tx2"/>
                </a:solidFill>
              </a:rPr>
              <a:t>4.7  </a:t>
            </a:r>
            <a:r>
              <a:rPr lang="en-US" sz="3600" dirty="0">
                <a:solidFill>
                  <a:schemeClr val="tx2"/>
                </a:solidFill>
              </a:rPr>
              <a:t>        </a:t>
            </a:r>
            <a:r>
              <a:rPr sz="3600" dirty="0">
                <a:solidFill>
                  <a:schemeClr val="tx2"/>
                </a:solidFill>
              </a:rPr>
              <a:t>功率放大电路设计与仿真分析</a:t>
            </a:r>
            <a:endParaRPr sz="3600" dirty="0">
              <a:solidFill>
                <a:schemeClr val="tx2"/>
              </a:solidFill>
            </a:endParaRPr>
          </a:p>
        </p:txBody>
      </p:sp>
      <p:sp>
        <p:nvSpPr>
          <p:cNvPr id="6" name="文本框 5"/>
          <p:cNvSpPr txBox="1"/>
          <p:nvPr/>
        </p:nvSpPr>
        <p:spPr>
          <a:xfrm>
            <a:off x="827405" y="981075"/>
            <a:ext cx="5080000" cy="521970"/>
          </a:xfrm>
          <a:prstGeom prst="rect">
            <a:avLst/>
          </a:prstGeom>
          <a:noFill/>
          <a:ln w="9525">
            <a:noFill/>
          </a:ln>
        </p:spPr>
        <p:txBody>
          <a:bodyPr>
            <a:spAutoFit/>
          </a:bodyPr>
          <a:p>
            <a:pPr indent="127000"/>
            <a:r>
              <a:rPr lang="zh-CN" sz="2800" b="1">
                <a:ea typeface="宋体" panose="02010600030101010101" pitchFamily="2" charset="-122"/>
              </a:rPr>
              <a:t>二、功率放大电路仿真分析</a:t>
            </a:r>
            <a:endParaRPr lang="zh-CN" sz="2800" b="1">
              <a:ea typeface="宋体" panose="02010600030101010101" pitchFamily="2" charset="-122"/>
            </a:endParaRPr>
          </a:p>
        </p:txBody>
      </p:sp>
      <p:pic>
        <p:nvPicPr>
          <p:cNvPr id="-2147481970" name="图片 -2147481971"/>
          <p:cNvPicPr>
            <a:picLocks noChangeAspect="1"/>
          </p:cNvPicPr>
          <p:nvPr>
            <p:custDataLst>
              <p:tags r:id="rId2"/>
            </p:custDataLst>
          </p:nvPr>
        </p:nvPicPr>
        <p:blipFill>
          <a:blip r:embed="rId3"/>
          <a:srcRect l="9410" t="16353" r="19737" b="25806"/>
          <a:stretch>
            <a:fillRect/>
          </a:stretch>
        </p:blipFill>
        <p:spPr>
          <a:xfrm>
            <a:off x="0" y="1503045"/>
            <a:ext cx="9050655" cy="4156075"/>
          </a:xfrm>
          <a:prstGeom prst="rect">
            <a:avLst/>
          </a:prstGeom>
          <a:noFill/>
          <a:ln w="9525">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21" name="矩形 164872"/>
          <p:cNvSpPr/>
          <p:nvPr>
            <p:custDataLst>
              <p:tags r:id="rId1"/>
            </p:custDataLst>
          </p:nvPr>
        </p:nvSpPr>
        <p:spPr>
          <a:xfrm>
            <a:off x="108585" y="-27305"/>
            <a:ext cx="8818245" cy="1143000"/>
          </a:xfrm>
          <a:prstGeom prst="rect">
            <a:avLst/>
          </a:prstGeom>
          <a:noFill/>
          <a:ln w="9525">
            <a:noFill/>
          </a:ln>
        </p:spPr>
        <p:txBody>
          <a:bodyPr anchor="ctr" anchorCtr="0"/>
          <a:p>
            <a:pPr algn="ctr"/>
            <a:r>
              <a:rPr sz="3600" dirty="0">
                <a:solidFill>
                  <a:schemeClr val="tx2"/>
                </a:solidFill>
              </a:rPr>
              <a:t>4.7  </a:t>
            </a:r>
            <a:r>
              <a:rPr lang="en-US" sz="3600" dirty="0">
                <a:solidFill>
                  <a:schemeClr val="tx2"/>
                </a:solidFill>
              </a:rPr>
              <a:t>        </a:t>
            </a:r>
            <a:r>
              <a:rPr sz="3600" dirty="0">
                <a:solidFill>
                  <a:schemeClr val="tx2"/>
                </a:solidFill>
              </a:rPr>
              <a:t>功率放大电路设计与仿真分析</a:t>
            </a:r>
            <a:endParaRPr sz="3600" dirty="0">
              <a:solidFill>
                <a:schemeClr val="tx2"/>
              </a:solidFill>
            </a:endParaRPr>
          </a:p>
        </p:txBody>
      </p:sp>
      <p:pic>
        <p:nvPicPr>
          <p:cNvPr id="-2147481969" name="图片 -2147481970"/>
          <p:cNvPicPr>
            <a:picLocks noChangeAspect="1"/>
          </p:cNvPicPr>
          <p:nvPr>
            <p:custDataLst>
              <p:tags r:id="rId2"/>
            </p:custDataLst>
          </p:nvPr>
        </p:nvPicPr>
        <p:blipFill>
          <a:blip r:embed="rId3"/>
          <a:srcRect l="9785" t="13676" r="20020" b="25136"/>
          <a:stretch>
            <a:fillRect/>
          </a:stretch>
        </p:blipFill>
        <p:spPr>
          <a:xfrm>
            <a:off x="0" y="1124585"/>
            <a:ext cx="8993505" cy="4410075"/>
          </a:xfrm>
          <a:prstGeom prst="rect">
            <a:avLst/>
          </a:prstGeom>
          <a:noFill/>
          <a:ln w="9525">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 name="文本框 101"/>
          <p:cNvSpPr txBox="1"/>
          <p:nvPr/>
        </p:nvSpPr>
        <p:spPr>
          <a:xfrm>
            <a:off x="467360" y="188595"/>
            <a:ext cx="8215630" cy="645160"/>
          </a:xfrm>
          <a:prstGeom prst="rect">
            <a:avLst/>
          </a:prstGeom>
          <a:noFill/>
          <a:ln w="9525">
            <a:noFill/>
          </a:ln>
        </p:spPr>
        <p:txBody>
          <a:bodyPr wrap="square">
            <a:spAutoFit/>
          </a:bodyPr>
          <a:p>
            <a:r>
              <a:rPr sz="3600">
                <a:latin typeface="Arial" panose="020B0604020202020204" pitchFamily="34" charset="0"/>
                <a:ea typeface="黑体" panose="02010609060101010101" pitchFamily="2" charset="-122"/>
              </a:rPr>
              <a:t>4.8 </a:t>
            </a:r>
            <a:r>
              <a:rPr lang="en-US" sz="3600">
                <a:latin typeface="Arial" panose="020B0604020202020204" pitchFamily="34" charset="0"/>
                <a:ea typeface="黑体" panose="02010609060101010101" pitchFamily="2" charset="-122"/>
              </a:rPr>
              <a:t>     </a:t>
            </a:r>
            <a:r>
              <a:rPr sz="3600">
                <a:latin typeface="Arial" panose="020B0604020202020204" pitchFamily="34" charset="0"/>
                <a:ea typeface="黑体" panose="02010609060101010101" pitchFamily="2" charset="-122"/>
              </a:rPr>
              <a:t> 简易音频功率放大器总电路设计</a:t>
            </a:r>
            <a:endParaRPr sz="3600">
              <a:latin typeface="Arial" panose="020B0604020202020204" pitchFamily="34" charset="0"/>
              <a:ea typeface="黑体" panose="02010609060101010101" pitchFamily="2" charset="-122"/>
            </a:endParaRPr>
          </a:p>
        </p:txBody>
      </p:sp>
      <p:pic>
        <p:nvPicPr>
          <p:cNvPr id="-2147481968" name="图片 -2147481969"/>
          <p:cNvPicPr>
            <a:picLocks noChangeAspect="1"/>
          </p:cNvPicPr>
          <p:nvPr>
            <p:custDataLst>
              <p:tags r:id="rId1"/>
            </p:custDataLst>
          </p:nvPr>
        </p:nvPicPr>
        <p:blipFill>
          <a:blip r:embed="rId2"/>
          <a:srcRect l="21631" t="14618" r="16455" b="31117"/>
          <a:stretch>
            <a:fillRect/>
          </a:stretch>
        </p:blipFill>
        <p:spPr>
          <a:xfrm>
            <a:off x="35560" y="1412875"/>
            <a:ext cx="9043035" cy="5523865"/>
          </a:xfrm>
          <a:prstGeom prst="rect">
            <a:avLst/>
          </a:prstGeom>
          <a:noFill/>
          <a:ln w="9525">
            <a:noFill/>
          </a:ln>
        </p:spPr>
      </p:pic>
      <p:sp>
        <p:nvSpPr>
          <p:cNvPr id="3" name="文本框 2"/>
          <p:cNvSpPr txBox="1"/>
          <p:nvPr/>
        </p:nvSpPr>
        <p:spPr>
          <a:xfrm>
            <a:off x="59690" y="1002665"/>
            <a:ext cx="6204585" cy="460375"/>
          </a:xfrm>
          <a:prstGeom prst="rect">
            <a:avLst/>
          </a:prstGeom>
          <a:noFill/>
        </p:spPr>
        <p:txBody>
          <a:bodyPr wrap="square" rtlCol="0">
            <a:spAutoFit/>
          </a:bodyPr>
          <a:p>
            <a:r>
              <a:rPr lang="zh-CN" altLang="en-US"/>
              <a:t>一、简易音频功率放大器的总电路原理图</a:t>
            </a:r>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 name="文本框 101"/>
          <p:cNvSpPr txBox="1"/>
          <p:nvPr/>
        </p:nvSpPr>
        <p:spPr>
          <a:xfrm>
            <a:off x="467360" y="188595"/>
            <a:ext cx="8215630" cy="645160"/>
          </a:xfrm>
          <a:prstGeom prst="rect">
            <a:avLst/>
          </a:prstGeom>
          <a:noFill/>
          <a:ln w="9525">
            <a:noFill/>
          </a:ln>
        </p:spPr>
        <p:txBody>
          <a:bodyPr wrap="square">
            <a:spAutoFit/>
          </a:bodyPr>
          <a:p>
            <a:r>
              <a:rPr sz="3600">
                <a:latin typeface="Arial" panose="020B0604020202020204" pitchFamily="34" charset="0"/>
                <a:ea typeface="黑体" panose="02010609060101010101" pitchFamily="2" charset="-122"/>
              </a:rPr>
              <a:t>4.8 </a:t>
            </a:r>
            <a:r>
              <a:rPr lang="en-US" sz="3600">
                <a:latin typeface="Arial" panose="020B0604020202020204" pitchFamily="34" charset="0"/>
                <a:ea typeface="黑体" panose="02010609060101010101" pitchFamily="2" charset="-122"/>
              </a:rPr>
              <a:t>     </a:t>
            </a:r>
            <a:r>
              <a:rPr sz="3600">
                <a:latin typeface="Arial" panose="020B0604020202020204" pitchFamily="34" charset="0"/>
                <a:ea typeface="黑体" panose="02010609060101010101" pitchFamily="2" charset="-122"/>
              </a:rPr>
              <a:t> 简易音频功率放大器总电路设计</a:t>
            </a:r>
            <a:endParaRPr sz="3600">
              <a:latin typeface="Arial" panose="020B0604020202020204" pitchFamily="34" charset="0"/>
              <a:ea typeface="黑体" panose="02010609060101010101" pitchFamily="2" charset="-122"/>
            </a:endParaRPr>
          </a:p>
        </p:txBody>
      </p:sp>
      <p:pic>
        <p:nvPicPr>
          <p:cNvPr id="2" name="图片 -2147481969"/>
          <p:cNvPicPr>
            <a:picLocks noChangeAspect="1"/>
          </p:cNvPicPr>
          <p:nvPr>
            <p:custDataLst>
              <p:tags r:id="rId1"/>
            </p:custDataLst>
          </p:nvPr>
        </p:nvPicPr>
        <p:blipFill>
          <a:blip r:embed="rId2"/>
          <a:srcRect l="21631" t="14618" r="16455" b="31117"/>
          <a:stretch>
            <a:fillRect/>
          </a:stretch>
        </p:blipFill>
        <p:spPr>
          <a:xfrm>
            <a:off x="35560" y="1412875"/>
            <a:ext cx="9043035" cy="5523865"/>
          </a:xfrm>
          <a:prstGeom prst="rect">
            <a:avLst/>
          </a:prstGeom>
          <a:noFill/>
          <a:ln w="9525">
            <a:noFill/>
          </a:ln>
        </p:spPr>
      </p:pic>
      <p:sp>
        <p:nvSpPr>
          <p:cNvPr id="3" name="文本框 2"/>
          <p:cNvSpPr txBox="1"/>
          <p:nvPr/>
        </p:nvSpPr>
        <p:spPr>
          <a:xfrm>
            <a:off x="59690" y="1002665"/>
            <a:ext cx="8623935" cy="460375"/>
          </a:xfrm>
          <a:prstGeom prst="rect">
            <a:avLst/>
          </a:prstGeom>
          <a:noFill/>
        </p:spPr>
        <p:txBody>
          <a:bodyPr wrap="square" rtlCol="0">
            <a:spAutoFit/>
          </a:bodyPr>
          <a:p>
            <a:r>
              <a:rPr lang="zh-CN" altLang="en-US"/>
              <a:t>二  简易音频功率放大器整体电路原理图的仿真分析</a:t>
            </a:r>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 name="文本框 101"/>
          <p:cNvSpPr txBox="1"/>
          <p:nvPr/>
        </p:nvSpPr>
        <p:spPr>
          <a:xfrm>
            <a:off x="179705" y="188595"/>
            <a:ext cx="8953500" cy="521970"/>
          </a:xfrm>
          <a:prstGeom prst="rect">
            <a:avLst/>
          </a:prstGeom>
          <a:noFill/>
          <a:ln w="9525">
            <a:noFill/>
          </a:ln>
        </p:spPr>
        <p:txBody>
          <a:bodyPr wrap="square">
            <a:spAutoFit/>
          </a:bodyPr>
          <a:p>
            <a:r>
              <a:rPr sz="2800">
                <a:latin typeface="Arial" panose="020B0604020202020204" pitchFamily="34" charset="0"/>
                <a:ea typeface="黑体" panose="02010609060101010101" pitchFamily="2" charset="-122"/>
              </a:rPr>
              <a:t>4.9  简易音频功率放大器项目设计能力形成观察点分析</a:t>
            </a:r>
            <a:endParaRPr sz="2800">
              <a:latin typeface="Arial" panose="020B0604020202020204" pitchFamily="34" charset="0"/>
              <a:ea typeface="黑体" panose="02010609060101010101" pitchFamily="2" charset="-122"/>
            </a:endParaRPr>
          </a:p>
        </p:txBody>
      </p:sp>
      <p:sp>
        <p:nvSpPr>
          <p:cNvPr id="3" name="文本框 2"/>
          <p:cNvSpPr txBox="1"/>
          <p:nvPr/>
        </p:nvSpPr>
        <p:spPr>
          <a:xfrm>
            <a:off x="646430" y="1124585"/>
            <a:ext cx="8371840" cy="4769485"/>
          </a:xfrm>
          <a:prstGeom prst="rect">
            <a:avLst/>
          </a:prstGeom>
          <a:noFill/>
        </p:spPr>
        <p:txBody>
          <a:bodyPr wrap="square" rtlCol="0">
            <a:spAutoFit/>
          </a:bodyPr>
          <a:p>
            <a:pPr algn="just"/>
            <a:r>
              <a:rPr lang="en-US" altLang="zh-CN" sz="1600"/>
              <a:t>       </a:t>
            </a:r>
            <a:r>
              <a:rPr lang="zh-CN" altLang="en-US" sz="1600"/>
              <a:t>根据项目设计目标，要求学生能运用模块设计方法完成复杂模拟电路的原理图设计，能对各单元电路模块的性能指标进行仿真分析，最后完成复杂电路的原理图设计。根据工程教育认证的要求，需对学生的基于Proteus的模块电路设计能力进行合理性评价，因此在该部分教学实施过程中设计了以下观察点。</a:t>
            </a:r>
            <a:endParaRPr lang="zh-CN" altLang="en-US" sz="1600"/>
          </a:p>
          <a:p>
            <a:pPr algn="just"/>
            <a:r>
              <a:rPr lang="en-US" altLang="zh-CN" sz="1600"/>
              <a:t>        </a:t>
            </a:r>
            <a:r>
              <a:rPr lang="zh-CN" altLang="en-US" sz="1600"/>
              <a:t>1．检查直流稳压源的仿真原理图，查看是否能得到稳定的±15V仿真结果，询问直流稳压源的工作原理，对其原理图的设计能力及模拟电路分析能力进行合理性评价。</a:t>
            </a:r>
            <a:endParaRPr lang="zh-CN" altLang="en-US" sz="1600"/>
          </a:p>
          <a:p>
            <a:pPr algn="just"/>
            <a:r>
              <a:rPr lang="en-US" altLang="zh-CN" sz="1600"/>
              <a:t>        </a:t>
            </a:r>
            <a:r>
              <a:rPr lang="zh-CN" altLang="en-US" sz="1600"/>
              <a:t>2．检查音调控制电路的仿真原理图，询问音调控制电路的音频信号的频率参数与音调控制电路中元器件参数之间的关系，并查看分析结果，对其模拟电路设计能力进行合理性评价。</a:t>
            </a:r>
            <a:endParaRPr lang="zh-CN" altLang="en-US" sz="1600"/>
          </a:p>
          <a:p>
            <a:pPr algn="just"/>
            <a:r>
              <a:rPr lang="en-US" altLang="zh-CN" sz="1600"/>
              <a:t>       </a:t>
            </a:r>
            <a:r>
              <a:rPr lang="zh-CN" altLang="en-US" sz="1600"/>
              <a:t>3．检查工频陷波器电路的仿真原理图，询问工频陷波器电路的基本概念，检查工频陷波器电路的幅频特性曲线结果，对其模拟电路设计能力进行合理性评价。</a:t>
            </a:r>
            <a:endParaRPr lang="zh-CN" altLang="en-US" sz="1600"/>
          </a:p>
          <a:p>
            <a:pPr algn="just"/>
            <a:r>
              <a:rPr lang="en-US" altLang="zh-CN" sz="1600"/>
              <a:t>       </a:t>
            </a:r>
            <a:r>
              <a:rPr lang="zh-CN" altLang="en-US" sz="1600"/>
              <a:t>4．检查前级放大电路的仿真原理图，询问前级放大电路的基本概念，计算前级放大电路的放大倍数，并说明前级放大电路的放大倍数与电路中元器件参数之间的关系，对其模拟电路设计能力进行合理性评价。</a:t>
            </a:r>
            <a:endParaRPr lang="zh-CN" altLang="en-US" sz="1600"/>
          </a:p>
          <a:p>
            <a:pPr algn="just"/>
            <a:r>
              <a:rPr lang="en-US" altLang="zh-CN" sz="1600"/>
              <a:t>       </a:t>
            </a:r>
            <a:r>
              <a:rPr lang="zh-CN" altLang="en-US" sz="1600"/>
              <a:t>5．检查功率放大电路的仿真原理图，询问功率放大电路的基本概念，计算功率放大电路的放大倍数，并说明功率放大电路的放大倍数与电路中元器件参数之间的关系，对其模拟电路设计能力进行合理性评价。</a:t>
            </a:r>
            <a:endParaRPr lang="zh-CN" altLang="en-US" sz="1600"/>
          </a:p>
          <a:p>
            <a:pPr algn="just"/>
            <a:r>
              <a:rPr lang="en-US" altLang="zh-CN" sz="1600"/>
              <a:t>      </a:t>
            </a:r>
            <a:r>
              <a:rPr lang="zh-CN" altLang="en-US" sz="1600"/>
              <a:t>6．检查整体电路的仿真原理图，询问整体原理图与各单元电路模块之间的关系，对照指标验证整体原理图的仿真功能，对其模拟电路设计能力和综合能力进行合理性   评价。</a:t>
            </a:r>
            <a:endParaRPr lang="zh-CN" altLang="en-US" sz="16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本章小结</a:t>
            </a:r>
            <a:endParaRPr lang="zh-CN" altLang="en-US"/>
          </a:p>
        </p:txBody>
      </p:sp>
      <p:sp>
        <p:nvSpPr>
          <p:cNvPr id="3" name="内容占位符 2"/>
          <p:cNvSpPr>
            <a:spLocks noGrp="1"/>
          </p:cNvSpPr>
          <p:nvPr>
            <p:ph idx="1"/>
          </p:nvPr>
        </p:nvSpPr>
        <p:spPr>
          <a:xfrm>
            <a:off x="198120" y="1196340"/>
            <a:ext cx="8720455" cy="4114800"/>
          </a:xfrm>
        </p:spPr>
        <p:txBody>
          <a:bodyPr/>
          <a:p>
            <a:pPr marL="0" indent="0" algn="just">
              <a:buNone/>
            </a:pPr>
            <a:r>
              <a:rPr lang="en-US" altLang="zh-CN" sz="2800"/>
              <a:t>       </a:t>
            </a:r>
            <a:r>
              <a:rPr lang="zh-CN" altLang="en-US" sz="2800"/>
              <a:t>本章详细地介绍了基于Proteus的音频功率放大器电路设计仿真过程。根据设计要求对音频功率放大器电路中的直流稳压源、音调控制电路、工频陷波器电路、前级放大电路等单元电路中的元器件参数进行设置，对单元电路的工作原理、性能进行仿真分析，验证了设计方案的正确性和可行性。</a:t>
            </a:r>
            <a:endParaRPr lang="zh-CN" altLang="en-US" sz="28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09" name="标题 133121"/>
          <p:cNvSpPr>
            <a:spLocks noGrp="1"/>
          </p:cNvSpPr>
          <p:nvPr>
            <p:ph type="ctrTitle"/>
          </p:nvPr>
        </p:nvSpPr>
        <p:spPr/>
        <p:txBody>
          <a:bodyPr anchor="ctr" anchorCtr="0"/>
          <a:p>
            <a:pPr algn="ctr" defTabSz="914400">
              <a:buSzTx/>
              <a:buFontTx/>
              <a:buNone/>
            </a:pPr>
            <a:r>
              <a:rPr lang="en-US" altLang="zh-CN" sz="8000" b="1" kern="1200" baseline="0">
                <a:solidFill>
                  <a:srgbClr val="800000"/>
                </a:solidFill>
                <a:latin typeface="+mj-lt"/>
                <a:ea typeface="华文琥珀" charset="-122"/>
                <a:cs typeface="+mj-cs"/>
              </a:rPr>
              <a:t>END</a:t>
            </a:r>
            <a:endParaRPr lang="en-US" altLang="zh-CN" sz="8000" b="1" kern="1200" baseline="0">
              <a:solidFill>
                <a:srgbClr val="800000"/>
              </a:solidFill>
              <a:latin typeface="+mj-lt"/>
              <a:ea typeface="华文琥珀" charset="-122"/>
              <a:cs typeface="+mj-cs"/>
            </a:endParaRPr>
          </a:p>
        </p:txBody>
      </p:sp>
      <p:sp>
        <p:nvSpPr>
          <p:cNvPr id="133123" name="副标题 133122"/>
          <p:cNvSpPr>
            <a:spLocks noGrp="1"/>
          </p:cNvSpPr>
          <p:nvPr>
            <p:ph type="subTitle" idx="1"/>
          </p:nvPr>
        </p:nvSpPr>
        <p:spPr/>
        <p:txBody>
          <a:bodyPr anchor="t" anchorCtr="0"/>
          <a:p>
            <a:pPr defTabSz="914400">
              <a:buSzTx/>
              <a:buFontTx/>
              <a:buNone/>
            </a:pPr>
            <a:r>
              <a:rPr lang="zh-CN" altLang="en-US" sz="6000" kern="1200" baseline="0" dirty="0">
                <a:solidFill>
                  <a:schemeClr val="bg2"/>
                </a:solidFill>
                <a:latin typeface="+mn-lt"/>
                <a:ea typeface="华文行楷" pitchFamily="2" charset="-122"/>
                <a:cs typeface="+mn-cs"/>
              </a:rPr>
              <a:t>谢谢！</a:t>
            </a:r>
            <a:endParaRPr lang="zh-CN" altLang="en-US" sz="6000" kern="1200" baseline="0" dirty="0">
              <a:solidFill>
                <a:schemeClr val="bg2"/>
              </a:solidFill>
              <a:latin typeface="+mn-lt"/>
              <a:ea typeface="华文行楷"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grpId="0" nodeType="clickEffect">
                                  <p:stCondLst>
                                    <p:cond delay="0"/>
                                  </p:stCondLst>
                                  <p:iterate type="lt">
                                    <p:tmPct val="100000"/>
                                  </p:iterate>
                                  <p:childTnLst>
                                    <p:set>
                                      <p:cBhvr>
                                        <p:cTn id="6" dur="1" fill="hold">
                                          <p:stCondLst>
                                            <p:cond delay="0"/>
                                          </p:stCondLst>
                                        </p:cTn>
                                        <p:tgtEl>
                                          <p:spTgt spid="133123">
                                            <p:txEl>
                                              <p:charRg st="0" end="4"/>
                                            </p:txEl>
                                          </p:spTgt>
                                        </p:tgtEl>
                                        <p:attrNameLst>
                                          <p:attrName>style.visibility</p:attrName>
                                        </p:attrNameLst>
                                      </p:cBhvr>
                                      <p:to>
                                        <p:strVal val="visible"/>
                                      </p:to>
                                    </p:set>
                                    <p:anim calcmode="lin" valueType="num">
                                      <p:cBhvr additive="base">
                                        <p:cTn id="7" dur="75" fill="hold"/>
                                        <p:tgtEl>
                                          <p:spTgt spid="133123">
                                            <p:txEl>
                                              <p:charRg st="0" end="4"/>
                                            </p:txEl>
                                          </p:spTgt>
                                        </p:tgtEl>
                                        <p:attrNameLst>
                                          <p:attrName>ppt_x</p:attrName>
                                        </p:attrNameLst>
                                      </p:cBhvr>
                                      <p:tavLst>
                                        <p:tav tm="0">
                                          <p:val>
                                            <p:strVal val="1+#ppt_w/2"/>
                                          </p:val>
                                        </p:tav>
                                        <p:tav tm="100000">
                                          <p:val>
                                            <p:strVal val="#ppt_x"/>
                                          </p:val>
                                        </p:tav>
                                      </p:tavLst>
                                    </p:anim>
                                    <p:anim calcmode="lin" valueType="num">
                                      <p:cBhvr additive="base">
                                        <p:cTn id="8" dur="75" fill="hold"/>
                                        <p:tgtEl>
                                          <p:spTgt spid="133123">
                                            <p:txEl>
                                              <p:charRg st="0" end="4"/>
                                            </p:txEl>
                                          </p:spTgt>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1" name="lase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 name="文本框 101"/>
          <p:cNvSpPr txBox="1"/>
          <p:nvPr/>
        </p:nvSpPr>
        <p:spPr>
          <a:xfrm>
            <a:off x="899160" y="1124585"/>
            <a:ext cx="7959725" cy="1014730"/>
          </a:xfrm>
          <a:prstGeom prst="rect">
            <a:avLst/>
          </a:prstGeom>
          <a:noFill/>
          <a:ln w="9525">
            <a:noFill/>
          </a:ln>
        </p:spPr>
        <p:txBody>
          <a:bodyPr wrap="square">
            <a:spAutoFit/>
          </a:bodyPr>
          <a:p>
            <a:pPr indent="269875"/>
            <a:r>
              <a:rPr lang="zh-CN" sz="2000">
                <a:latin typeface="宋体" panose="02010600030101010101" pitchFamily="2" charset="-122"/>
              </a:rPr>
              <a:t>音频功率放大器的主要技术指标有输出功率、频率响应、失真度、信噪比、输出阻抗和阻尼系数等，其中以输出功率、频率响应、失真度三项指标为主。</a:t>
            </a:r>
            <a:endParaRPr lang="zh-CN" sz="2000">
              <a:latin typeface="宋体" panose="02010600030101010101" pitchFamily="2" charset="-122"/>
            </a:endParaRPr>
          </a:p>
        </p:txBody>
      </p:sp>
      <p:sp>
        <p:nvSpPr>
          <p:cNvPr id="2" name="文本框 1"/>
          <p:cNvSpPr txBox="1"/>
          <p:nvPr/>
        </p:nvSpPr>
        <p:spPr>
          <a:xfrm>
            <a:off x="755650" y="2348865"/>
            <a:ext cx="8099425" cy="3138170"/>
          </a:xfrm>
          <a:prstGeom prst="rect">
            <a:avLst/>
          </a:prstGeom>
          <a:noFill/>
          <a:ln w="9525">
            <a:noFill/>
          </a:ln>
        </p:spPr>
        <p:txBody>
          <a:bodyPr wrap="square">
            <a:spAutoFit/>
          </a:bodyPr>
          <a:p>
            <a:pPr indent="269875" algn="just"/>
            <a:r>
              <a:rPr sz="1800"/>
              <a:t>1．输出功率</a:t>
            </a:r>
            <a:endParaRPr sz="1800"/>
          </a:p>
          <a:p>
            <a:pPr indent="269875" algn="just"/>
            <a:r>
              <a:rPr sz="1800"/>
              <a:t>功率放大器的输出功率是指功放输送给负载的功率，以瓦（W）为基本单位。</a:t>
            </a:r>
            <a:endParaRPr sz="1800"/>
          </a:p>
          <a:p>
            <a:pPr indent="269875" algn="just"/>
            <a:r>
              <a:rPr sz="1800"/>
              <a:t>（1）额定输出功率（Rated Output Power）：指的是用电器正常工作时的功率，它的值等于用电器的额定电压乘以额定电流。</a:t>
            </a:r>
            <a:endParaRPr sz="1800"/>
          </a:p>
          <a:p>
            <a:pPr indent="269875" algn="just"/>
            <a:r>
              <a:rPr sz="1800"/>
              <a:t>（2）最大输出功率（Maximum Power Output，MPO）：最大输出功率也叫瞬间功率或者峰值功率。</a:t>
            </a:r>
            <a:endParaRPr sz="1800"/>
          </a:p>
          <a:p>
            <a:pPr indent="269875" algn="just"/>
            <a:r>
              <a:rPr sz="1800"/>
              <a:t>（3）音乐输出功率（Music Power Output，MPO）：是音响设备模拟播放音乐状态下的使用功率</a:t>
            </a:r>
            <a:r>
              <a:rPr lang="zh-CN" sz="1800"/>
              <a:t>。</a:t>
            </a:r>
            <a:endParaRPr lang="zh-CN" sz="1800"/>
          </a:p>
          <a:p>
            <a:pPr indent="269875" algn="just"/>
            <a:r>
              <a:rPr lang="zh-CN" sz="1800"/>
              <a:t>（4）峰值音乐输出功率（Peak Music Power Output，PMPO）：是指在(1/100)s（即10ms）时间以内，音响设备在不被烧毁情况下所能承受的最大的强脉冲。</a:t>
            </a:r>
            <a:endParaRPr lang="zh-CN" sz="1800"/>
          </a:p>
        </p:txBody>
      </p:sp>
      <p:sp>
        <p:nvSpPr>
          <p:cNvPr id="6145" name="标题 147457"/>
          <p:cNvSpPr>
            <a:spLocks noGrp="1"/>
          </p:cNvSpPr>
          <p:nvPr>
            <p:custDataLst>
              <p:tags r:id="rId1"/>
            </p:custDataLst>
          </p:nvPr>
        </p:nvSpPr>
        <p:spPr>
          <a:xfrm>
            <a:off x="755650" y="0"/>
            <a:ext cx="7772400" cy="998855"/>
          </a:xfrm>
          <a:prstGeom prst="rect">
            <a:avLst/>
          </a:prstGeom>
          <a:noFill/>
          <a:ln w="9525">
            <a:noFill/>
          </a:ln>
        </p:spPr>
        <p:txBody>
          <a:bodyPr anchor="ctr" anchorCtr="0"/>
          <a:lstStyle>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stStyle>
          <a:p>
            <a:r>
              <a:rPr lang="zh-CN" altLang="en-US" sz="3600" b="1" dirty="0">
                <a:ea typeface="黑体" panose="02010609060101010101" pitchFamily="2" charset="-122"/>
              </a:rPr>
              <a:t>4.1  音频功率放大器的主要技术指标</a:t>
            </a:r>
            <a:endParaRPr lang="zh-CN" altLang="en-US" sz="3600" b="1" dirty="0">
              <a:ea typeface="黑体" panose="02010609060101010101"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 name="文本框 101"/>
          <p:cNvSpPr txBox="1"/>
          <p:nvPr/>
        </p:nvSpPr>
        <p:spPr>
          <a:xfrm>
            <a:off x="755650" y="1052830"/>
            <a:ext cx="7959725" cy="1014730"/>
          </a:xfrm>
          <a:prstGeom prst="rect">
            <a:avLst/>
          </a:prstGeom>
          <a:noFill/>
          <a:ln w="9525">
            <a:noFill/>
          </a:ln>
        </p:spPr>
        <p:txBody>
          <a:bodyPr wrap="square">
            <a:spAutoFit/>
          </a:bodyPr>
          <a:p>
            <a:pPr indent="269875"/>
            <a:r>
              <a:rPr lang="zh-CN" sz="2000">
                <a:latin typeface="宋体" panose="02010600030101010101" pitchFamily="2" charset="-122"/>
              </a:rPr>
              <a:t>2．频率响应</a:t>
            </a:r>
            <a:endParaRPr lang="zh-CN" sz="2000">
              <a:latin typeface="宋体" panose="02010600030101010101" pitchFamily="2" charset="-122"/>
            </a:endParaRPr>
          </a:p>
          <a:p>
            <a:pPr indent="269875"/>
            <a:r>
              <a:rPr lang="zh-CN" sz="2000">
                <a:latin typeface="宋体" panose="02010600030101010101" pitchFamily="2" charset="-122"/>
              </a:rPr>
              <a:t>频率响应是指功放对音频信号各频率分量的均匀放大能力。频率响应一般可分为幅度频率响应和相位频率响应。</a:t>
            </a:r>
            <a:endParaRPr lang="zh-CN" sz="2000">
              <a:latin typeface="宋体" panose="02010600030101010101" pitchFamily="2" charset="-122"/>
            </a:endParaRPr>
          </a:p>
        </p:txBody>
      </p:sp>
      <p:sp>
        <p:nvSpPr>
          <p:cNvPr id="2" name="文本框 1"/>
          <p:cNvSpPr txBox="1"/>
          <p:nvPr/>
        </p:nvSpPr>
        <p:spPr>
          <a:xfrm>
            <a:off x="755650" y="2348865"/>
            <a:ext cx="8099425" cy="3692525"/>
          </a:xfrm>
          <a:prstGeom prst="rect">
            <a:avLst/>
          </a:prstGeom>
          <a:noFill/>
          <a:ln w="9525">
            <a:noFill/>
          </a:ln>
        </p:spPr>
        <p:txBody>
          <a:bodyPr wrap="square">
            <a:spAutoFit/>
          </a:bodyPr>
          <a:p>
            <a:pPr indent="269875" algn="just"/>
            <a:r>
              <a:rPr sz="1800"/>
              <a:t>3．失真度</a:t>
            </a:r>
            <a:endParaRPr sz="1800"/>
          </a:p>
          <a:p>
            <a:pPr indent="269875" algn="just"/>
            <a:r>
              <a:rPr lang="zh-CN" sz="1800"/>
              <a:t>理想的功放应该是把输入的信号放大后，毫无变化地还原出来。</a:t>
            </a:r>
            <a:endParaRPr lang="zh-CN" sz="1800"/>
          </a:p>
          <a:p>
            <a:pPr indent="269875" algn="just"/>
            <a:r>
              <a:rPr lang="zh-CN" sz="1800"/>
              <a:t>（1）谐波失真：由于功放中的非线性元器件会使音频信号产生许多新的谐波成分，这些新的谐波成分会使原音频信号产生失真，这种失真就称为谐波失真。</a:t>
            </a:r>
            <a:endParaRPr lang="zh-CN" sz="1800"/>
          </a:p>
          <a:p>
            <a:pPr indent="269875" algn="just"/>
            <a:r>
              <a:rPr lang="zh-CN" sz="1800"/>
              <a:t>（2）互调失真：当功放同时输入两种或两种以上频率的信号时，由于放大器具有非线性，在放大器的输出端会产生各频率及谐频之间的和频、差频信号，这两种信号就会产生互调失真。</a:t>
            </a:r>
            <a:endParaRPr lang="zh-CN" sz="1800"/>
          </a:p>
          <a:p>
            <a:pPr indent="269875" algn="just"/>
            <a:r>
              <a:rPr lang="zh-CN" sz="1800"/>
              <a:t>（3）交叉失真和削波失真：交叉失真又称交越失真，是由乙类推挽放大器的功放管在起始导通时所产生的非线性造成的，它也是造成互调失真的原因之一。</a:t>
            </a:r>
            <a:endParaRPr lang="zh-CN" sz="1800"/>
          </a:p>
          <a:p>
            <a:pPr indent="269875" algn="just"/>
            <a:r>
              <a:rPr lang="zh-CN" sz="1800"/>
              <a:t>（4）瞬态失真和瞬态互调失真：瞬态失真又称瞬态响应，它是功放瞬态信号的跟随能力的重要指标，是现代音频领域中的一个重要技术指标。</a:t>
            </a:r>
            <a:endParaRPr lang="zh-CN" sz="1800"/>
          </a:p>
        </p:txBody>
      </p:sp>
      <p:sp>
        <p:nvSpPr>
          <p:cNvPr id="6145" name="标题 147457"/>
          <p:cNvSpPr>
            <a:spLocks noGrp="1"/>
          </p:cNvSpPr>
          <p:nvPr>
            <p:custDataLst>
              <p:tags r:id="rId1"/>
            </p:custDataLst>
          </p:nvPr>
        </p:nvSpPr>
        <p:spPr>
          <a:xfrm>
            <a:off x="755650" y="0"/>
            <a:ext cx="7772400" cy="998855"/>
          </a:xfrm>
          <a:prstGeom prst="rect">
            <a:avLst/>
          </a:prstGeom>
          <a:noFill/>
          <a:ln w="9525">
            <a:noFill/>
          </a:ln>
        </p:spPr>
        <p:txBody>
          <a:bodyPr anchor="ctr" anchorCtr="0"/>
          <a:lstStyle>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stStyle>
          <a:p>
            <a:r>
              <a:rPr lang="zh-CN" altLang="en-US" sz="3600" b="1" dirty="0">
                <a:ea typeface="黑体" panose="02010609060101010101" pitchFamily="2" charset="-122"/>
              </a:rPr>
              <a:t>4.1  音频功率放大器的主要技术指标</a:t>
            </a:r>
            <a:endParaRPr lang="zh-CN" altLang="en-US" sz="3600" b="1" dirty="0">
              <a:ea typeface="黑体" panose="0201060906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 name="文本框 101"/>
          <p:cNvSpPr txBox="1"/>
          <p:nvPr/>
        </p:nvSpPr>
        <p:spPr>
          <a:xfrm>
            <a:off x="755650" y="1556385"/>
            <a:ext cx="8171180" cy="1014730"/>
          </a:xfrm>
          <a:prstGeom prst="rect">
            <a:avLst/>
          </a:prstGeom>
          <a:noFill/>
          <a:ln w="9525">
            <a:noFill/>
          </a:ln>
        </p:spPr>
        <p:txBody>
          <a:bodyPr wrap="square">
            <a:spAutoFit/>
          </a:bodyPr>
          <a:p>
            <a:pPr indent="269875"/>
            <a:r>
              <a:rPr lang="zh-CN" sz="2000">
                <a:latin typeface="宋体" panose="02010600030101010101" pitchFamily="2" charset="-122"/>
              </a:rPr>
              <a:t>4．信噪比</a:t>
            </a:r>
            <a:endParaRPr lang="zh-CN" sz="2000">
              <a:latin typeface="宋体" panose="02010600030101010101" pitchFamily="2" charset="-122"/>
            </a:endParaRPr>
          </a:p>
          <a:p>
            <a:pPr indent="269875"/>
            <a:r>
              <a:rPr lang="zh-CN" sz="2000">
                <a:latin typeface="宋体" panose="02010600030101010101" pitchFamily="2" charset="-122"/>
              </a:rPr>
              <a:t>额定输出电压与无信号输入时实测噪声电压之比称为信号噪声比，简称信噪比，常用分贝（dB）数来表示。</a:t>
            </a:r>
            <a:endParaRPr lang="zh-CN" sz="2000">
              <a:latin typeface="宋体" panose="02010600030101010101" pitchFamily="2" charset="-122"/>
            </a:endParaRPr>
          </a:p>
        </p:txBody>
      </p:sp>
      <p:sp>
        <p:nvSpPr>
          <p:cNvPr id="2" name="文本框 1"/>
          <p:cNvSpPr txBox="1"/>
          <p:nvPr/>
        </p:nvSpPr>
        <p:spPr>
          <a:xfrm>
            <a:off x="827405" y="3356610"/>
            <a:ext cx="8099425" cy="1198880"/>
          </a:xfrm>
          <a:prstGeom prst="rect">
            <a:avLst/>
          </a:prstGeom>
          <a:noFill/>
          <a:ln w="9525">
            <a:noFill/>
          </a:ln>
        </p:spPr>
        <p:txBody>
          <a:bodyPr wrap="square">
            <a:spAutoFit/>
          </a:bodyPr>
          <a:p>
            <a:pPr indent="269875" algn="just"/>
            <a:r>
              <a:rPr sz="1800"/>
              <a:t>5．输出阻抗和阻尼系数</a:t>
            </a:r>
            <a:endParaRPr sz="1800"/>
          </a:p>
          <a:p>
            <a:pPr indent="269875" algn="just"/>
            <a:r>
              <a:rPr sz="1800"/>
              <a:t>功放输出端对负载（扬声器）所呈现的等效内阻抗称为输出阻抗，阻尼系数是指负载的阻抗与功放实际阻抗的比值。</a:t>
            </a:r>
            <a:endParaRPr sz="1800"/>
          </a:p>
          <a:p>
            <a:pPr indent="269875" algn="just"/>
            <a:endParaRPr sz="1800"/>
          </a:p>
        </p:txBody>
      </p:sp>
      <p:sp>
        <p:nvSpPr>
          <p:cNvPr id="6145" name="标题 147457"/>
          <p:cNvSpPr>
            <a:spLocks noGrp="1"/>
          </p:cNvSpPr>
          <p:nvPr>
            <p:custDataLst>
              <p:tags r:id="rId1"/>
            </p:custDataLst>
          </p:nvPr>
        </p:nvSpPr>
        <p:spPr>
          <a:xfrm>
            <a:off x="755650" y="0"/>
            <a:ext cx="7772400" cy="998855"/>
          </a:xfrm>
          <a:prstGeom prst="rect">
            <a:avLst/>
          </a:prstGeom>
          <a:noFill/>
          <a:ln w="9525">
            <a:noFill/>
          </a:ln>
        </p:spPr>
        <p:txBody>
          <a:bodyPr anchor="ctr" anchorCtr="0"/>
          <a:lstStyle>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stStyle>
          <a:p>
            <a:r>
              <a:rPr lang="zh-CN" altLang="en-US" sz="3600" b="1" dirty="0">
                <a:ea typeface="黑体" panose="02010609060101010101" pitchFamily="2" charset="-122"/>
              </a:rPr>
              <a:t>4.1  音频功率放大器的主要技术指标</a:t>
            </a:r>
            <a:endParaRPr lang="zh-CN" altLang="en-US" sz="3600" b="1" dirty="0">
              <a:ea typeface="黑体" panose="02010609060101010101"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标题 147457"/>
          <p:cNvSpPr>
            <a:spLocks noGrp="1"/>
          </p:cNvSpPr>
          <p:nvPr>
            <p:ph type="title"/>
          </p:nvPr>
        </p:nvSpPr>
        <p:spPr>
          <a:xfrm>
            <a:off x="541020" y="0"/>
            <a:ext cx="7772400" cy="998855"/>
          </a:xfrm>
        </p:spPr>
        <p:txBody>
          <a:bodyPr anchor="ctr" anchorCtr="0"/>
          <a:p>
            <a:r>
              <a:rPr lang="zh-CN" altLang="en-US" sz="4000" b="1" dirty="0">
                <a:latin typeface="宋体" panose="02010600030101010101" pitchFamily="2" charset="-122"/>
                <a:ea typeface="宋体" panose="02010600030101010101" pitchFamily="2" charset="-122"/>
                <a:cs typeface="宋体" panose="02010600030101010101" pitchFamily="2" charset="-122"/>
              </a:rPr>
              <a:t>4.3  </a:t>
            </a:r>
            <a:r>
              <a:rPr lang="en-US" altLang="zh-CN" sz="4000" b="1" dirty="0">
                <a:latin typeface="宋体" panose="02010600030101010101" pitchFamily="2" charset="-122"/>
                <a:ea typeface="宋体" panose="02010600030101010101" pitchFamily="2" charset="-122"/>
                <a:cs typeface="宋体" panose="02010600030101010101" pitchFamily="2" charset="-122"/>
              </a:rPr>
              <a:t> </a:t>
            </a:r>
            <a:r>
              <a:rPr lang="zh-CN" altLang="en-US" sz="4000" b="1" dirty="0">
                <a:latin typeface="宋体" panose="02010600030101010101" pitchFamily="2" charset="-122"/>
                <a:ea typeface="宋体" panose="02010600030101010101" pitchFamily="2" charset="-122"/>
                <a:cs typeface="宋体" panose="02010600030101010101" pitchFamily="2" charset="-122"/>
              </a:rPr>
              <a:t>±15V直流稳压源仿真设计</a:t>
            </a:r>
            <a:endParaRPr lang="zh-CN" altLang="en-US" sz="4000" b="1" dirty="0">
              <a:latin typeface="宋体" panose="02010600030101010101" pitchFamily="2" charset="-122"/>
              <a:ea typeface="宋体" panose="02010600030101010101" pitchFamily="2" charset="-122"/>
              <a:cs typeface="宋体" panose="02010600030101010101" pitchFamily="2" charset="-122"/>
            </a:endParaRPr>
          </a:p>
        </p:txBody>
      </p:sp>
      <p:sp>
        <p:nvSpPr>
          <p:cNvPr id="100" name="文本框 99"/>
          <p:cNvSpPr txBox="1"/>
          <p:nvPr/>
        </p:nvSpPr>
        <p:spPr>
          <a:xfrm>
            <a:off x="906780" y="1628775"/>
            <a:ext cx="7771765" cy="3415030"/>
          </a:xfrm>
          <a:prstGeom prst="rect">
            <a:avLst/>
          </a:prstGeom>
          <a:noFill/>
          <a:ln w="9525">
            <a:noFill/>
          </a:ln>
        </p:spPr>
        <p:txBody>
          <a:bodyPr wrap="square">
            <a:spAutoFit/>
          </a:bodyPr>
          <a:p>
            <a:pPr indent="269875" algn="just"/>
            <a:r>
              <a:rPr lang="en-US" altLang="zh-CN">
                <a:ea typeface="宋体" panose="02010600030101010101" pitchFamily="2" charset="-122"/>
              </a:rPr>
              <a:t>   </a:t>
            </a:r>
            <a:r>
              <a:rPr lang="zh-CN">
                <a:ea typeface="宋体" panose="02010600030101010101" pitchFamily="2" charset="-122"/>
              </a:rPr>
              <a:t>设计一个可以供多媒体音箱使用的音频功率放大器，要求该音频功率放大器在输入正弦信号的幅度为5～10mV、等效负载电阻RL=8Ω的条件下，应满足以下设计指标：</a:t>
            </a:r>
            <a:endParaRPr lang="zh-CN">
              <a:ea typeface="宋体" panose="02010600030101010101" pitchFamily="2" charset="-122"/>
            </a:endParaRPr>
          </a:p>
          <a:p>
            <a:pPr indent="269875" algn="just"/>
            <a:r>
              <a:rPr lang="zh-CN">
                <a:ea typeface="宋体" panose="02010600030101010101" pitchFamily="2" charset="-122"/>
              </a:rPr>
              <a:t>1．输出功率Pout≥8W；</a:t>
            </a:r>
            <a:endParaRPr lang="zh-CN">
              <a:ea typeface="宋体" panose="02010600030101010101" pitchFamily="2" charset="-122"/>
            </a:endParaRPr>
          </a:p>
          <a:p>
            <a:pPr indent="269875" algn="just"/>
            <a:r>
              <a:rPr lang="zh-CN">
                <a:ea typeface="宋体" panose="02010600030101010101" pitchFamily="2" charset="-122"/>
              </a:rPr>
              <a:t>2．带宽BW为20Hz～20kHz；</a:t>
            </a:r>
            <a:endParaRPr lang="zh-CN">
              <a:ea typeface="宋体" panose="02010600030101010101" pitchFamily="2" charset="-122"/>
            </a:endParaRPr>
          </a:p>
          <a:p>
            <a:pPr indent="269875" algn="just"/>
            <a:r>
              <a:rPr lang="zh-CN">
                <a:ea typeface="宋体" panose="02010600030101010101" pitchFamily="2" charset="-122"/>
              </a:rPr>
              <a:t>3．输出功率Pout的效率不小于55%；</a:t>
            </a:r>
            <a:endParaRPr lang="zh-CN">
              <a:ea typeface="宋体" panose="02010600030101010101" pitchFamily="2" charset="-122"/>
            </a:endParaRPr>
          </a:p>
          <a:p>
            <a:pPr indent="269875" algn="just"/>
            <a:r>
              <a:rPr lang="zh-CN">
                <a:ea typeface="宋体" panose="02010600030101010101" pitchFamily="2" charset="-122"/>
              </a:rPr>
              <a:t>4．在Pout和带宽BW范围内的非线性失真度小于3%；</a:t>
            </a:r>
            <a:endParaRPr lang="zh-CN">
              <a:ea typeface="宋体" panose="02010600030101010101" pitchFamily="2" charset="-122"/>
            </a:endParaRPr>
          </a:p>
          <a:p>
            <a:pPr indent="269875" algn="just"/>
            <a:r>
              <a:rPr lang="zh-CN">
                <a:ea typeface="宋体" panose="02010600030101010101" pitchFamily="2" charset="-122"/>
              </a:rPr>
              <a:t>5．电源为±15V。</a:t>
            </a:r>
            <a:endParaRPr lang="zh-CN">
              <a:ea typeface="宋体" panose="02010600030101010101" pitchFamily="2" charset="-122"/>
            </a:endParaRPr>
          </a:p>
        </p:txBody>
      </p:sp>
      <p:sp>
        <p:nvSpPr>
          <p:cNvPr id="3" name="文本框 2"/>
          <p:cNvSpPr txBox="1"/>
          <p:nvPr>
            <p:custDataLst>
              <p:tags r:id="rId1"/>
            </p:custDataLst>
          </p:nvPr>
        </p:nvSpPr>
        <p:spPr>
          <a:xfrm>
            <a:off x="827405" y="1052830"/>
            <a:ext cx="7771765" cy="460375"/>
          </a:xfrm>
          <a:prstGeom prst="rect">
            <a:avLst/>
          </a:prstGeom>
          <a:noFill/>
          <a:ln w="9525">
            <a:noFill/>
          </a:ln>
        </p:spPr>
        <p:txBody>
          <a:bodyPr wrap="square">
            <a:spAutoFit/>
          </a:bodyPr>
          <a:p>
            <a:pPr indent="269875" algn="just"/>
            <a:r>
              <a:rPr lang="zh-CN">
                <a:ea typeface="宋体" panose="02010600030101010101" pitchFamily="2" charset="-122"/>
              </a:rPr>
              <a:t>一、设计指标</a:t>
            </a:r>
            <a:endParaRPr lang="zh-CN">
              <a:ea typeface="宋体" panose="02010600030101010101" pitchFamily="2"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标题 147457"/>
          <p:cNvSpPr>
            <a:spLocks noGrp="1"/>
          </p:cNvSpPr>
          <p:nvPr>
            <p:ph type="title"/>
          </p:nvPr>
        </p:nvSpPr>
        <p:spPr>
          <a:xfrm>
            <a:off x="541020" y="0"/>
            <a:ext cx="7772400" cy="998855"/>
          </a:xfrm>
        </p:spPr>
        <p:txBody>
          <a:bodyPr anchor="ctr" anchorCtr="0"/>
          <a:p>
            <a:r>
              <a:rPr lang="zh-CN" altLang="en-US" sz="4000" b="1" dirty="0">
                <a:latin typeface="宋体" panose="02010600030101010101" pitchFamily="2" charset="-122"/>
                <a:ea typeface="宋体" panose="02010600030101010101" pitchFamily="2" charset="-122"/>
                <a:cs typeface="宋体" panose="02010600030101010101" pitchFamily="2" charset="-122"/>
              </a:rPr>
              <a:t>4.3  </a:t>
            </a:r>
            <a:r>
              <a:rPr lang="en-US" altLang="zh-CN" sz="4000" b="1" dirty="0">
                <a:latin typeface="宋体" panose="02010600030101010101" pitchFamily="2" charset="-122"/>
                <a:ea typeface="宋体" panose="02010600030101010101" pitchFamily="2" charset="-122"/>
                <a:cs typeface="宋体" panose="02010600030101010101" pitchFamily="2" charset="-122"/>
              </a:rPr>
              <a:t> </a:t>
            </a:r>
            <a:r>
              <a:rPr lang="zh-CN" altLang="en-US" sz="4000" b="1" dirty="0">
                <a:latin typeface="宋体" panose="02010600030101010101" pitchFamily="2" charset="-122"/>
                <a:ea typeface="宋体" panose="02010600030101010101" pitchFamily="2" charset="-122"/>
                <a:cs typeface="宋体" panose="02010600030101010101" pitchFamily="2" charset="-122"/>
              </a:rPr>
              <a:t>±15V直流稳压源仿真设计</a:t>
            </a:r>
            <a:endParaRPr lang="zh-CN" altLang="en-US" sz="4000" b="1" dirty="0">
              <a:latin typeface="宋体" panose="02010600030101010101" pitchFamily="2" charset="-122"/>
              <a:ea typeface="宋体" panose="02010600030101010101" pitchFamily="2" charset="-122"/>
              <a:cs typeface="宋体" panose="02010600030101010101" pitchFamily="2" charset="-122"/>
            </a:endParaRPr>
          </a:p>
        </p:txBody>
      </p:sp>
      <p:sp>
        <p:nvSpPr>
          <p:cNvPr id="100" name="文本框 99"/>
          <p:cNvSpPr txBox="1"/>
          <p:nvPr/>
        </p:nvSpPr>
        <p:spPr>
          <a:xfrm>
            <a:off x="827405" y="1124585"/>
            <a:ext cx="7771765" cy="460375"/>
          </a:xfrm>
          <a:prstGeom prst="rect">
            <a:avLst/>
          </a:prstGeom>
          <a:noFill/>
          <a:ln w="9525">
            <a:noFill/>
          </a:ln>
        </p:spPr>
        <p:txBody>
          <a:bodyPr wrap="square">
            <a:spAutoFit/>
          </a:bodyPr>
          <a:p>
            <a:pPr indent="269875" algn="just"/>
            <a:r>
              <a:rPr lang="zh-CN">
                <a:ea typeface="宋体" panose="02010600030101010101" pitchFamily="2" charset="-122"/>
              </a:rPr>
              <a:t>二、原理图设计</a:t>
            </a:r>
            <a:endParaRPr lang="zh-CN">
              <a:ea typeface="宋体" panose="02010600030101010101" pitchFamily="2" charset="-122"/>
            </a:endParaRPr>
          </a:p>
        </p:txBody>
      </p:sp>
      <p:pic>
        <p:nvPicPr>
          <p:cNvPr id="-2147482579" name="图片 -2147482580" descr="4-10"/>
          <p:cNvPicPr>
            <a:picLocks noChangeAspect="1"/>
          </p:cNvPicPr>
          <p:nvPr>
            <p:custDataLst>
              <p:tags r:id="rId1"/>
            </p:custDataLst>
          </p:nvPr>
        </p:nvPicPr>
        <p:blipFill>
          <a:blip r:embed="rId2"/>
          <a:stretch>
            <a:fillRect/>
          </a:stretch>
        </p:blipFill>
        <p:spPr>
          <a:xfrm>
            <a:off x="755650" y="1844675"/>
            <a:ext cx="8086725" cy="2961005"/>
          </a:xfrm>
          <a:prstGeom prst="rect">
            <a:avLst/>
          </a:prstGeom>
          <a:noFill/>
          <a:ln w="9525">
            <a:noFill/>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标题 147457"/>
          <p:cNvSpPr>
            <a:spLocks noGrp="1"/>
          </p:cNvSpPr>
          <p:nvPr>
            <p:ph type="title"/>
          </p:nvPr>
        </p:nvSpPr>
        <p:spPr>
          <a:xfrm>
            <a:off x="541020" y="0"/>
            <a:ext cx="7772400" cy="998855"/>
          </a:xfrm>
        </p:spPr>
        <p:txBody>
          <a:bodyPr anchor="ctr" anchorCtr="0"/>
          <a:p>
            <a:r>
              <a:rPr lang="zh-CN" altLang="en-US" sz="4000" b="1" dirty="0">
                <a:latin typeface="宋体" panose="02010600030101010101" pitchFamily="2" charset="-122"/>
                <a:ea typeface="宋体" panose="02010600030101010101" pitchFamily="2" charset="-122"/>
                <a:cs typeface="宋体" panose="02010600030101010101" pitchFamily="2" charset="-122"/>
              </a:rPr>
              <a:t>4.3  </a:t>
            </a:r>
            <a:r>
              <a:rPr lang="en-US" altLang="zh-CN" sz="4000" b="1" dirty="0">
                <a:latin typeface="宋体" panose="02010600030101010101" pitchFamily="2" charset="-122"/>
                <a:ea typeface="宋体" panose="02010600030101010101" pitchFamily="2" charset="-122"/>
                <a:cs typeface="宋体" panose="02010600030101010101" pitchFamily="2" charset="-122"/>
              </a:rPr>
              <a:t> </a:t>
            </a:r>
            <a:r>
              <a:rPr lang="zh-CN" altLang="en-US" sz="4000" b="1" dirty="0">
                <a:latin typeface="宋体" panose="02010600030101010101" pitchFamily="2" charset="-122"/>
                <a:ea typeface="宋体" panose="02010600030101010101" pitchFamily="2" charset="-122"/>
                <a:cs typeface="宋体" panose="02010600030101010101" pitchFamily="2" charset="-122"/>
              </a:rPr>
              <a:t>±15V直流稳压源仿真设计</a:t>
            </a:r>
            <a:endParaRPr lang="zh-CN" altLang="en-US" sz="4000" b="1" dirty="0">
              <a:latin typeface="宋体" panose="02010600030101010101" pitchFamily="2" charset="-122"/>
              <a:ea typeface="宋体" panose="02010600030101010101" pitchFamily="2" charset="-122"/>
              <a:cs typeface="宋体" panose="02010600030101010101" pitchFamily="2" charset="-122"/>
            </a:endParaRPr>
          </a:p>
        </p:txBody>
      </p:sp>
      <p:sp>
        <p:nvSpPr>
          <p:cNvPr id="100" name="文本框 99"/>
          <p:cNvSpPr txBox="1"/>
          <p:nvPr/>
        </p:nvSpPr>
        <p:spPr>
          <a:xfrm>
            <a:off x="827405" y="1052830"/>
            <a:ext cx="7771765" cy="460375"/>
          </a:xfrm>
          <a:prstGeom prst="rect">
            <a:avLst/>
          </a:prstGeom>
          <a:noFill/>
          <a:ln w="9525">
            <a:noFill/>
          </a:ln>
        </p:spPr>
        <p:txBody>
          <a:bodyPr wrap="square">
            <a:spAutoFit/>
          </a:bodyPr>
          <a:p>
            <a:pPr indent="269875" algn="just"/>
            <a:r>
              <a:rPr lang="zh-CN">
                <a:ea typeface="宋体" panose="02010600030101010101" pitchFamily="2" charset="-122"/>
              </a:rPr>
              <a:t>三、</a:t>
            </a:r>
            <a:r>
              <a:rPr lang="en-US" altLang="zh-CN">
                <a:ea typeface="宋体" panose="02010600030101010101" pitchFamily="2" charset="-122"/>
              </a:rPr>
              <a:t> </a:t>
            </a:r>
            <a:r>
              <a:rPr lang="zh-CN">
                <a:ea typeface="宋体" panose="02010600030101010101" pitchFamily="2" charset="-122"/>
              </a:rPr>
              <a:t>直流稳压源电路原理图元器件及端口清单</a:t>
            </a:r>
            <a:endParaRPr lang="zh-CN">
              <a:ea typeface="宋体" panose="02010600030101010101" pitchFamily="2" charset="-122"/>
            </a:endParaRPr>
          </a:p>
        </p:txBody>
      </p:sp>
      <p:graphicFrame>
        <p:nvGraphicFramePr>
          <p:cNvPr id="3" name="表格 2"/>
          <p:cNvGraphicFramePr/>
          <p:nvPr>
            <p:custDataLst>
              <p:tags r:id="rId1"/>
            </p:custDataLst>
          </p:nvPr>
        </p:nvGraphicFramePr>
        <p:xfrm>
          <a:off x="698500" y="1567180"/>
          <a:ext cx="8231505" cy="4520565"/>
        </p:xfrm>
        <a:graphic>
          <a:graphicData uri="http://schemas.openxmlformats.org/drawingml/2006/table">
            <a:tbl>
              <a:tblPr/>
              <a:tblGrid>
                <a:gridCol w="1154430"/>
                <a:gridCol w="976630"/>
                <a:gridCol w="1170940"/>
                <a:gridCol w="3061335"/>
                <a:gridCol w="1868170"/>
              </a:tblGrid>
              <a:tr h="300990">
                <a:tc>
                  <a:txBody>
                    <a:bodyPr/>
                    <a:p>
                      <a:pPr algn="ctr">
                        <a:buNone/>
                      </a:pPr>
                      <a:r>
                        <a:rPr lang="en-US" sz="1400">
                          <a:latin typeface="黑体" panose="02010609060101010101" pitchFamily="2" charset="-122"/>
                          <a:ea typeface="黑体" panose="02010609060101010101" pitchFamily="2" charset="-122"/>
                          <a:cs typeface="黑体" panose="02010609060101010101" pitchFamily="2" charset="-122"/>
                        </a:rPr>
                        <a:t>元器件名称</a:t>
                      </a:r>
                      <a:endParaRPr lang="en-US" altLang="en-US" sz="1400">
                        <a:latin typeface="黑体" panose="02010609060101010101" pitchFamily="2" charset="-122"/>
                        <a:ea typeface="黑体" panose="02010609060101010101" pitchFamily="2" charset="-122"/>
                        <a:cs typeface="黑体" panose="0201060906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400">
                          <a:latin typeface="黑体" panose="02010609060101010101" pitchFamily="2" charset="-122"/>
                          <a:ea typeface="黑体" panose="02010609060101010101" pitchFamily="2" charset="-122"/>
                          <a:cs typeface="黑体" panose="02010609060101010101" pitchFamily="2" charset="-122"/>
                        </a:rPr>
                        <a:t>元器件编号</a:t>
                      </a:r>
                      <a:endParaRPr lang="en-US" altLang="en-US" sz="1400">
                        <a:latin typeface="黑体" panose="02010609060101010101" pitchFamily="2" charset="-122"/>
                        <a:ea typeface="黑体" panose="02010609060101010101" pitchFamily="2" charset="-122"/>
                        <a:cs typeface="黑体" panose="0201060906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400">
                          <a:latin typeface="黑体" panose="02010609060101010101" pitchFamily="2" charset="-122"/>
                          <a:ea typeface="黑体" panose="02010609060101010101" pitchFamily="2" charset="-122"/>
                          <a:cs typeface="黑体" panose="02010609060101010101" pitchFamily="2" charset="-122"/>
                        </a:rPr>
                        <a:t>元器件标称值</a:t>
                      </a:r>
                      <a:endParaRPr lang="en-US" altLang="en-US" sz="1400">
                        <a:latin typeface="黑体" panose="02010609060101010101" pitchFamily="2" charset="-122"/>
                        <a:ea typeface="黑体" panose="02010609060101010101" pitchFamily="2" charset="-122"/>
                        <a:cs typeface="黑体" panose="0201060906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400">
                          <a:latin typeface="黑体" panose="02010609060101010101" pitchFamily="2" charset="-122"/>
                          <a:ea typeface="黑体" panose="02010609060101010101" pitchFamily="2" charset="-122"/>
                          <a:cs typeface="黑体" panose="02010609060101010101" pitchFamily="2" charset="-122"/>
                        </a:rPr>
                        <a:t>所属元器件库或端口</a:t>
                      </a:r>
                      <a:endParaRPr lang="en-US" altLang="en-US" sz="1400">
                        <a:latin typeface="黑体" panose="02010609060101010101" pitchFamily="2" charset="-122"/>
                        <a:ea typeface="黑体" panose="02010609060101010101" pitchFamily="2" charset="-122"/>
                        <a:cs typeface="黑体" panose="0201060906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400">
                          <a:latin typeface="黑体" panose="02010609060101010101" pitchFamily="2" charset="-122"/>
                          <a:ea typeface="黑体" panose="02010609060101010101" pitchFamily="2" charset="-122"/>
                          <a:cs typeface="黑体" panose="02010609060101010101" pitchFamily="2" charset="-122"/>
                        </a:rPr>
                        <a:t>说明</a:t>
                      </a:r>
                      <a:endParaRPr lang="en-US" altLang="en-US" sz="1400">
                        <a:latin typeface="黑体" panose="02010609060101010101" pitchFamily="2" charset="-122"/>
                        <a:ea typeface="黑体" panose="02010609060101010101" pitchFamily="2" charset="-122"/>
                        <a:cs typeface="黑体" panose="0201060906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01625">
                <a:tc>
                  <a:txBody>
                    <a:bodyPr/>
                    <a:p>
                      <a:pPr algn="ctr">
                        <a:buNone/>
                      </a:pPr>
                      <a:r>
                        <a:rPr lang="en-US" sz="1400">
                          <a:latin typeface="Times New Roman" panose="02020603050405020304" pitchFamily="18" charset="0"/>
                          <a:cs typeface="Times New Roman" panose="02020603050405020304" pitchFamily="18" charset="0"/>
                        </a:rPr>
                        <a:t> Alternator</a:t>
                      </a:r>
                      <a:endParaRPr lang="en-US" altLang="en-US" sz="14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400">
                          <a:latin typeface="Times New Roman" panose="02020603050405020304" pitchFamily="18" charset="0"/>
                          <a:cs typeface="Times New Roman" panose="02020603050405020304" pitchFamily="18" charset="0"/>
                        </a:rPr>
                        <a:t>AC</a:t>
                      </a:r>
                      <a:endParaRPr lang="en-US" altLang="en-US" sz="14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400">
                          <a:latin typeface="Times New Roman" panose="02020603050405020304" pitchFamily="18" charset="0"/>
                          <a:cs typeface="Times New Roman" panose="02020603050405020304" pitchFamily="18" charset="0"/>
                        </a:rPr>
                        <a:t>220V，50Hz</a:t>
                      </a:r>
                      <a:endParaRPr lang="en-US" altLang="en-US" sz="14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400">
                          <a:latin typeface="Times New Roman" panose="02020603050405020304" pitchFamily="18" charset="0"/>
                          <a:cs typeface="Times New Roman" panose="02020603050405020304" pitchFamily="18" charset="0"/>
                        </a:rPr>
                        <a:t>Simulator Primitives（仿真源元器件库）</a:t>
                      </a:r>
                      <a:endParaRPr lang="en-US" altLang="en-US" sz="14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400">
                          <a:latin typeface="Times New Roman" panose="02020603050405020304" pitchFamily="18" charset="0"/>
                          <a:cs typeface="Times New Roman" panose="02020603050405020304" pitchFamily="18" charset="0"/>
                        </a:rPr>
                        <a:t>交流</a:t>
                      </a:r>
                      <a:r>
                        <a:rPr lang="en-US" sz="1400">
                          <a:latin typeface="宋体" panose="02010600030101010101" pitchFamily="2" charset="-122"/>
                          <a:ea typeface="宋体" panose="02010600030101010101" pitchFamily="2" charset="-122"/>
                          <a:cs typeface="宋体" panose="02010600030101010101" pitchFamily="2" charset="-122"/>
                        </a:rPr>
                        <a:t>电源</a:t>
                      </a:r>
                      <a:endParaRPr lang="en-US" altLang="en-US" sz="14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00990">
                <a:tc>
                  <a:txBody>
                    <a:bodyPr/>
                    <a:p>
                      <a:pPr algn="ctr">
                        <a:buNone/>
                      </a:pPr>
                      <a:r>
                        <a:rPr lang="en-US" sz="1400">
                          <a:latin typeface="Times New Roman" panose="02020603050405020304" pitchFamily="18" charset="0"/>
                          <a:cs typeface="Times New Roman" panose="02020603050405020304" pitchFamily="18" charset="0"/>
                        </a:rPr>
                        <a:t>FUSE</a:t>
                      </a:r>
                      <a:endParaRPr lang="en-US" altLang="en-US" sz="14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400">
                          <a:latin typeface="Times New Roman" panose="02020603050405020304" pitchFamily="18" charset="0"/>
                          <a:cs typeface="Times New Roman" panose="02020603050405020304" pitchFamily="18" charset="0"/>
                        </a:rPr>
                        <a:t>FUSE</a:t>
                      </a:r>
                      <a:endParaRPr lang="en-US" altLang="en-US" sz="14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400">
                          <a:latin typeface="Times New Roman" panose="02020603050405020304" pitchFamily="18" charset="0"/>
                          <a:cs typeface="Times New Roman" panose="02020603050405020304" pitchFamily="18" charset="0"/>
                        </a:rPr>
                        <a:t>2A</a:t>
                      </a:r>
                      <a:endParaRPr lang="en-US" altLang="en-US" sz="14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400">
                          <a:latin typeface="Times New Roman" panose="02020603050405020304" pitchFamily="18" charset="0"/>
                          <a:cs typeface="Times New Roman" panose="02020603050405020304" pitchFamily="18" charset="0"/>
                        </a:rPr>
                        <a:t>Miscellaneous（混杂元器件库）</a:t>
                      </a:r>
                      <a:endParaRPr lang="en-US" altLang="en-US" sz="14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400">
                          <a:latin typeface="宋体" panose="02010600030101010101" pitchFamily="2" charset="-122"/>
                          <a:ea typeface="宋体" panose="02010600030101010101" pitchFamily="2" charset="-122"/>
                          <a:cs typeface="宋体" panose="02010600030101010101" pitchFamily="2" charset="-122"/>
                        </a:rPr>
                        <a:t>熔断器</a:t>
                      </a:r>
                      <a:endParaRPr lang="en-US" altLang="en-US" sz="14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02260">
                <a:tc>
                  <a:txBody>
                    <a:bodyPr/>
                    <a:p>
                      <a:pPr algn="ctr">
                        <a:buNone/>
                      </a:pPr>
                      <a:r>
                        <a:rPr lang="en-US" sz="1400">
                          <a:latin typeface="Times New Roman" panose="02020603050405020304" pitchFamily="18" charset="0"/>
                          <a:cs typeface="Times New Roman" panose="02020603050405020304" pitchFamily="18" charset="0"/>
                        </a:rPr>
                        <a:t>SW-SPST</a:t>
                      </a:r>
                      <a:endParaRPr lang="en-US" altLang="en-US" sz="14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400">
                          <a:latin typeface="Times New Roman" panose="02020603050405020304" pitchFamily="18" charset="0"/>
                          <a:cs typeface="Times New Roman" panose="02020603050405020304" pitchFamily="18" charset="0"/>
                        </a:rPr>
                        <a:t>S1</a:t>
                      </a:r>
                      <a:endParaRPr lang="en-US" altLang="en-US" sz="14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400">
                          <a:latin typeface="宋体" panose="02010600030101010101" pitchFamily="2" charset="-122"/>
                          <a:ea typeface="宋体" panose="02010600030101010101" pitchFamily="2" charset="-122"/>
                          <a:cs typeface="宋体" panose="02010600030101010101" pitchFamily="2" charset="-122"/>
                        </a:rPr>
                        <a:t>—</a:t>
                      </a:r>
                      <a:endParaRPr lang="en-US" altLang="en-US" sz="14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400">
                          <a:latin typeface="Times New Roman" panose="02020603050405020304" pitchFamily="18" charset="0"/>
                          <a:cs typeface="Times New Roman" panose="02020603050405020304" pitchFamily="18" charset="0"/>
                        </a:rPr>
                        <a:t>Switches&amp; Relays（开关和继电器元器件库）</a:t>
                      </a:r>
                      <a:endParaRPr lang="en-US" altLang="en-US" sz="14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400">
                          <a:latin typeface="Times New Roman" panose="02020603050405020304" pitchFamily="18" charset="0"/>
                          <a:cs typeface="Times New Roman" panose="02020603050405020304" pitchFamily="18" charset="0"/>
                        </a:rPr>
                        <a:t>单刀单掷开关</a:t>
                      </a:r>
                      <a:endParaRPr lang="en-US" altLang="en-US" sz="14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00355">
                <a:tc>
                  <a:txBody>
                    <a:bodyPr/>
                    <a:p>
                      <a:pPr algn="ctr">
                        <a:buNone/>
                      </a:pPr>
                      <a:r>
                        <a:rPr lang="en-US" sz="1400">
                          <a:latin typeface="Times New Roman" panose="02020603050405020304" pitchFamily="18" charset="0"/>
                          <a:cs typeface="Times New Roman" panose="02020603050405020304" pitchFamily="18" charset="0"/>
                        </a:rPr>
                        <a:t>TRAN-2P3S</a:t>
                      </a:r>
                      <a:endParaRPr lang="en-US" altLang="en-US" sz="14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400">
                          <a:latin typeface="Times New Roman" panose="02020603050405020304" pitchFamily="18" charset="0"/>
                          <a:cs typeface="Times New Roman" panose="02020603050405020304" pitchFamily="18" charset="0"/>
                        </a:rPr>
                        <a:t>TR1</a:t>
                      </a:r>
                      <a:endParaRPr lang="en-US" altLang="en-US" sz="14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400">
                          <a:latin typeface="宋体" panose="02010600030101010101" pitchFamily="2" charset="-122"/>
                          <a:ea typeface="宋体" panose="02010600030101010101" pitchFamily="2" charset="-122"/>
                          <a:cs typeface="宋体" panose="02010600030101010101" pitchFamily="2" charset="-122"/>
                        </a:rPr>
                        <a:t>—</a:t>
                      </a:r>
                      <a:endParaRPr lang="en-US" altLang="en-US" sz="14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400">
                          <a:latin typeface="Times New Roman" panose="02020603050405020304" pitchFamily="18" charset="0"/>
                          <a:cs typeface="Times New Roman" panose="02020603050405020304" pitchFamily="18" charset="0"/>
                        </a:rPr>
                        <a:t>Inductors（电感器元器件库）</a:t>
                      </a:r>
                      <a:endParaRPr lang="en-US" altLang="en-US" sz="14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400">
                          <a:latin typeface="Times New Roman" panose="02020603050405020304" pitchFamily="18" charset="0"/>
                          <a:cs typeface="Times New Roman" panose="02020603050405020304" pitchFamily="18" charset="0"/>
                        </a:rPr>
                        <a:t>变压器</a:t>
                      </a:r>
                      <a:endParaRPr lang="en-US" altLang="en-US" sz="14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02260">
                <a:tc>
                  <a:txBody>
                    <a:bodyPr/>
                    <a:p>
                      <a:pPr algn="ctr">
                        <a:buNone/>
                      </a:pPr>
                      <a:r>
                        <a:rPr lang="en-US" sz="1400">
                          <a:latin typeface="Times New Roman" panose="02020603050405020304" pitchFamily="18" charset="0"/>
                          <a:cs typeface="Times New Roman" panose="02020603050405020304" pitchFamily="18" charset="0"/>
                        </a:rPr>
                        <a:t>BRIDGE</a:t>
                      </a:r>
                      <a:endParaRPr lang="en-US" altLang="en-US" sz="14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400">
                          <a:latin typeface="Times New Roman" panose="02020603050405020304" pitchFamily="18" charset="0"/>
                          <a:cs typeface="Times New Roman" panose="02020603050405020304" pitchFamily="18" charset="0"/>
                        </a:rPr>
                        <a:t>BR1</a:t>
                      </a:r>
                      <a:endParaRPr lang="en-US" altLang="en-US" sz="14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400">
                          <a:latin typeface="宋体" panose="02010600030101010101" pitchFamily="2" charset="-122"/>
                          <a:ea typeface="宋体" panose="02010600030101010101" pitchFamily="2" charset="-122"/>
                          <a:cs typeface="宋体" panose="02010600030101010101" pitchFamily="2" charset="-122"/>
                        </a:rPr>
                        <a:t>—</a:t>
                      </a:r>
                      <a:endParaRPr lang="en-US" altLang="en-US" sz="14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400">
                          <a:latin typeface="Times New Roman" panose="02020603050405020304" pitchFamily="18" charset="0"/>
                          <a:cs typeface="Times New Roman" panose="02020603050405020304" pitchFamily="18" charset="0"/>
                        </a:rPr>
                        <a:t>Diodes（二极管元器件库）</a:t>
                      </a:r>
                      <a:endParaRPr lang="en-US" altLang="en-US" sz="14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400">
                          <a:latin typeface="Times New Roman" panose="02020603050405020304" pitchFamily="18" charset="0"/>
                          <a:cs typeface="Times New Roman" panose="02020603050405020304" pitchFamily="18" charset="0"/>
                        </a:rPr>
                        <a:t>整流桥</a:t>
                      </a:r>
                      <a:endParaRPr lang="en-US" altLang="en-US" sz="14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00990">
                <a:tc>
                  <a:txBody>
                    <a:bodyPr/>
                    <a:p>
                      <a:pPr algn="ctr">
                        <a:buNone/>
                      </a:pPr>
                      <a:r>
                        <a:rPr lang="en-US" sz="1400">
                          <a:latin typeface="Times New Roman" panose="02020603050405020304" pitchFamily="18" charset="0"/>
                          <a:cs typeface="Times New Roman" panose="02020603050405020304" pitchFamily="18" charset="0"/>
                        </a:rPr>
                        <a:t>CAP-ELEC</a:t>
                      </a:r>
                      <a:endParaRPr lang="en-US" altLang="en-US" sz="14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400">
                          <a:latin typeface="Times New Roman" panose="02020603050405020304" pitchFamily="18" charset="0"/>
                          <a:cs typeface="Times New Roman" panose="02020603050405020304" pitchFamily="18" charset="0"/>
                        </a:rPr>
                        <a:t>C1</a:t>
                      </a:r>
                      <a:r>
                        <a:rPr lang="en-US" sz="1400">
                          <a:latin typeface="宋体" panose="02010600030101010101" pitchFamily="2" charset="-122"/>
                          <a:ea typeface="宋体" panose="02010600030101010101" pitchFamily="2" charset="-122"/>
                          <a:cs typeface="宋体" panose="02010600030101010101" pitchFamily="2" charset="-122"/>
                        </a:rPr>
                        <a:t>～</a:t>
                      </a:r>
                      <a:r>
                        <a:rPr lang="en-US" sz="1400">
                          <a:latin typeface="Times New Roman" panose="02020603050405020304" pitchFamily="18" charset="0"/>
                          <a:cs typeface="Times New Roman" panose="02020603050405020304" pitchFamily="18" charset="0"/>
                        </a:rPr>
                        <a:t>C6</a:t>
                      </a:r>
                      <a:endParaRPr lang="en-US" altLang="en-US" sz="14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400">
                          <a:latin typeface="Times New Roman" panose="02020603050405020304" pitchFamily="18" charset="0"/>
                          <a:cs typeface="Times New Roman" panose="02020603050405020304" pitchFamily="18" charset="0"/>
                        </a:rPr>
                        <a:t>见图4-</a:t>
                      </a:r>
                      <a:r>
                        <a:rPr lang="en-US" sz="1400">
                          <a:latin typeface="宋体" panose="02010600030101010101" pitchFamily="2" charset="-122"/>
                          <a:ea typeface="宋体" panose="02010600030101010101" pitchFamily="2" charset="-122"/>
                          <a:cs typeface="宋体" panose="02010600030101010101" pitchFamily="2" charset="-122"/>
                        </a:rPr>
                        <a:t>7</a:t>
                      </a:r>
                      <a:endParaRPr lang="en-US" altLang="en-US" sz="14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400">
                          <a:latin typeface="Times New Roman" panose="02020603050405020304" pitchFamily="18" charset="0"/>
                          <a:cs typeface="Times New Roman" panose="02020603050405020304" pitchFamily="18" charset="0"/>
                        </a:rPr>
                        <a:t>Capacitors（电容元器件库）</a:t>
                      </a:r>
                      <a:endParaRPr lang="en-US" altLang="en-US" sz="14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400">
                          <a:latin typeface="Times New Roman" panose="02020603050405020304" pitchFamily="18" charset="0"/>
                          <a:cs typeface="Times New Roman" panose="02020603050405020304" pitchFamily="18" charset="0"/>
                        </a:rPr>
                        <a:t>电解电容</a:t>
                      </a:r>
                      <a:endParaRPr lang="en-US" altLang="en-US" sz="14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01625">
                <a:tc>
                  <a:txBody>
                    <a:bodyPr/>
                    <a:p>
                      <a:pPr algn="ctr">
                        <a:buNone/>
                      </a:pPr>
                      <a:r>
                        <a:rPr lang="en-US" sz="1400">
                          <a:latin typeface="Times New Roman" panose="02020603050405020304" pitchFamily="18" charset="0"/>
                          <a:cs typeface="Times New Roman" panose="02020603050405020304" pitchFamily="18" charset="0"/>
                        </a:rPr>
                        <a:t>CAP</a:t>
                      </a:r>
                      <a:endParaRPr lang="en-US" altLang="en-US" sz="14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400">
                          <a:latin typeface="Times New Roman" panose="02020603050405020304" pitchFamily="18" charset="0"/>
                          <a:cs typeface="Times New Roman" panose="02020603050405020304" pitchFamily="18" charset="0"/>
                        </a:rPr>
                        <a:t>C7</a:t>
                      </a:r>
                      <a:r>
                        <a:rPr lang="en-US" sz="1400">
                          <a:latin typeface="宋体" panose="02010600030101010101" pitchFamily="2" charset="-122"/>
                          <a:ea typeface="宋体" panose="02010600030101010101" pitchFamily="2" charset="-122"/>
                          <a:cs typeface="宋体" panose="02010600030101010101" pitchFamily="2" charset="-122"/>
                        </a:rPr>
                        <a:t>～</a:t>
                      </a:r>
                      <a:r>
                        <a:rPr lang="en-US" sz="1400">
                          <a:latin typeface="Times New Roman" panose="02020603050405020304" pitchFamily="18" charset="0"/>
                          <a:cs typeface="Times New Roman" panose="02020603050405020304" pitchFamily="18" charset="0"/>
                        </a:rPr>
                        <a:t>C8</a:t>
                      </a:r>
                      <a:endParaRPr lang="en-US" altLang="en-US" sz="14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400">
                          <a:latin typeface="Times New Roman" panose="02020603050405020304" pitchFamily="18" charset="0"/>
                          <a:cs typeface="Times New Roman" panose="02020603050405020304" pitchFamily="18" charset="0"/>
                        </a:rPr>
                        <a:t>见图4-</a:t>
                      </a:r>
                      <a:r>
                        <a:rPr lang="en-US" sz="1400">
                          <a:latin typeface="宋体" panose="02010600030101010101" pitchFamily="2" charset="-122"/>
                          <a:ea typeface="宋体" panose="02010600030101010101" pitchFamily="2" charset="-122"/>
                          <a:cs typeface="宋体" panose="02010600030101010101" pitchFamily="2" charset="-122"/>
                        </a:rPr>
                        <a:t>7</a:t>
                      </a:r>
                      <a:endParaRPr lang="en-US" altLang="en-US" sz="14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400">
                          <a:latin typeface="Times New Roman" panose="02020603050405020304" pitchFamily="18" charset="0"/>
                          <a:cs typeface="Times New Roman" panose="02020603050405020304" pitchFamily="18" charset="0"/>
                        </a:rPr>
                        <a:t>Capacitors</a:t>
                      </a:r>
                      <a:endParaRPr lang="en-US" altLang="en-US" sz="14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400">
                          <a:latin typeface="Times New Roman" panose="02020603050405020304" pitchFamily="18" charset="0"/>
                          <a:cs typeface="Times New Roman" panose="02020603050405020304" pitchFamily="18" charset="0"/>
                        </a:rPr>
                        <a:t>无极性电容</a:t>
                      </a:r>
                      <a:endParaRPr lang="en-US" altLang="en-US" sz="14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00990">
                <a:tc>
                  <a:txBody>
                    <a:bodyPr/>
                    <a:p>
                      <a:pPr algn="ctr">
                        <a:buNone/>
                      </a:pPr>
                      <a:r>
                        <a:rPr lang="en-US" sz="1400">
                          <a:latin typeface="宋体" panose="02010600030101010101" pitchFamily="2" charset="-122"/>
                          <a:ea typeface="宋体" panose="02010600030101010101" pitchFamily="2" charset="-122"/>
                          <a:cs typeface="宋体" panose="02010600030101010101" pitchFamily="2" charset="-122"/>
                        </a:rPr>
                        <a:t>1</a:t>
                      </a:r>
                      <a:r>
                        <a:rPr lang="en-US" sz="1400">
                          <a:latin typeface="Times New Roman" panose="02020603050405020304" pitchFamily="18" charset="0"/>
                          <a:cs typeface="Times New Roman" panose="02020603050405020304" pitchFamily="18" charset="0"/>
                        </a:rPr>
                        <a:t>N4001</a:t>
                      </a:r>
                      <a:endParaRPr lang="en-US" altLang="en-US" sz="14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400">
                          <a:latin typeface="Times New Roman" panose="02020603050405020304" pitchFamily="18" charset="0"/>
                          <a:cs typeface="Times New Roman" panose="02020603050405020304" pitchFamily="18" charset="0"/>
                        </a:rPr>
                        <a:t>D1</a:t>
                      </a:r>
                      <a:r>
                        <a:rPr lang="en-US" sz="1400">
                          <a:latin typeface="宋体" panose="02010600030101010101" pitchFamily="2" charset="-122"/>
                          <a:ea typeface="宋体" panose="02010600030101010101" pitchFamily="2" charset="-122"/>
                          <a:cs typeface="宋体" panose="02010600030101010101" pitchFamily="2" charset="-122"/>
                        </a:rPr>
                        <a:t>～</a:t>
                      </a:r>
                      <a:r>
                        <a:rPr lang="en-US" sz="1400">
                          <a:latin typeface="Times New Roman" panose="02020603050405020304" pitchFamily="18" charset="0"/>
                          <a:cs typeface="Times New Roman" panose="02020603050405020304" pitchFamily="18" charset="0"/>
                        </a:rPr>
                        <a:t>D2</a:t>
                      </a:r>
                      <a:endParaRPr lang="en-US" altLang="en-US" sz="14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400">
                          <a:latin typeface="Times New Roman" panose="02020603050405020304" pitchFamily="18" charset="0"/>
                          <a:cs typeface="Times New Roman" panose="02020603050405020304" pitchFamily="18" charset="0"/>
                        </a:rPr>
                        <a:t>见图4-</a:t>
                      </a:r>
                      <a:r>
                        <a:rPr lang="en-US" sz="1400">
                          <a:latin typeface="宋体" panose="02010600030101010101" pitchFamily="2" charset="-122"/>
                          <a:ea typeface="宋体" panose="02010600030101010101" pitchFamily="2" charset="-122"/>
                          <a:cs typeface="宋体" panose="02010600030101010101" pitchFamily="2" charset="-122"/>
                        </a:rPr>
                        <a:t>7</a:t>
                      </a:r>
                      <a:endParaRPr lang="en-US" altLang="en-US" sz="14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400">
                          <a:latin typeface="Times New Roman" panose="02020603050405020304" pitchFamily="18" charset="0"/>
                          <a:cs typeface="Times New Roman" panose="02020603050405020304" pitchFamily="18" charset="0"/>
                        </a:rPr>
                        <a:t>Diodes</a:t>
                      </a:r>
                      <a:endParaRPr lang="en-US" altLang="en-US" sz="14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400">
                          <a:latin typeface="Times New Roman" panose="02020603050405020304" pitchFamily="18" charset="0"/>
                          <a:cs typeface="Times New Roman" panose="02020603050405020304" pitchFamily="18" charset="0"/>
                        </a:rPr>
                        <a:t>普通二极管</a:t>
                      </a:r>
                      <a:endParaRPr lang="en-US" altLang="en-US" sz="14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02260">
                <a:tc>
                  <a:txBody>
                    <a:bodyPr/>
                    <a:p>
                      <a:pPr algn="ctr">
                        <a:buNone/>
                      </a:pPr>
                      <a:r>
                        <a:rPr lang="en-US" sz="1400">
                          <a:latin typeface="Times New Roman" panose="02020603050405020304" pitchFamily="18" charset="0"/>
                          <a:cs typeface="Times New Roman" panose="02020603050405020304" pitchFamily="18" charset="0"/>
                        </a:rPr>
                        <a:t>7815</a:t>
                      </a:r>
                      <a:endParaRPr lang="en-US" altLang="en-US" sz="14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400">
                          <a:latin typeface="Times New Roman" panose="02020603050405020304" pitchFamily="18" charset="0"/>
                          <a:cs typeface="Times New Roman" panose="02020603050405020304" pitchFamily="18" charset="0"/>
                        </a:rPr>
                        <a:t>V1</a:t>
                      </a:r>
                      <a:endParaRPr lang="en-US" altLang="en-US" sz="14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400">
                          <a:latin typeface="宋体" panose="02010600030101010101" pitchFamily="2" charset="-122"/>
                          <a:ea typeface="宋体" panose="02010600030101010101" pitchFamily="2" charset="-122"/>
                          <a:cs typeface="宋体" panose="02010600030101010101" pitchFamily="2" charset="-122"/>
                        </a:rPr>
                        <a:t>—</a:t>
                      </a:r>
                      <a:endParaRPr lang="en-US" altLang="en-US" sz="14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400">
                          <a:latin typeface="Times New Roman" panose="02020603050405020304" pitchFamily="18" charset="0"/>
                          <a:cs typeface="Times New Roman" panose="02020603050405020304" pitchFamily="18" charset="0"/>
                        </a:rPr>
                        <a:t>Analog ICs（模拟芯片元器件库）</a:t>
                      </a:r>
                      <a:endParaRPr lang="en-US" altLang="en-US" sz="14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400">
                          <a:latin typeface="Times New Roman" panose="02020603050405020304" pitchFamily="18" charset="0"/>
                          <a:cs typeface="Times New Roman" panose="02020603050405020304" pitchFamily="18" charset="0"/>
                        </a:rPr>
                        <a:t>78系列三端稳压</a:t>
                      </a:r>
                      <a:r>
                        <a:rPr lang="en-US" sz="1400">
                          <a:latin typeface="宋体" panose="02010600030101010101" pitchFamily="2" charset="-122"/>
                          <a:ea typeface="宋体" panose="02010600030101010101" pitchFamily="2" charset="-122"/>
                          <a:cs typeface="宋体" panose="02010600030101010101" pitchFamily="2" charset="-122"/>
                        </a:rPr>
                        <a:t>管</a:t>
                      </a:r>
                      <a:endParaRPr lang="en-US" altLang="en-US" sz="14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00355">
                <a:tc>
                  <a:txBody>
                    <a:bodyPr/>
                    <a:p>
                      <a:pPr algn="ctr">
                        <a:buNone/>
                      </a:pPr>
                      <a:r>
                        <a:rPr lang="en-US" sz="1400">
                          <a:latin typeface="Times New Roman" panose="02020603050405020304" pitchFamily="18" charset="0"/>
                          <a:cs typeface="Times New Roman" panose="02020603050405020304" pitchFamily="18" charset="0"/>
                        </a:rPr>
                        <a:t>7915</a:t>
                      </a:r>
                      <a:endParaRPr lang="en-US" altLang="en-US" sz="14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400">
                          <a:latin typeface="Times New Roman" panose="02020603050405020304" pitchFamily="18" charset="0"/>
                          <a:cs typeface="Times New Roman" panose="02020603050405020304" pitchFamily="18" charset="0"/>
                        </a:rPr>
                        <a:t>V2</a:t>
                      </a:r>
                      <a:endParaRPr lang="en-US" altLang="en-US" sz="14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400">
                          <a:latin typeface="宋体" panose="02010600030101010101" pitchFamily="2" charset="-122"/>
                          <a:ea typeface="宋体" panose="02010600030101010101" pitchFamily="2" charset="-122"/>
                          <a:cs typeface="宋体" panose="02010600030101010101" pitchFamily="2" charset="-122"/>
                        </a:rPr>
                        <a:t>—</a:t>
                      </a:r>
                      <a:endParaRPr lang="en-US" altLang="en-US" sz="14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400">
                          <a:latin typeface="Times New Roman" panose="02020603050405020304" pitchFamily="18" charset="0"/>
                          <a:cs typeface="Times New Roman" panose="02020603050405020304" pitchFamily="18" charset="0"/>
                        </a:rPr>
                        <a:t>Analog ICs</a:t>
                      </a:r>
                      <a:endParaRPr lang="en-US" altLang="en-US" sz="14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400">
                          <a:latin typeface="Times New Roman" panose="02020603050405020304" pitchFamily="18" charset="0"/>
                          <a:cs typeface="Times New Roman" panose="02020603050405020304" pitchFamily="18" charset="0"/>
                        </a:rPr>
                        <a:t>79系列三端稳压</a:t>
                      </a:r>
                      <a:r>
                        <a:rPr lang="en-US" sz="1400">
                          <a:latin typeface="宋体" panose="02010600030101010101" pitchFamily="2" charset="-122"/>
                          <a:ea typeface="宋体" panose="02010600030101010101" pitchFamily="2" charset="-122"/>
                          <a:cs typeface="宋体" panose="02010600030101010101" pitchFamily="2" charset="-122"/>
                        </a:rPr>
                        <a:t>管</a:t>
                      </a:r>
                      <a:endParaRPr lang="en-US" altLang="en-US" sz="14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02260">
                <a:tc>
                  <a:txBody>
                    <a:bodyPr/>
                    <a:p>
                      <a:pPr algn="ctr">
                        <a:buNone/>
                      </a:pPr>
                      <a:r>
                        <a:rPr lang="en-US" sz="1400">
                          <a:latin typeface="Times New Roman" panose="02020603050405020304" pitchFamily="18" charset="0"/>
                          <a:cs typeface="Times New Roman" panose="02020603050405020304" pitchFamily="18" charset="0"/>
                        </a:rPr>
                        <a:t>GROUND</a:t>
                      </a:r>
                      <a:endParaRPr lang="en-US" altLang="en-US" sz="14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400">
                          <a:latin typeface="宋体" panose="02010600030101010101" pitchFamily="2" charset="-122"/>
                          <a:ea typeface="宋体" panose="02010600030101010101" pitchFamily="2" charset="-122"/>
                          <a:cs typeface="宋体" panose="02010600030101010101" pitchFamily="2" charset="-122"/>
                        </a:rPr>
                        <a:t>—</a:t>
                      </a:r>
                      <a:endParaRPr lang="en-US" altLang="en-US" sz="14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400">
                          <a:latin typeface="宋体" panose="02010600030101010101" pitchFamily="2" charset="-122"/>
                          <a:ea typeface="宋体" panose="02010600030101010101" pitchFamily="2" charset="-122"/>
                          <a:cs typeface="宋体" panose="02010600030101010101" pitchFamily="2" charset="-122"/>
                        </a:rPr>
                        <a:t>—</a:t>
                      </a:r>
                      <a:endParaRPr lang="en-US" altLang="en-US" sz="14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400">
                          <a:latin typeface="Times New Roman" panose="02020603050405020304" pitchFamily="18" charset="0"/>
                          <a:cs typeface="Times New Roman" panose="02020603050405020304" pitchFamily="18" charset="0"/>
                        </a:rPr>
                        <a:t>（工具条上的端口符号）</a:t>
                      </a:r>
                      <a:endParaRPr lang="en-US" altLang="en-US" sz="14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400">
                          <a:latin typeface="Times New Roman" panose="02020603050405020304" pitchFamily="18" charset="0"/>
                          <a:cs typeface="Times New Roman" panose="02020603050405020304" pitchFamily="18" charset="0"/>
                        </a:rPr>
                        <a:t>（接地端口）</a:t>
                      </a:r>
                      <a:endParaRPr lang="en-US" altLang="en-US" sz="14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02615">
                <a:tc>
                  <a:txBody>
                    <a:bodyPr/>
                    <a:p>
                      <a:pPr algn="ctr">
                        <a:buNone/>
                      </a:pPr>
                      <a:r>
                        <a:rPr lang="en-US" sz="1400">
                          <a:latin typeface="Times New Roman" panose="02020603050405020304" pitchFamily="18" charset="0"/>
                          <a:cs typeface="Times New Roman" panose="02020603050405020304" pitchFamily="18" charset="0"/>
                        </a:rPr>
                        <a:t>OU</a:t>
                      </a:r>
                      <a:r>
                        <a:rPr lang="en-US" sz="1400">
                          <a:latin typeface="宋体" panose="02010600030101010101" pitchFamily="2" charset="-122"/>
                          <a:ea typeface="宋体" panose="02010600030101010101" pitchFamily="2" charset="-122"/>
                          <a:cs typeface="宋体" panose="02010600030101010101" pitchFamily="2" charset="-122"/>
                        </a:rPr>
                        <a:t>T</a:t>
                      </a:r>
                      <a:r>
                        <a:rPr lang="en-US" sz="1400">
                          <a:latin typeface="Times New Roman" panose="02020603050405020304" pitchFamily="18" charset="0"/>
                          <a:cs typeface="Times New Roman" panose="02020603050405020304" pitchFamily="18" charset="0"/>
                        </a:rPr>
                        <a:t>PUT</a:t>
                      </a:r>
                      <a:endParaRPr lang="en-US" altLang="en-US" sz="14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400">
                          <a:latin typeface="宋体" panose="02010600030101010101" pitchFamily="2" charset="-122"/>
                          <a:ea typeface="宋体" panose="02010600030101010101" pitchFamily="2" charset="-122"/>
                          <a:cs typeface="宋体" panose="02010600030101010101" pitchFamily="2" charset="-122"/>
                        </a:rPr>
                        <a:t>—</a:t>
                      </a:r>
                      <a:endParaRPr lang="en-US" altLang="en-US" sz="14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400">
                          <a:latin typeface="Times New Roman" panose="02020603050405020304" pitchFamily="18" charset="0"/>
                          <a:cs typeface="Times New Roman" panose="02020603050405020304" pitchFamily="18" charset="0"/>
                        </a:rPr>
                        <a:t>+15V、−15V</a:t>
                      </a:r>
                      <a:endParaRPr lang="en-US" altLang="en-US" sz="14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400">
                          <a:latin typeface="Times New Roman" panose="02020603050405020304" pitchFamily="18" charset="0"/>
                          <a:cs typeface="Times New Roman" panose="02020603050405020304" pitchFamily="18" charset="0"/>
                        </a:rPr>
                        <a:t>（工具条上的端口符号）</a:t>
                      </a:r>
                      <a:endParaRPr lang="en-US" altLang="en-US" sz="14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400">
                          <a:latin typeface="Times New Roman" panose="02020603050405020304" pitchFamily="18" charset="0"/>
                          <a:cs typeface="Times New Roman" panose="02020603050405020304" pitchFamily="18" charset="0"/>
                        </a:rPr>
                        <a:t>（输出端口，修改属性为+15V、−15V）</a:t>
                      </a:r>
                      <a:endParaRPr lang="en-US" altLang="en-US" sz="14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00990">
                <a:tc>
                  <a:txBody>
                    <a:bodyPr/>
                    <a:p>
                      <a:pPr algn="ctr">
                        <a:buNone/>
                      </a:pPr>
                      <a:r>
                        <a:rPr lang="en-US" sz="1400">
                          <a:latin typeface="Times New Roman" panose="02020603050405020304" pitchFamily="18" charset="0"/>
                          <a:cs typeface="Times New Roman" panose="02020603050405020304" pitchFamily="18" charset="0"/>
                        </a:rPr>
                        <a:t>VOLTAGE</a:t>
                      </a:r>
                      <a:endParaRPr lang="en-US" altLang="en-US" sz="14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400">
                          <a:latin typeface="宋体" panose="02010600030101010101" pitchFamily="2" charset="-122"/>
                          <a:ea typeface="宋体" panose="02010600030101010101" pitchFamily="2" charset="-122"/>
                          <a:cs typeface="宋体" panose="02010600030101010101" pitchFamily="2" charset="-122"/>
                        </a:rPr>
                        <a:t>—</a:t>
                      </a:r>
                      <a:endParaRPr lang="en-US" altLang="en-US" sz="14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400">
                          <a:latin typeface="Times New Roman" panose="02020603050405020304" pitchFamily="18" charset="0"/>
                          <a:cs typeface="Times New Roman" panose="02020603050405020304" pitchFamily="18" charset="0"/>
                        </a:rPr>
                        <a:t>+、−</a:t>
                      </a:r>
                      <a:endParaRPr lang="en-US" altLang="en-US" sz="14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400">
                          <a:latin typeface="Times New Roman" panose="02020603050405020304" pitchFamily="18" charset="0"/>
                          <a:cs typeface="Times New Roman" panose="02020603050405020304" pitchFamily="18" charset="0"/>
                        </a:rPr>
                        <a:t>（工具条上的探针符号）</a:t>
                      </a:r>
                      <a:endParaRPr lang="en-US" altLang="en-US" sz="1400">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400">
                          <a:latin typeface="Times New Roman" panose="02020603050405020304" pitchFamily="18" charset="0"/>
                          <a:cs typeface="Times New Roman" panose="02020603050405020304" pitchFamily="18" charset="0"/>
                        </a:rPr>
                        <a:t>（电压探针）</a:t>
                      </a:r>
                      <a:endParaRPr lang="en-US" altLang="en-US" sz="14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pic>
        <p:nvPicPr>
          <p:cNvPr id="4" name="图片 3"/>
          <p:cNvPicPr/>
          <p:nvPr/>
        </p:nvPicPr>
        <p:blipFill>
          <a:blip r:embed="rId2"/>
          <a:stretch>
            <a:fillRect/>
          </a:stretch>
        </p:blipFill>
        <p:spPr>
          <a:xfrm>
            <a:off x="4055745" y="2628900"/>
            <a:ext cx="121920" cy="91440"/>
          </a:xfrm>
          <a:prstGeom prst="rect">
            <a:avLst/>
          </a:prstGeom>
          <a:noFill/>
          <a:ln w="9525">
            <a:noFill/>
          </a:ln>
        </p:spPr>
      </p:pic>
      <p:pic>
        <p:nvPicPr>
          <p:cNvPr id="5" name="图片 4"/>
          <p:cNvPicPr/>
          <p:nvPr/>
        </p:nvPicPr>
        <p:blipFill>
          <a:blip r:embed="rId3"/>
          <a:stretch>
            <a:fillRect/>
          </a:stretch>
        </p:blipFill>
        <p:spPr>
          <a:xfrm>
            <a:off x="5996940" y="2628900"/>
            <a:ext cx="182880" cy="144780"/>
          </a:xfrm>
          <a:prstGeom prst="rect">
            <a:avLst/>
          </a:prstGeom>
          <a:noFill/>
          <a:ln w="9525">
            <a:noFill/>
          </a:ln>
        </p:spPr>
      </p:pic>
      <p:pic>
        <p:nvPicPr>
          <p:cNvPr id="6" name="图片 5"/>
          <p:cNvPicPr/>
          <p:nvPr/>
        </p:nvPicPr>
        <p:blipFill>
          <a:blip r:embed="rId2"/>
          <a:stretch>
            <a:fillRect/>
          </a:stretch>
        </p:blipFill>
        <p:spPr>
          <a:xfrm>
            <a:off x="4055745" y="2628900"/>
            <a:ext cx="121920" cy="91440"/>
          </a:xfrm>
          <a:prstGeom prst="rect">
            <a:avLst/>
          </a:prstGeom>
          <a:noFill/>
          <a:ln w="9525">
            <a:noFill/>
          </a:ln>
        </p:spPr>
      </p:pic>
      <p:pic>
        <p:nvPicPr>
          <p:cNvPr id="7" name="图片 6"/>
          <p:cNvPicPr/>
          <p:nvPr/>
        </p:nvPicPr>
        <p:blipFill>
          <a:blip r:embed="rId4"/>
          <a:stretch>
            <a:fillRect/>
          </a:stretch>
        </p:blipFill>
        <p:spPr>
          <a:xfrm>
            <a:off x="5996940" y="2628900"/>
            <a:ext cx="175260" cy="106680"/>
          </a:xfrm>
          <a:prstGeom prst="rect">
            <a:avLst/>
          </a:prstGeom>
          <a:noFill/>
          <a:ln w="9525">
            <a:noFill/>
          </a:ln>
        </p:spPr>
      </p:pic>
      <p:pic>
        <p:nvPicPr>
          <p:cNvPr id="8" name="图片 7"/>
          <p:cNvPicPr/>
          <p:nvPr/>
        </p:nvPicPr>
        <p:blipFill>
          <a:blip r:embed="rId5"/>
          <a:stretch>
            <a:fillRect/>
          </a:stretch>
        </p:blipFill>
        <p:spPr>
          <a:xfrm>
            <a:off x="4055745" y="2628900"/>
            <a:ext cx="152400" cy="121920"/>
          </a:xfrm>
          <a:prstGeom prst="rect">
            <a:avLst/>
          </a:prstGeom>
          <a:noFill/>
          <a:ln w="9525">
            <a:noFill/>
          </a:ln>
        </p:spPr>
      </p:pic>
      <p:pic>
        <p:nvPicPr>
          <p:cNvPr id="9" name="图片 8"/>
          <p:cNvPicPr/>
          <p:nvPr/>
        </p:nvPicPr>
        <p:blipFill>
          <a:blip r:embed="rId6"/>
          <a:stretch>
            <a:fillRect/>
          </a:stretch>
        </p:blipFill>
        <p:spPr>
          <a:xfrm>
            <a:off x="5996940" y="2628900"/>
            <a:ext cx="121920" cy="114300"/>
          </a:xfrm>
          <a:prstGeom prst="rect">
            <a:avLst/>
          </a:prstGeom>
          <a:noFill/>
          <a:ln w="9525">
            <a:noFill/>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标题 147457"/>
          <p:cNvSpPr>
            <a:spLocks noGrp="1"/>
          </p:cNvSpPr>
          <p:nvPr>
            <p:ph type="title"/>
          </p:nvPr>
        </p:nvSpPr>
        <p:spPr>
          <a:xfrm>
            <a:off x="541020" y="0"/>
            <a:ext cx="8170545" cy="998855"/>
          </a:xfrm>
        </p:spPr>
        <p:txBody>
          <a:bodyPr anchor="ctr" anchorCtr="0"/>
          <a:p>
            <a:r>
              <a:rPr sz="4000" b="1" dirty="0">
                <a:latin typeface="宋体" panose="02010600030101010101" pitchFamily="2" charset="-122"/>
                <a:ea typeface="宋体" panose="02010600030101010101" pitchFamily="2" charset="-122"/>
                <a:cs typeface="宋体" panose="02010600030101010101" pitchFamily="2" charset="-122"/>
              </a:rPr>
              <a:t>4.4  音调控制电路设计与仿真分析</a:t>
            </a:r>
            <a:endParaRPr sz="4000" b="1" dirty="0">
              <a:latin typeface="宋体" panose="02010600030101010101" pitchFamily="2" charset="-122"/>
              <a:ea typeface="宋体" panose="02010600030101010101" pitchFamily="2" charset="-122"/>
              <a:cs typeface="宋体" panose="02010600030101010101" pitchFamily="2" charset="-122"/>
            </a:endParaRPr>
          </a:p>
        </p:txBody>
      </p:sp>
      <p:sp>
        <p:nvSpPr>
          <p:cNvPr id="100" name="文本框 99"/>
          <p:cNvSpPr txBox="1"/>
          <p:nvPr/>
        </p:nvSpPr>
        <p:spPr>
          <a:xfrm>
            <a:off x="827405" y="1124585"/>
            <a:ext cx="7771765" cy="460375"/>
          </a:xfrm>
          <a:prstGeom prst="rect">
            <a:avLst/>
          </a:prstGeom>
          <a:noFill/>
          <a:ln w="9525">
            <a:noFill/>
          </a:ln>
        </p:spPr>
        <p:txBody>
          <a:bodyPr wrap="square">
            <a:spAutoFit/>
          </a:bodyPr>
          <a:p>
            <a:pPr indent="269875" algn="just"/>
            <a:r>
              <a:rPr lang="zh-CN">
                <a:ea typeface="宋体" panose="02010600030101010101" pitchFamily="2" charset="-122"/>
              </a:rPr>
              <a:t>一、 音调控制电路设计</a:t>
            </a:r>
            <a:endParaRPr lang="zh-CN">
              <a:ea typeface="宋体" panose="02010600030101010101" pitchFamily="2" charset="-122"/>
            </a:endParaRPr>
          </a:p>
        </p:txBody>
      </p:sp>
      <p:pic>
        <p:nvPicPr>
          <p:cNvPr id="-2147482544" name="图片 456"/>
          <p:cNvPicPr>
            <a:picLocks noChangeAspect="1"/>
          </p:cNvPicPr>
          <p:nvPr>
            <p:custDataLst>
              <p:tags r:id="rId1"/>
            </p:custDataLst>
          </p:nvPr>
        </p:nvPicPr>
        <p:blipFill>
          <a:blip r:embed="rId2"/>
          <a:stretch>
            <a:fillRect/>
          </a:stretch>
        </p:blipFill>
        <p:spPr>
          <a:xfrm>
            <a:off x="755015" y="1710690"/>
            <a:ext cx="8152765" cy="4832350"/>
          </a:xfrm>
          <a:prstGeom prst="rect">
            <a:avLst/>
          </a:prstGeom>
          <a:noFill/>
          <a:ln w="9525">
            <a:noFill/>
          </a:ln>
        </p:spPr>
      </p:pic>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TABLE_ENDDRAG_ORIGIN_RECT" val="627*395"/>
  <p:tag name="TABLE_ENDDRAG_RECT" val="67*91*627*395"/>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commondata" val="eyJoZGlkIjoiNDk4ZDFlNmI5OTY2OTRmMzlmZjA5YmM0YTA5MDQxMmQifQ=="/>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TABLE_ENDDRAG_ORIGIN_RECT" val="510*209"/>
  <p:tag name="TABLE_ENDDRAG_RECT" val="55*123*510*209"/>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TABLE_ENDDRAG_ORIGIN_RECT" val="500*185"/>
  <p:tag name="TABLE_ENDDRAG_RECT" val="64*135*500*185"/>
</p:tagLst>
</file>

<file path=ppt/theme/theme1.xml><?xml version="1.0" encoding="utf-8"?>
<a:theme xmlns:a="http://schemas.openxmlformats.org/drawingml/2006/main" name="Cactus">
  <a:themeElements>
    <a:clrScheme name="">
      <a:dk1>
        <a:srgbClr val="000000"/>
      </a:dk1>
      <a:lt1>
        <a:srgbClr val="FFFFFF"/>
      </a:lt1>
      <a:dk2>
        <a:srgbClr val="000000"/>
      </a:dk2>
      <a:lt2>
        <a:srgbClr val="006600"/>
      </a:lt2>
      <a:accent1>
        <a:srgbClr val="F5EBC1"/>
      </a:accent1>
      <a:accent2>
        <a:srgbClr val="FFCC00"/>
      </a:accent2>
      <a:accent3>
        <a:srgbClr val="FFFFFF"/>
      </a:accent3>
      <a:accent4>
        <a:srgbClr val="000000"/>
      </a:accent4>
      <a:accent5>
        <a:srgbClr val="F9F3DC"/>
      </a:accent5>
      <a:accent6>
        <a:srgbClr val="E5B700"/>
      </a:accent6>
      <a:hlink>
        <a:srgbClr val="D4876C"/>
      </a:hlink>
      <a:folHlink>
        <a:srgbClr val="B2B2B2"/>
      </a:folHlink>
    </a:clrScheme>
    <a:fontScheme name="">
      <a:majorFont>
        <a:latin typeface="Arial Narrow"/>
        <a:ea typeface="宋体"/>
        <a:cs typeface=""/>
      </a:majorFont>
      <a:minorFont>
        <a:latin typeface="Arial Narrow"/>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CC"/>
        </a:dk1>
        <a:lt1>
          <a:srgbClr val="000000"/>
        </a:lt1>
        <a:dk2>
          <a:srgbClr val="FFCC00"/>
        </a:dk2>
        <a:lt2>
          <a:srgbClr val="FF9900"/>
        </a:lt2>
        <a:accent1>
          <a:srgbClr val="6B6253"/>
        </a:accent1>
        <a:accent2>
          <a:srgbClr val="72543E"/>
        </a:accent2>
        <a:accent3>
          <a:srgbClr val="AAAAAA"/>
        </a:accent3>
        <a:accent4>
          <a:srgbClr val="DCDCAF"/>
        </a:accent4>
        <a:accent5>
          <a:srgbClr val="BAB8B4"/>
        </a:accent5>
        <a:accent6>
          <a:srgbClr val="664B37"/>
        </a:accent6>
        <a:hlink>
          <a:srgbClr val="DA9880"/>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006600"/>
        </a:lt2>
        <a:accent1>
          <a:srgbClr val="F5EBC1"/>
        </a:accent1>
        <a:accent2>
          <a:srgbClr val="FFCC00"/>
        </a:accent2>
        <a:accent3>
          <a:srgbClr val="FFFFFF"/>
        </a:accent3>
        <a:accent4>
          <a:srgbClr val="000000"/>
        </a:accent4>
        <a:accent5>
          <a:srgbClr val="F9F3DC"/>
        </a:accent5>
        <a:accent6>
          <a:srgbClr val="E5B700"/>
        </a:accent6>
        <a:hlink>
          <a:srgbClr val="D4876C"/>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292929"/>
        </a:lt2>
        <a:accent1>
          <a:srgbClr val="EAEAEA"/>
        </a:accent1>
        <a:accent2>
          <a:srgbClr val="969696"/>
        </a:accent2>
        <a:accent3>
          <a:srgbClr val="FFFFFF"/>
        </a:accent3>
        <a:accent4>
          <a:srgbClr val="000000"/>
        </a:accent4>
        <a:accent5>
          <a:srgbClr val="F2F2F2"/>
        </a:accent5>
        <a:accent6>
          <a:srgbClr val="868686"/>
        </a:accent6>
        <a:hlink>
          <a:srgbClr val="5F5F5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006600"/>
        </a:lt2>
        <a:accent1>
          <a:srgbClr val="D8EBB3"/>
        </a:accent1>
        <a:accent2>
          <a:srgbClr val="CCCC00"/>
        </a:accent2>
        <a:accent3>
          <a:srgbClr val="FFFFFF"/>
        </a:accent3>
        <a:accent4>
          <a:srgbClr val="000000"/>
        </a:accent4>
        <a:accent5>
          <a:srgbClr val="E8F3D5"/>
        </a:accent5>
        <a:accent6>
          <a:srgbClr val="B7B700"/>
        </a:accent6>
        <a:hlink>
          <a:srgbClr val="FFBE7D"/>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E5D3B3"/>
        </a:lt1>
        <a:dk2>
          <a:srgbClr val="800000"/>
        </a:dk2>
        <a:lt2>
          <a:srgbClr val="009900"/>
        </a:lt2>
        <a:accent1>
          <a:srgbClr val="D5B095"/>
        </a:accent1>
        <a:accent2>
          <a:srgbClr val="E28666"/>
        </a:accent2>
        <a:accent3>
          <a:srgbClr val="EFE5D5"/>
        </a:accent3>
        <a:accent4>
          <a:srgbClr val="000000"/>
        </a:accent4>
        <a:accent5>
          <a:srgbClr val="E6D4C9"/>
        </a:accent5>
        <a:accent6>
          <a:srgbClr val="CA785B"/>
        </a:accent6>
        <a:hlink>
          <a:srgbClr val="B75735"/>
        </a:hlink>
        <a:folHlink>
          <a:srgbClr val="B2B2B2"/>
        </a:folHlink>
      </a:clrScheme>
      <a:clrMap bg1="lt1" tx1="dk1" bg2="lt2" tx2="dk2" accent1="accent1" accent2="accent2" accent3="accent3" accent4="accent4" accent5="accent5" accent6="accent6" hlink="hlink" folHlink="folHlink"/>
    </a:extraClrScheme>
    <a:extraClrScheme>
      <a:clrScheme name="">
        <a:dk1>
          <a:srgbClr val="FFFFFF"/>
        </a:dk1>
        <a:lt1>
          <a:srgbClr val="51399D"/>
        </a:lt1>
        <a:dk2>
          <a:srgbClr val="FFFFCC"/>
        </a:dk2>
        <a:lt2>
          <a:srgbClr val="99CC00"/>
        </a:lt2>
        <a:accent1>
          <a:srgbClr val="877CAA"/>
        </a:accent1>
        <a:accent2>
          <a:srgbClr val="000058"/>
        </a:accent2>
        <a:accent3>
          <a:srgbClr val="B3AECC"/>
        </a:accent3>
        <a:accent4>
          <a:srgbClr val="DCDCDC"/>
        </a:accent4>
        <a:accent5>
          <a:srgbClr val="C3BFD1"/>
        </a:accent5>
        <a:accent6>
          <a:srgbClr val="00004E"/>
        </a:accent6>
        <a:hlink>
          <a:srgbClr val="FFCC0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43_Cactus">
  <a:themeElements>
    <a:clrScheme name="">
      <a:dk1>
        <a:srgbClr val="000000"/>
      </a:dk1>
      <a:lt1>
        <a:srgbClr val="FFFFFF"/>
      </a:lt1>
      <a:dk2>
        <a:srgbClr val="000000"/>
      </a:dk2>
      <a:lt2>
        <a:srgbClr val="006600"/>
      </a:lt2>
      <a:accent1>
        <a:srgbClr val="F5EBC1"/>
      </a:accent1>
      <a:accent2>
        <a:srgbClr val="FFCC00"/>
      </a:accent2>
      <a:accent3>
        <a:srgbClr val="FFFFFF"/>
      </a:accent3>
      <a:accent4>
        <a:srgbClr val="000000"/>
      </a:accent4>
      <a:accent5>
        <a:srgbClr val="F9F3DC"/>
      </a:accent5>
      <a:accent6>
        <a:srgbClr val="E5B700"/>
      </a:accent6>
      <a:hlink>
        <a:srgbClr val="D4876C"/>
      </a:hlink>
      <a:folHlink>
        <a:srgbClr val="B2B2B2"/>
      </a:folHlink>
    </a:clrScheme>
    <a:fontScheme name="">
      <a:majorFont>
        <a:latin typeface="Arial Narrow"/>
        <a:ea typeface="宋体"/>
        <a:cs typeface=""/>
      </a:majorFont>
      <a:minorFont>
        <a:latin typeface="Arial Narrow"/>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CC"/>
        </a:dk1>
        <a:lt1>
          <a:srgbClr val="000000"/>
        </a:lt1>
        <a:dk2>
          <a:srgbClr val="FFCC00"/>
        </a:dk2>
        <a:lt2>
          <a:srgbClr val="FF9900"/>
        </a:lt2>
        <a:accent1>
          <a:srgbClr val="6B6253"/>
        </a:accent1>
        <a:accent2>
          <a:srgbClr val="72543E"/>
        </a:accent2>
        <a:accent3>
          <a:srgbClr val="AAAAAA"/>
        </a:accent3>
        <a:accent4>
          <a:srgbClr val="DCDCAF"/>
        </a:accent4>
        <a:accent5>
          <a:srgbClr val="BAB8B4"/>
        </a:accent5>
        <a:accent6>
          <a:srgbClr val="664B37"/>
        </a:accent6>
        <a:hlink>
          <a:srgbClr val="DA9880"/>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006600"/>
        </a:lt2>
        <a:accent1>
          <a:srgbClr val="F5EBC1"/>
        </a:accent1>
        <a:accent2>
          <a:srgbClr val="FFCC00"/>
        </a:accent2>
        <a:accent3>
          <a:srgbClr val="FFFFFF"/>
        </a:accent3>
        <a:accent4>
          <a:srgbClr val="000000"/>
        </a:accent4>
        <a:accent5>
          <a:srgbClr val="F9F3DC"/>
        </a:accent5>
        <a:accent6>
          <a:srgbClr val="E5B700"/>
        </a:accent6>
        <a:hlink>
          <a:srgbClr val="D4876C"/>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292929"/>
        </a:lt2>
        <a:accent1>
          <a:srgbClr val="EAEAEA"/>
        </a:accent1>
        <a:accent2>
          <a:srgbClr val="969696"/>
        </a:accent2>
        <a:accent3>
          <a:srgbClr val="FFFFFF"/>
        </a:accent3>
        <a:accent4>
          <a:srgbClr val="000000"/>
        </a:accent4>
        <a:accent5>
          <a:srgbClr val="F2F2F2"/>
        </a:accent5>
        <a:accent6>
          <a:srgbClr val="868686"/>
        </a:accent6>
        <a:hlink>
          <a:srgbClr val="5F5F5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006600"/>
        </a:lt2>
        <a:accent1>
          <a:srgbClr val="D8EBB3"/>
        </a:accent1>
        <a:accent2>
          <a:srgbClr val="CCCC00"/>
        </a:accent2>
        <a:accent3>
          <a:srgbClr val="FFFFFF"/>
        </a:accent3>
        <a:accent4>
          <a:srgbClr val="000000"/>
        </a:accent4>
        <a:accent5>
          <a:srgbClr val="E8F3D5"/>
        </a:accent5>
        <a:accent6>
          <a:srgbClr val="B7B700"/>
        </a:accent6>
        <a:hlink>
          <a:srgbClr val="FFBE7D"/>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E5D3B3"/>
        </a:lt1>
        <a:dk2>
          <a:srgbClr val="800000"/>
        </a:dk2>
        <a:lt2>
          <a:srgbClr val="009900"/>
        </a:lt2>
        <a:accent1>
          <a:srgbClr val="D5B095"/>
        </a:accent1>
        <a:accent2>
          <a:srgbClr val="E28666"/>
        </a:accent2>
        <a:accent3>
          <a:srgbClr val="EFE5D5"/>
        </a:accent3>
        <a:accent4>
          <a:srgbClr val="000000"/>
        </a:accent4>
        <a:accent5>
          <a:srgbClr val="E6D4C9"/>
        </a:accent5>
        <a:accent6>
          <a:srgbClr val="CA785B"/>
        </a:accent6>
        <a:hlink>
          <a:srgbClr val="B75735"/>
        </a:hlink>
        <a:folHlink>
          <a:srgbClr val="B2B2B2"/>
        </a:folHlink>
      </a:clrScheme>
      <a:clrMap bg1="lt1" tx1="dk1" bg2="lt2" tx2="dk2" accent1="accent1" accent2="accent2" accent3="accent3" accent4="accent4" accent5="accent5" accent6="accent6" hlink="hlink" folHlink="folHlink"/>
    </a:extraClrScheme>
    <a:extraClrScheme>
      <a:clrScheme name="">
        <a:dk1>
          <a:srgbClr val="FFFFFF"/>
        </a:dk1>
        <a:lt1>
          <a:srgbClr val="51399D"/>
        </a:lt1>
        <a:dk2>
          <a:srgbClr val="FFFFCC"/>
        </a:dk2>
        <a:lt2>
          <a:srgbClr val="99CC00"/>
        </a:lt2>
        <a:accent1>
          <a:srgbClr val="877CAA"/>
        </a:accent1>
        <a:accent2>
          <a:srgbClr val="000058"/>
        </a:accent2>
        <a:accent3>
          <a:srgbClr val="B3AECC"/>
        </a:accent3>
        <a:accent4>
          <a:srgbClr val="DCDCDC"/>
        </a:accent4>
        <a:accent5>
          <a:srgbClr val="C3BFD1"/>
        </a:accent5>
        <a:accent6>
          <a:srgbClr val="00004E"/>
        </a:accent6>
        <a:hlink>
          <a:srgbClr val="FFCC0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44_Cactus">
  <a:themeElements>
    <a:clrScheme name="">
      <a:dk1>
        <a:srgbClr val="000000"/>
      </a:dk1>
      <a:lt1>
        <a:srgbClr val="FFFFFF"/>
      </a:lt1>
      <a:dk2>
        <a:srgbClr val="000000"/>
      </a:dk2>
      <a:lt2>
        <a:srgbClr val="006600"/>
      </a:lt2>
      <a:accent1>
        <a:srgbClr val="F5EBC1"/>
      </a:accent1>
      <a:accent2>
        <a:srgbClr val="FFCC00"/>
      </a:accent2>
      <a:accent3>
        <a:srgbClr val="FFFFFF"/>
      </a:accent3>
      <a:accent4>
        <a:srgbClr val="000000"/>
      </a:accent4>
      <a:accent5>
        <a:srgbClr val="F9F3DC"/>
      </a:accent5>
      <a:accent6>
        <a:srgbClr val="E5B700"/>
      </a:accent6>
      <a:hlink>
        <a:srgbClr val="D4876C"/>
      </a:hlink>
      <a:folHlink>
        <a:srgbClr val="B2B2B2"/>
      </a:folHlink>
    </a:clrScheme>
    <a:fontScheme name="">
      <a:majorFont>
        <a:latin typeface="Arial Narrow"/>
        <a:ea typeface="宋体"/>
        <a:cs typeface=""/>
      </a:majorFont>
      <a:minorFont>
        <a:latin typeface="Arial Narrow"/>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CC"/>
        </a:dk1>
        <a:lt1>
          <a:srgbClr val="000000"/>
        </a:lt1>
        <a:dk2>
          <a:srgbClr val="FFCC00"/>
        </a:dk2>
        <a:lt2>
          <a:srgbClr val="FF9900"/>
        </a:lt2>
        <a:accent1>
          <a:srgbClr val="6B6253"/>
        </a:accent1>
        <a:accent2>
          <a:srgbClr val="72543E"/>
        </a:accent2>
        <a:accent3>
          <a:srgbClr val="AAAAAA"/>
        </a:accent3>
        <a:accent4>
          <a:srgbClr val="DCDCAF"/>
        </a:accent4>
        <a:accent5>
          <a:srgbClr val="BAB8B4"/>
        </a:accent5>
        <a:accent6>
          <a:srgbClr val="664B37"/>
        </a:accent6>
        <a:hlink>
          <a:srgbClr val="DA9880"/>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006600"/>
        </a:lt2>
        <a:accent1>
          <a:srgbClr val="F5EBC1"/>
        </a:accent1>
        <a:accent2>
          <a:srgbClr val="FFCC00"/>
        </a:accent2>
        <a:accent3>
          <a:srgbClr val="FFFFFF"/>
        </a:accent3>
        <a:accent4>
          <a:srgbClr val="000000"/>
        </a:accent4>
        <a:accent5>
          <a:srgbClr val="F9F3DC"/>
        </a:accent5>
        <a:accent6>
          <a:srgbClr val="E5B700"/>
        </a:accent6>
        <a:hlink>
          <a:srgbClr val="D4876C"/>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292929"/>
        </a:lt2>
        <a:accent1>
          <a:srgbClr val="EAEAEA"/>
        </a:accent1>
        <a:accent2>
          <a:srgbClr val="969696"/>
        </a:accent2>
        <a:accent3>
          <a:srgbClr val="FFFFFF"/>
        </a:accent3>
        <a:accent4>
          <a:srgbClr val="000000"/>
        </a:accent4>
        <a:accent5>
          <a:srgbClr val="F2F2F2"/>
        </a:accent5>
        <a:accent6>
          <a:srgbClr val="868686"/>
        </a:accent6>
        <a:hlink>
          <a:srgbClr val="5F5F5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006600"/>
        </a:lt2>
        <a:accent1>
          <a:srgbClr val="D8EBB3"/>
        </a:accent1>
        <a:accent2>
          <a:srgbClr val="CCCC00"/>
        </a:accent2>
        <a:accent3>
          <a:srgbClr val="FFFFFF"/>
        </a:accent3>
        <a:accent4>
          <a:srgbClr val="000000"/>
        </a:accent4>
        <a:accent5>
          <a:srgbClr val="E8F3D5"/>
        </a:accent5>
        <a:accent6>
          <a:srgbClr val="B7B700"/>
        </a:accent6>
        <a:hlink>
          <a:srgbClr val="FFBE7D"/>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E5D3B3"/>
        </a:lt1>
        <a:dk2>
          <a:srgbClr val="800000"/>
        </a:dk2>
        <a:lt2>
          <a:srgbClr val="009900"/>
        </a:lt2>
        <a:accent1>
          <a:srgbClr val="D5B095"/>
        </a:accent1>
        <a:accent2>
          <a:srgbClr val="E28666"/>
        </a:accent2>
        <a:accent3>
          <a:srgbClr val="EFE5D5"/>
        </a:accent3>
        <a:accent4>
          <a:srgbClr val="000000"/>
        </a:accent4>
        <a:accent5>
          <a:srgbClr val="E6D4C9"/>
        </a:accent5>
        <a:accent6>
          <a:srgbClr val="CA785B"/>
        </a:accent6>
        <a:hlink>
          <a:srgbClr val="B75735"/>
        </a:hlink>
        <a:folHlink>
          <a:srgbClr val="B2B2B2"/>
        </a:folHlink>
      </a:clrScheme>
      <a:clrMap bg1="lt1" tx1="dk1" bg2="lt2" tx2="dk2" accent1="accent1" accent2="accent2" accent3="accent3" accent4="accent4" accent5="accent5" accent6="accent6" hlink="hlink" folHlink="folHlink"/>
    </a:extraClrScheme>
    <a:extraClrScheme>
      <a:clrScheme name="">
        <a:dk1>
          <a:srgbClr val="FFFFFF"/>
        </a:dk1>
        <a:lt1>
          <a:srgbClr val="51399D"/>
        </a:lt1>
        <a:dk2>
          <a:srgbClr val="FFFFCC"/>
        </a:dk2>
        <a:lt2>
          <a:srgbClr val="99CC00"/>
        </a:lt2>
        <a:accent1>
          <a:srgbClr val="877CAA"/>
        </a:accent1>
        <a:accent2>
          <a:srgbClr val="000058"/>
        </a:accent2>
        <a:accent3>
          <a:srgbClr val="B3AECC"/>
        </a:accent3>
        <a:accent4>
          <a:srgbClr val="DCDCDC"/>
        </a:accent4>
        <a:accent5>
          <a:srgbClr val="C3BFD1"/>
        </a:accent5>
        <a:accent6>
          <a:srgbClr val="00004E"/>
        </a:accent6>
        <a:hlink>
          <a:srgbClr val="FFCC0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45_Cactus">
  <a:themeElements>
    <a:clrScheme name="">
      <a:dk1>
        <a:srgbClr val="000000"/>
      </a:dk1>
      <a:lt1>
        <a:srgbClr val="FFFFFF"/>
      </a:lt1>
      <a:dk2>
        <a:srgbClr val="000000"/>
      </a:dk2>
      <a:lt2>
        <a:srgbClr val="006600"/>
      </a:lt2>
      <a:accent1>
        <a:srgbClr val="F5EBC1"/>
      </a:accent1>
      <a:accent2>
        <a:srgbClr val="FFCC00"/>
      </a:accent2>
      <a:accent3>
        <a:srgbClr val="FFFFFF"/>
      </a:accent3>
      <a:accent4>
        <a:srgbClr val="000000"/>
      </a:accent4>
      <a:accent5>
        <a:srgbClr val="F9F3DC"/>
      </a:accent5>
      <a:accent6>
        <a:srgbClr val="E5B700"/>
      </a:accent6>
      <a:hlink>
        <a:srgbClr val="D4876C"/>
      </a:hlink>
      <a:folHlink>
        <a:srgbClr val="B2B2B2"/>
      </a:folHlink>
    </a:clrScheme>
    <a:fontScheme name="">
      <a:majorFont>
        <a:latin typeface="Arial Narrow"/>
        <a:ea typeface="宋体"/>
        <a:cs typeface=""/>
      </a:majorFont>
      <a:minorFont>
        <a:latin typeface="Arial Narrow"/>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CC"/>
        </a:dk1>
        <a:lt1>
          <a:srgbClr val="000000"/>
        </a:lt1>
        <a:dk2>
          <a:srgbClr val="FFCC00"/>
        </a:dk2>
        <a:lt2>
          <a:srgbClr val="FF9900"/>
        </a:lt2>
        <a:accent1>
          <a:srgbClr val="6B6253"/>
        </a:accent1>
        <a:accent2>
          <a:srgbClr val="72543E"/>
        </a:accent2>
        <a:accent3>
          <a:srgbClr val="AAAAAA"/>
        </a:accent3>
        <a:accent4>
          <a:srgbClr val="DCDCAF"/>
        </a:accent4>
        <a:accent5>
          <a:srgbClr val="BAB8B4"/>
        </a:accent5>
        <a:accent6>
          <a:srgbClr val="664B37"/>
        </a:accent6>
        <a:hlink>
          <a:srgbClr val="DA9880"/>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006600"/>
        </a:lt2>
        <a:accent1>
          <a:srgbClr val="F5EBC1"/>
        </a:accent1>
        <a:accent2>
          <a:srgbClr val="FFCC00"/>
        </a:accent2>
        <a:accent3>
          <a:srgbClr val="FFFFFF"/>
        </a:accent3>
        <a:accent4>
          <a:srgbClr val="000000"/>
        </a:accent4>
        <a:accent5>
          <a:srgbClr val="F9F3DC"/>
        </a:accent5>
        <a:accent6>
          <a:srgbClr val="E5B700"/>
        </a:accent6>
        <a:hlink>
          <a:srgbClr val="D4876C"/>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292929"/>
        </a:lt2>
        <a:accent1>
          <a:srgbClr val="EAEAEA"/>
        </a:accent1>
        <a:accent2>
          <a:srgbClr val="969696"/>
        </a:accent2>
        <a:accent3>
          <a:srgbClr val="FFFFFF"/>
        </a:accent3>
        <a:accent4>
          <a:srgbClr val="000000"/>
        </a:accent4>
        <a:accent5>
          <a:srgbClr val="F2F2F2"/>
        </a:accent5>
        <a:accent6>
          <a:srgbClr val="868686"/>
        </a:accent6>
        <a:hlink>
          <a:srgbClr val="5F5F5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006600"/>
        </a:lt2>
        <a:accent1>
          <a:srgbClr val="D8EBB3"/>
        </a:accent1>
        <a:accent2>
          <a:srgbClr val="CCCC00"/>
        </a:accent2>
        <a:accent3>
          <a:srgbClr val="FFFFFF"/>
        </a:accent3>
        <a:accent4>
          <a:srgbClr val="000000"/>
        </a:accent4>
        <a:accent5>
          <a:srgbClr val="E8F3D5"/>
        </a:accent5>
        <a:accent6>
          <a:srgbClr val="B7B700"/>
        </a:accent6>
        <a:hlink>
          <a:srgbClr val="FFBE7D"/>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E5D3B3"/>
        </a:lt1>
        <a:dk2>
          <a:srgbClr val="800000"/>
        </a:dk2>
        <a:lt2>
          <a:srgbClr val="009900"/>
        </a:lt2>
        <a:accent1>
          <a:srgbClr val="D5B095"/>
        </a:accent1>
        <a:accent2>
          <a:srgbClr val="E28666"/>
        </a:accent2>
        <a:accent3>
          <a:srgbClr val="EFE5D5"/>
        </a:accent3>
        <a:accent4>
          <a:srgbClr val="000000"/>
        </a:accent4>
        <a:accent5>
          <a:srgbClr val="E6D4C9"/>
        </a:accent5>
        <a:accent6>
          <a:srgbClr val="CA785B"/>
        </a:accent6>
        <a:hlink>
          <a:srgbClr val="B75735"/>
        </a:hlink>
        <a:folHlink>
          <a:srgbClr val="B2B2B2"/>
        </a:folHlink>
      </a:clrScheme>
      <a:clrMap bg1="lt1" tx1="dk1" bg2="lt2" tx2="dk2" accent1="accent1" accent2="accent2" accent3="accent3" accent4="accent4" accent5="accent5" accent6="accent6" hlink="hlink" folHlink="folHlink"/>
    </a:extraClrScheme>
    <a:extraClrScheme>
      <a:clrScheme name="">
        <a:dk1>
          <a:srgbClr val="FFFFFF"/>
        </a:dk1>
        <a:lt1>
          <a:srgbClr val="51399D"/>
        </a:lt1>
        <a:dk2>
          <a:srgbClr val="FFFFCC"/>
        </a:dk2>
        <a:lt2>
          <a:srgbClr val="99CC00"/>
        </a:lt2>
        <a:accent1>
          <a:srgbClr val="877CAA"/>
        </a:accent1>
        <a:accent2>
          <a:srgbClr val="000058"/>
        </a:accent2>
        <a:accent3>
          <a:srgbClr val="B3AECC"/>
        </a:accent3>
        <a:accent4>
          <a:srgbClr val="DCDCDC"/>
        </a:accent4>
        <a:accent5>
          <a:srgbClr val="C3BFD1"/>
        </a:accent5>
        <a:accent6>
          <a:srgbClr val="00004E"/>
        </a:accent6>
        <a:hlink>
          <a:srgbClr val="FFCC0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46_Cactus">
  <a:themeElements>
    <a:clrScheme name="">
      <a:dk1>
        <a:srgbClr val="000000"/>
      </a:dk1>
      <a:lt1>
        <a:srgbClr val="FFFFFF"/>
      </a:lt1>
      <a:dk2>
        <a:srgbClr val="000000"/>
      </a:dk2>
      <a:lt2>
        <a:srgbClr val="006600"/>
      </a:lt2>
      <a:accent1>
        <a:srgbClr val="F5EBC1"/>
      </a:accent1>
      <a:accent2>
        <a:srgbClr val="FFCC00"/>
      </a:accent2>
      <a:accent3>
        <a:srgbClr val="FFFFFF"/>
      </a:accent3>
      <a:accent4>
        <a:srgbClr val="000000"/>
      </a:accent4>
      <a:accent5>
        <a:srgbClr val="F9F3DC"/>
      </a:accent5>
      <a:accent6>
        <a:srgbClr val="E5B700"/>
      </a:accent6>
      <a:hlink>
        <a:srgbClr val="D4876C"/>
      </a:hlink>
      <a:folHlink>
        <a:srgbClr val="B2B2B2"/>
      </a:folHlink>
    </a:clrScheme>
    <a:fontScheme name="">
      <a:majorFont>
        <a:latin typeface="Arial Narrow"/>
        <a:ea typeface="宋体"/>
        <a:cs typeface=""/>
      </a:majorFont>
      <a:minorFont>
        <a:latin typeface="Arial Narrow"/>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CC"/>
        </a:dk1>
        <a:lt1>
          <a:srgbClr val="000000"/>
        </a:lt1>
        <a:dk2>
          <a:srgbClr val="FFCC00"/>
        </a:dk2>
        <a:lt2>
          <a:srgbClr val="FF9900"/>
        </a:lt2>
        <a:accent1>
          <a:srgbClr val="6B6253"/>
        </a:accent1>
        <a:accent2>
          <a:srgbClr val="72543E"/>
        </a:accent2>
        <a:accent3>
          <a:srgbClr val="AAAAAA"/>
        </a:accent3>
        <a:accent4>
          <a:srgbClr val="DCDCAF"/>
        </a:accent4>
        <a:accent5>
          <a:srgbClr val="BAB8B4"/>
        </a:accent5>
        <a:accent6>
          <a:srgbClr val="664B37"/>
        </a:accent6>
        <a:hlink>
          <a:srgbClr val="DA9880"/>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006600"/>
        </a:lt2>
        <a:accent1>
          <a:srgbClr val="F5EBC1"/>
        </a:accent1>
        <a:accent2>
          <a:srgbClr val="FFCC00"/>
        </a:accent2>
        <a:accent3>
          <a:srgbClr val="FFFFFF"/>
        </a:accent3>
        <a:accent4>
          <a:srgbClr val="000000"/>
        </a:accent4>
        <a:accent5>
          <a:srgbClr val="F9F3DC"/>
        </a:accent5>
        <a:accent6>
          <a:srgbClr val="E5B700"/>
        </a:accent6>
        <a:hlink>
          <a:srgbClr val="D4876C"/>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292929"/>
        </a:lt2>
        <a:accent1>
          <a:srgbClr val="EAEAEA"/>
        </a:accent1>
        <a:accent2>
          <a:srgbClr val="969696"/>
        </a:accent2>
        <a:accent3>
          <a:srgbClr val="FFFFFF"/>
        </a:accent3>
        <a:accent4>
          <a:srgbClr val="000000"/>
        </a:accent4>
        <a:accent5>
          <a:srgbClr val="F2F2F2"/>
        </a:accent5>
        <a:accent6>
          <a:srgbClr val="868686"/>
        </a:accent6>
        <a:hlink>
          <a:srgbClr val="5F5F5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006600"/>
        </a:lt2>
        <a:accent1>
          <a:srgbClr val="D8EBB3"/>
        </a:accent1>
        <a:accent2>
          <a:srgbClr val="CCCC00"/>
        </a:accent2>
        <a:accent3>
          <a:srgbClr val="FFFFFF"/>
        </a:accent3>
        <a:accent4>
          <a:srgbClr val="000000"/>
        </a:accent4>
        <a:accent5>
          <a:srgbClr val="E8F3D5"/>
        </a:accent5>
        <a:accent6>
          <a:srgbClr val="B7B700"/>
        </a:accent6>
        <a:hlink>
          <a:srgbClr val="FFBE7D"/>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E5D3B3"/>
        </a:lt1>
        <a:dk2>
          <a:srgbClr val="800000"/>
        </a:dk2>
        <a:lt2>
          <a:srgbClr val="009900"/>
        </a:lt2>
        <a:accent1>
          <a:srgbClr val="D5B095"/>
        </a:accent1>
        <a:accent2>
          <a:srgbClr val="E28666"/>
        </a:accent2>
        <a:accent3>
          <a:srgbClr val="EFE5D5"/>
        </a:accent3>
        <a:accent4>
          <a:srgbClr val="000000"/>
        </a:accent4>
        <a:accent5>
          <a:srgbClr val="E6D4C9"/>
        </a:accent5>
        <a:accent6>
          <a:srgbClr val="CA785B"/>
        </a:accent6>
        <a:hlink>
          <a:srgbClr val="B75735"/>
        </a:hlink>
        <a:folHlink>
          <a:srgbClr val="B2B2B2"/>
        </a:folHlink>
      </a:clrScheme>
      <a:clrMap bg1="lt1" tx1="dk1" bg2="lt2" tx2="dk2" accent1="accent1" accent2="accent2" accent3="accent3" accent4="accent4" accent5="accent5" accent6="accent6" hlink="hlink" folHlink="folHlink"/>
    </a:extraClrScheme>
    <a:extraClrScheme>
      <a:clrScheme name="">
        <a:dk1>
          <a:srgbClr val="FFFFFF"/>
        </a:dk1>
        <a:lt1>
          <a:srgbClr val="51399D"/>
        </a:lt1>
        <a:dk2>
          <a:srgbClr val="FFFFCC"/>
        </a:dk2>
        <a:lt2>
          <a:srgbClr val="99CC00"/>
        </a:lt2>
        <a:accent1>
          <a:srgbClr val="877CAA"/>
        </a:accent1>
        <a:accent2>
          <a:srgbClr val="000058"/>
        </a:accent2>
        <a:accent3>
          <a:srgbClr val="B3AECC"/>
        </a:accent3>
        <a:accent4>
          <a:srgbClr val="DCDCDC"/>
        </a:accent4>
        <a:accent5>
          <a:srgbClr val="C3BFD1"/>
        </a:accent5>
        <a:accent6>
          <a:srgbClr val="00004E"/>
        </a:accent6>
        <a:hlink>
          <a:srgbClr val="FFCC0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4.xml><?xml version="1.0" encoding="utf-8"?>
<a:theme xmlns:a="http://schemas.openxmlformats.org/drawingml/2006/main" name="47_Cactus">
  <a:themeElements>
    <a:clrScheme name="">
      <a:dk1>
        <a:srgbClr val="000000"/>
      </a:dk1>
      <a:lt1>
        <a:srgbClr val="FFFFFF"/>
      </a:lt1>
      <a:dk2>
        <a:srgbClr val="000000"/>
      </a:dk2>
      <a:lt2>
        <a:srgbClr val="006600"/>
      </a:lt2>
      <a:accent1>
        <a:srgbClr val="F5EBC1"/>
      </a:accent1>
      <a:accent2>
        <a:srgbClr val="FFCC00"/>
      </a:accent2>
      <a:accent3>
        <a:srgbClr val="FFFFFF"/>
      </a:accent3>
      <a:accent4>
        <a:srgbClr val="000000"/>
      </a:accent4>
      <a:accent5>
        <a:srgbClr val="F9F3DC"/>
      </a:accent5>
      <a:accent6>
        <a:srgbClr val="E5B700"/>
      </a:accent6>
      <a:hlink>
        <a:srgbClr val="D4876C"/>
      </a:hlink>
      <a:folHlink>
        <a:srgbClr val="B2B2B2"/>
      </a:folHlink>
    </a:clrScheme>
    <a:fontScheme name="">
      <a:majorFont>
        <a:latin typeface="Arial Narrow"/>
        <a:ea typeface="宋体"/>
        <a:cs typeface=""/>
      </a:majorFont>
      <a:minorFont>
        <a:latin typeface="Arial Narrow"/>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CC"/>
        </a:dk1>
        <a:lt1>
          <a:srgbClr val="000000"/>
        </a:lt1>
        <a:dk2>
          <a:srgbClr val="FFCC00"/>
        </a:dk2>
        <a:lt2>
          <a:srgbClr val="FF9900"/>
        </a:lt2>
        <a:accent1>
          <a:srgbClr val="6B6253"/>
        </a:accent1>
        <a:accent2>
          <a:srgbClr val="72543E"/>
        </a:accent2>
        <a:accent3>
          <a:srgbClr val="AAAAAA"/>
        </a:accent3>
        <a:accent4>
          <a:srgbClr val="DCDCAF"/>
        </a:accent4>
        <a:accent5>
          <a:srgbClr val="BAB8B4"/>
        </a:accent5>
        <a:accent6>
          <a:srgbClr val="664B37"/>
        </a:accent6>
        <a:hlink>
          <a:srgbClr val="DA9880"/>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006600"/>
        </a:lt2>
        <a:accent1>
          <a:srgbClr val="F5EBC1"/>
        </a:accent1>
        <a:accent2>
          <a:srgbClr val="FFCC00"/>
        </a:accent2>
        <a:accent3>
          <a:srgbClr val="FFFFFF"/>
        </a:accent3>
        <a:accent4>
          <a:srgbClr val="000000"/>
        </a:accent4>
        <a:accent5>
          <a:srgbClr val="F9F3DC"/>
        </a:accent5>
        <a:accent6>
          <a:srgbClr val="E5B700"/>
        </a:accent6>
        <a:hlink>
          <a:srgbClr val="D4876C"/>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292929"/>
        </a:lt2>
        <a:accent1>
          <a:srgbClr val="EAEAEA"/>
        </a:accent1>
        <a:accent2>
          <a:srgbClr val="969696"/>
        </a:accent2>
        <a:accent3>
          <a:srgbClr val="FFFFFF"/>
        </a:accent3>
        <a:accent4>
          <a:srgbClr val="000000"/>
        </a:accent4>
        <a:accent5>
          <a:srgbClr val="F2F2F2"/>
        </a:accent5>
        <a:accent6>
          <a:srgbClr val="868686"/>
        </a:accent6>
        <a:hlink>
          <a:srgbClr val="5F5F5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006600"/>
        </a:lt2>
        <a:accent1>
          <a:srgbClr val="D8EBB3"/>
        </a:accent1>
        <a:accent2>
          <a:srgbClr val="CCCC00"/>
        </a:accent2>
        <a:accent3>
          <a:srgbClr val="FFFFFF"/>
        </a:accent3>
        <a:accent4>
          <a:srgbClr val="000000"/>
        </a:accent4>
        <a:accent5>
          <a:srgbClr val="E8F3D5"/>
        </a:accent5>
        <a:accent6>
          <a:srgbClr val="B7B700"/>
        </a:accent6>
        <a:hlink>
          <a:srgbClr val="FFBE7D"/>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E5D3B3"/>
        </a:lt1>
        <a:dk2>
          <a:srgbClr val="800000"/>
        </a:dk2>
        <a:lt2>
          <a:srgbClr val="009900"/>
        </a:lt2>
        <a:accent1>
          <a:srgbClr val="D5B095"/>
        </a:accent1>
        <a:accent2>
          <a:srgbClr val="E28666"/>
        </a:accent2>
        <a:accent3>
          <a:srgbClr val="EFE5D5"/>
        </a:accent3>
        <a:accent4>
          <a:srgbClr val="000000"/>
        </a:accent4>
        <a:accent5>
          <a:srgbClr val="E6D4C9"/>
        </a:accent5>
        <a:accent6>
          <a:srgbClr val="CA785B"/>
        </a:accent6>
        <a:hlink>
          <a:srgbClr val="B75735"/>
        </a:hlink>
        <a:folHlink>
          <a:srgbClr val="B2B2B2"/>
        </a:folHlink>
      </a:clrScheme>
      <a:clrMap bg1="lt1" tx1="dk1" bg2="lt2" tx2="dk2" accent1="accent1" accent2="accent2" accent3="accent3" accent4="accent4" accent5="accent5" accent6="accent6" hlink="hlink" folHlink="folHlink"/>
    </a:extraClrScheme>
    <a:extraClrScheme>
      <a:clrScheme name="">
        <a:dk1>
          <a:srgbClr val="FFFFFF"/>
        </a:dk1>
        <a:lt1>
          <a:srgbClr val="51399D"/>
        </a:lt1>
        <a:dk2>
          <a:srgbClr val="FFFFCC"/>
        </a:dk2>
        <a:lt2>
          <a:srgbClr val="99CC00"/>
        </a:lt2>
        <a:accent1>
          <a:srgbClr val="877CAA"/>
        </a:accent1>
        <a:accent2>
          <a:srgbClr val="000058"/>
        </a:accent2>
        <a:accent3>
          <a:srgbClr val="B3AECC"/>
        </a:accent3>
        <a:accent4>
          <a:srgbClr val="DCDCDC"/>
        </a:accent4>
        <a:accent5>
          <a:srgbClr val="C3BFD1"/>
        </a:accent5>
        <a:accent6>
          <a:srgbClr val="00004E"/>
        </a:accent6>
        <a:hlink>
          <a:srgbClr val="FFCC0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5.xml><?xml version="1.0" encoding="utf-8"?>
<a:theme xmlns:a="http://schemas.openxmlformats.org/drawingml/2006/main" name="48_Cactus">
  <a:themeElements>
    <a:clrScheme name="">
      <a:dk1>
        <a:srgbClr val="000000"/>
      </a:dk1>
      <a:lt1>
        <a:srgbClr val="FFFFFF"/>
      </a:lt1>
      <a:dk2>
        <a:srgbClr val="000000"/>
      </a:dk2>
      <a:lt2>
        <a:srgbClr val="006600"/>
      </a:lt2>
      <a:accent1>
        <a:srgbClr val="F5EBC1"/>
      </a:accent1>
      <a:accent2>
        <a:srgbClr val="FFCC00"/>
      </a:accent2>
      <a:accent3>
        <a:srgbClr val="FFFFFF"/>
      </a:accent3>
      <a:accent4>
        <a:srgbClr val="000000"/>
      </a:accent4>
      <a:accent5>
        <a:srgbClr val="F9F3DC"/>
      </a:accent5>
      <a:accent6>
        <a:srgbClr val="E5B700"/>
      </a:accent6>
      <a:hlink>
        <a:srgbClr val="D4876C"/>
      </a:hlink>
      <a:folHlink>
        <a:srgbClr val="B2B2B2"/>
      </a:folHlink>
    </a:clrScheme>
    <a:fontScheme name="">
      <a:majorFont>
        <a:latin typeface="Arial Narrow"/>
        <a:ea typeface="宋体"/>
        <a:cs typeface=""/>
      </a:majorFont>
      <a:minorFont>
        <a:latin typeface="Arial Narrow"/>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CC"/>
        </a:dk1>
        <a:lt1>
          <a:srgbClr val="000000"/>
        </a:lt1>
        <a:dk2>
          <a:srgbClr val="FFCC00"/>
        </a:dk2>
        <a:lt2>
          <a:srgbClr val="FF9900"/>
        </a:lt2>
        <a:accent1>
          <a:srgbClr val="6B6253"/>
        </a:accent1>
        <a:accent2>
          <a:srgbClr val="72543E"/>
        </a:accent2>
        <a:accent3>
          <a:srgbClr val="AAAAAA"/>
        </a:accent3>
        <a:accent4>
          <a:srgbClr val="DCDCAF"/>
        </a:accent4>
        <a:accent5>
          <a:srgbClr val="BAB8B4"/>
        </a:accent5>
        <a:accent6>
          <a:srgbClr val="664B37"/>
        </a:accent6>
        <a:hlink>
          <a:srgbClr val="DA9880"/>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006600"/>
        </a:lt2>
        <a:accent1>
          <a:srgbClr val="F5EBC1"/>
        </a:accent1>
        <a:accent2>
          <a:srgbClr val="FFCC00"/>
        </a:accent2>
        <a:accent3>
          <a:srgbClr val="FFFFFF"/>
        </a:accent3>
        <a:accent4>
          <a:srgbClr val="000000"/>
        </a:accent4>
        <a:accent5>
          <a:srgbClr val="F9F3DC"/>
        </a:accent5>
        <a:accent6>
          <a:srgbClr val="E5B700"/>
        </a:accent6>
        <a:hlink>
          <a:srgbClr val="D4876C"/>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292929"/>
        </a:lt2>
        <a:accent1>
          <a:srgbClr val="EAEAEA"/>
        </a:accent1>
        <a:accent2>
          <a:srgbClr val="969696"/>
        </a:accent2>
        <a:accent3>
          <a:srgbClr val="FFFFFF"/>
        </a:accent3>
        <a:accent4>
          <a:srgbClr val="000000"/>
        </a:accent4>
        <a:accent5>
          <a:srgbClr val="F2F2F2"/>
        </a:accent5>
        <a:accent6>
          <a:srgbClr val="868686"/>
        </a:accent6>
        <a:hlink>
          <a:srgbClr val="5F5F5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006600"/>
        </a:lt2>
        <a:accent1>
          <a:srgbClr val="D8EBB3"/>
        </a:accent1>
        <a:accent2>
          <a:srgbClr val="CCCC00"/>
        </a:accent2>
        <a:accent3>
          <a:srgbClr val="FFFFFF"/>
        </a:accent3>
        <a:accent4>
          <a:srgbClr val="000000"/>
        </a:accent4>
        <a:accent5>
          <a:srgbClr val="E8F3D5"/>
        </a:accent5>
        <a:accent6>
          <a:srgbClr val="B7B700"/>
        </a:accent6>
        <a:hlink>
          <a:srgbClr val="FFBE7D"/>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E5D3B3"/>
        </a:lt1>
        <a:dk2>
          <a:srgbClr val="800000"/>
        </a:dk2>
        <a:lt2>
          <a:srgbClr val="009900"/>
        </a:lt2>
        <a:accent1>
          <a:srgbClr val="D5B095"/>
        </a:accent1>
        <a:accent2>
          <a:srgbClr val="E28666"/>
        </a:accent2>
        <a:accent3>
          <a:srgbClr val="EFE5D5"/>
        </a:accent3>
        <a:accent4>
          <a:srgbClr val="000000"/>
        </a:accent4>
        <a:accent5>
          <a:srgbClr val="E6D4C9"/>
        </a:accent5>
        <a:accent6>
          <a:srgbClr val="CA785B"/>
        </a:accent6>
        <a:hlink>
          <a:srgbClr val="B75735"/>
        </a:hlink>
        <a:folHlink>
          <a:srgbClr val="B2B2B2"/>
        </a:folHlink>
      </a:clrScheme>
      <a:clrMap bg1="lt1" tx1="dk1" bg2="lt2" tx2="dk2" accent1="accent1" accent2="accent2" accent3="accent3" accent4="accent4" accent5="accent5" accent6="accent6" hlink="hlink" folHlink="folHlink"/>
    </a:extraClrScheme>
    <a:extraClrScheme>
      <a:clrScheme name="">
        <a:dk1>
          <a:srgbClr val="FFFFFF"/>
        </a:dk1>
        <a:lt1>
          <a:srgbClr val="51399D"/>
        </a:lt1>
        <a:dk2>
          <a:srgbClr val="FFFFCC"/>
        </a:dk2>
        <a:lt2>
          <a:srgbClr val="99CC00"/>
        </a:lt2>
        <a:accent1>
          <a:srgbClr val="877CAA"/>
        </a:accent1>
        <a:accent2>
          <a:srgbClr val="000058"/>
        </a:accent2>
        <a:accent3>
          <a:srgbClr val="B3AECC"/>
        </a:accent3>
        <a:accent4>
          <a:srgbClr val="DCDCDC"/>
        </a:accent4>
        <a:accent5>
          <a:srgbClr val="C3BFD1"/>
        </a:accent5>
        <a:accent6>
          <a:srgbClr val="00004E"/>
        </a:accent6>
        <a:hlink>
          <a:srgbClr val="FFCC0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6.xml><?xml version="1.0" encoding="utf-8"?>
<a:theme xmlns:a="http://schemas.openxmlformats.org/drawingml/2006/main" name="49_Cactus">
  <a:themeElements>
    <a:clrScheme name="">
      <a:dk1>
        <a:srgbClr val="000000"/>
      </a:dk1>
      <a:lt1>
        <a:srgbClr val="FFFFFF"/>
      </a:lt1>
      <a:dk2>
        <a:srgbClr val="000000"/>
      </a:dk2>
      <a:lt2>
        <a:srgbClr val="006600"/>
      </a:lt2>
      <a:accent1>
        <a:srgbClr val="F5EBC1"/>
      </a:accent1>
      <a:accent2>
        <a:srgbClr val="FFCC00"/>
      </a:accent2>
      <a:accent3>
        <a:srgbClr val="FFFFFF"/>
      </a:accent3>
      <a:accent4>
        <a:srgbClr val="000000"/>
      </a:accent4>
      <a:accent5>
        <a:srgbClr val="F9F3DC"/>
      </a:accent5>
      <a:accent6>
        <a:srgbClr val="E5B700"/>
      </a:accent6>
      <a:hlink>
        <a:srgbClr val="D4876C"/>
      </a:hlink>
      <a:folHlink>
        <a:srgbClr val="B2B2B2"/>
      </a:folHlink>
    </a:clrScheme>
    <a:fontScheme name="">
      <a:majorFont>
        <a:latin typeface="Arial Narrow"/>
        <a:ea typeface="宋体"/>
        <a:cs typeface=""/>
      </a:majorFont>
      <a:minorFont>
        <a:latin typeface="Arial Narrow"/>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CC"/>
        </a:dk1>
        <a:lt1>
          <a:srgbClr val="000000"/>
        </a:lt1>
        <a:dk2>
          <a:srgbClr val="FFCC00"/>
        </a:dk2>
        <a:lt2>
          <a:srgbClr val="FF9900"/>
        </a:lt2>
        <a:accent1>
          <a:srgbClr val="6B6253"/>
        </a:accent1>
        <a:accent2>
          <a:srgbClr val="72543E"/>
        </a:accent2>
        <a:accent3>
          <a:srgbClr val="AAAAAA"/>
        </a:accent3>
        <a:accent4>
          <a:srgbClr val="DCDCAF"/>
        </a:accent4>
        <a:accent5>
          <a:srgbClr val="BAB8B4"/>
        </a:accent5>
        <a:accent6>
          <a:srgbClr val="664B37"/>
        </a:accent6>
        <a:hlink>
          <a:srgbClr val="DA9880"/>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006600"/>
        </a:lt2>
        <a:accent1>
          <a:srgbClr val="F5EBC1"/>
        </a:accent1>
        <a:accent2>
          <a:srgbClr val="FFCC00"/>
        </a:accent2>
        <a:accent3>
          <a:srgbClr val="FFFFFF"/>
        </a:accent3>
        <a:accent4>
          <a:srgbClr val="000000"/>
        </a:accent4>
        <a:accent5>
          <a:srgbClr val="F9F3DC"/>
        </a:accent5>
        <a:accent6>
          <a:srgbClr val="E5B700"/>
        </a:accent6>
        <a:hlink>
          <a:srgbClr val="D4876C"/>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292929"/>
        </a:lt2>
        <a:accent1>
          <a:srgbClr val="EAEAEA"/>
        </a:accent1>
        <a:accent2>
          <a:srgbClr val="969696"/>
        </a:accent2>
        <a:accent3>
          <a:srgbClr val="FFFFFF"/>
        </a:accent3>
        <a:accent4>
          <a:srgbClr val="000000"/>
        </a:accent4>
        <a:accent5>
          <a:srgbClr val="F2F2F2"/>
        </a:accent5>
        <a:accent6>
          <a:srgbClr val="868686"/>
        </a:accent6>
        <a:hlink>
          <a:srgbClr val="5F5F5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006600"/>
        </a:lt2>
        <a:accent1>
          <a:srgbClr val="D8EBB3"/>
        </a:accent1>
        <a:accent2>
          <a:srgbClr val="CCCC00"/>
        </a:accent2>
        <a:accent3>
          <a:srgbClr val="FFFFFF"/>
        </a:accent3>
        <a:accent4>
          <a:srgbClr val="000000"/>
        </a:accent4>
        <a:accent5>
          <a:srgbClr val="E8F3D5"/>
        </a:accent5>
        <a:accent6>
          <a:srgbClr val="B7B700"/>
        </a:accent6>
        <a:hlink>
          <a:srgbClr val="FFBE7D"/>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E5D3B3"/>
        </a:lt1>
        <a:dk2>
          <a:srgbClr val="800000"/>
        </a:dk2>
        <a:lt2>
          <a:srgbClr val="009900"/>
        </a:lt2>
        <a:accent1>
          <a:srgbClr val="D5B095"/>
        </a:accent1>
        <a:accent2>
          <a:srgbClr val="E28666"/>
        </a:accent2>
        <a:accent3>
          <a:srgbClr val="EFE5D5"/>
        </a:accent3>
        <a:accent4>
          <a:srgbClr val="000000"/>
        </a:accent4>
        <a:accent5>
          <a:srgbClr val="E6D4C9"/>
        </a:accent5>
        <a:accent6>
          <a:srgbClr val="CA785B"/>
        </a:accent6>
        <a:hlink>
          <a:srgbClr val="B75735"/>
        </a:hlink>
        <a:folHlink>
          <a:srgbClr val="B2B2B2"/>
        </a:folHlink>
      </a:clrScheme>
      <a:clrMap bg1="lt1" tx1="dk1" bg2="lt2" tx2="dk2" accent1="accent1" accent2="accent2" accent3="accent3" accent4="accent4" accent5="accent5" accent6="accent6" hlink="hlink" folHlink="folHlink"/>
    </a:extraClrScheme>
    <a:extraClrScheme>
      <a:clrScheme name="">
        <a:dk1>
          <a:srgbClr val="FFFFFF"/>
        </a:dk1>
        <a:lt1>
          <a:srgbClr val="51399D"/>
        </a:lt1>
        <a:dk2>
          <a:srgbClr val="FFFFCC"/>
        </a:dk2>
        <a:lt2>
          <a:srgbClr val="99CC00"/>
        </a:lt2>
        <a:accent1>
          <a:srgbClr val="877CAA"/>
        </a:accent1>
        <a:accent2>
          <a:srgbClr val="000058"/>
        </a:accent2>
        <a:accent3>
          <a:srgbClr val="B3AECC"/>
        </a:accent3>
        <a:accent4>
          <a:srgbClr val="DCDCDC"/>
        </a:accent4>
        <a:accent5>
          <a:srgbClr val="C3BFD1"/>
        </a:accent5>
        <a:accent6>
          <a:srgbClr val="00004E"/>
        </a:accent6>
        <a:hlink>
          <a:srgbClr val="FFCC0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7.xml><?xml version="1.0" encoding="utf-8"?>
<a:theme xmlns:a="http://schemas.openxmlformats.org/drawingml/2006/main" name="50_Cactus">
  <a:themeElements>
    <a:clrScheme name="">
      <a:dk1>
        <a:srgbClr val="000000"/>
      </a:dk1>
      <a:lt1>
        <a:srgbClr val="FFFFFF"/>
      </a:lt1>
      <a:dk2>
        <a:srgbClr val="000000"/>
      </a:dk2>
      <a:lt2>
        <a:srgbClr val="006600"/>
      </a:lt2>
      <a:accent1>
        <a:srgbClr val="F5EBC1"/>
      </a:accent1>
      <a:accent2>
        <a:srgbClr val="FFCC00"/>
      </a:accent2>
      <a:accent3>
        <a:srgbClr val="FFFFFF"/>
      </a:accent3>
      <a:accent4>
        <a:srgbClr val="000000"/>
      </a:accent4>
      <a:accent5>
        <a:srgbClr val="F9F3DC"/>
      </a:accent5>
      <a:accent6>
        <a:srgbClr val="E5B700"/>
      </a:accent6>
      <a:hlink>
        <a:srgbClr val="D4876C"/>
      </a:hlink>
      <a:folHlink>
        <a:srgbClr val="B2B2B2"/>
      </a:folHlink>
    </a:clrScheme>
    <a:fontScheme name="">
      <a:majorFont>
        <a:latin typeface="Arial Narrow"/>
        <a:ea typeface="宋体"/>
        <a:cs typeface=""/>
      </a:majorFont>
      <a:minorFont>
        <a:latin typeface="Arial Narrow"/>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CC"/>
        </a:dk1>
        <a:lt1>
          <a:srgbClr val="000000"/>
        </a:lt1>
        <a:dk2>
          <a:srgbClr val="FFCC00"/>
        </a:dk2>
        <a:lt2>
          <a:srgbClr val="FF9900"/>
        </a:lt2>
        <a:accent1>
          <a:srgbClr val="6B6253"/>
        </a:accent1>
        <a:accent2>
          <a:srgbClr val="72543E"/>
        </a:accent2>
        <a:accent3>
          <a:srgbClr val="AAAAAA"/>
        </a:accent3>
        <a:accent4>
          <a:srgbClr val="DCDCAF"/>
        </a:accent4>
        <a:accent5>
          <a:srgbClr val="BAB8B4"/>
        </a:accent5>
        <a:accent6>
          <a:srgbClr val="664B37"/>
        </a:accent6>
        <a:hlink>
          <a:srgbClr val="DA9880"/>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006600"/>
        </a:lt2>
        <a:accent1>
          <a:srgbClr val="F5EBC1"/>
        </a:accent1>
        <a:accent2>
          <a:srgbClr val="FFCC00"/>
        </a:accent2>
        <a:accent3>
          <a:srgbClr val="FFFFFF"/>
        </a:accent3>
        <a:accent4>
          <a:srgbClr val="000000"/>
        </a:accent4>
        <a:accent5>
          <a:srgbClr val="F9F3DC"/>
        </a:accent5>
        <a:accent6>
          <a:srgbClr val="E5B700"/>
        </a:accent6>
        <a:hlink>
          <a:srgbClr val="D4876C"/>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292929"/>
        </a:lt2>
        <a:accent1>
          <a:srgbClr val="EAEAEA"/>
        </a:accent1>
        <a:accent2>
          <a:srgbClr val="969696"/>
        </a:accent2>
        <a:accent3>
          <a:srgbClr val="FFFFFF"/>
        </a:accent3>
        <a:accent4>
          <a:srgbClr val="000000"/>
        </a:accent4>
        <a:accent5>
          <a:srgbClr val="F2F2F2"/>
        </a:accent5>
        <a:accent6>
          <a:srgbClr val="868686"/>
        </a:accent6>
        <a:hlink>
          <a:srgbClr val="5F5F5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006600"/>
        </a:lt2>
        <a:accent1>
          <a:srgbClr val="D8EBB3"/>
        </a:accent1>
        <a:accent2>
          <a:srgbClr val="CCCC00"/>
        </a:accent2>
        <a:accent3>
          <a:srgbClr val="FFFFFF"/>
        </a:accent3>
        <a:accent4>
          <a:srgbClr val="000000"/>
        </a:accent4>
        <a:accent5>
          <a:srgbClr val="E8F3D5"/>
        </a:accent5>
        <a:accent6>
          <a:srgbClr val="B7B700"/>
        </a:accent6>
        <a:hlink>
          <a:srgbClr val="FFBE7D"/>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E5D3B3"/>
        </a:lt1>
        <a:dk2>
          <a:srgbClr val="800000"/>
        </a:dk2>
        <a:lt2>
          <a:srgbClr val="009900"/>
        </a:lt2>
        <a:accent1>
          <a:srgbClr val="D5B095"/>
        </a:accent1>
        <a:accent2>
          <a:srgbClr val="E28666"/>
        </a:accent2>
        <a:accent3>
          <a:srgbClr val="EFE5D5"/>
        </a:accent3>
        <a:accent4>
          <a:srgbClr val="000000"/>
        </a:accent4>
        <a:accent5>
          <a:srgbClr val="E6D4C9"/>
        </a:accent5>
        <a:accent6>
          <a:srgbClr val="CA785B"/>
        </a:accent6>
        <a:hlink>
          <a:srgbClr val="B75735"/>
        </a:hlink>
        <a:folHlink>
          <a:srgbClr val="B2B2B2"/>
        </a:folHlink>
      </a:clrScheme>
      <a:clrMap bg1="lt1" tx1="dk1" bg2="lt2" tx2="dk2" accent1="accent1" accent2="accent2" accent3="accent3" accent4="accent4" accent5="accent5" accent6="accent6" hlink="hlink" folHlink="folHlink"/>
    </a:extraClrScheme>
    <a:extraClrScheme>
      <a:clrScheme name="">
        <a:dk1>
          <a:srgbClr val="FFFFFF"/>
        </a:dk1>
        <a:lt1>
          <a:srgbClr val="51399D"/>
        </a:lt1>
        <a:dk2>
          <a:srgbClr val="FFFFCC"/>
        </a:dk2>
        <a:lt2>
          <a:srgbClr val="99CC00"/>
        </a:lt2>
        <a:accent1>
          <a:srgbClr val="877CAA"/>
        </a:accent1>
        <a:accent2>
          <a:srgbClr val="000058"/>
        </a:accent2>
        <a:accent3>
          <a:srgbClr val="B3AECC"/>
        </a:accent3>
        <a:accent4>
          <a:srgbClr val="DCDCDC"/>
        </a:accent4>
        <a:accent5>
          <a:srgbClr val="C3BFD1"/>
        </a:accent5>
        <a:accent6>
          <a:srgbClr val="00004E"/>
        </a:accent6>
        <a:hlink>
          <a:srgbClr val="FFCC0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8.xml><?xml version="1.0" encoding="utf-8"?>
<a:theme xmlns:a="http://schemas.openxmlformats.org/drawingml/2006/main" name="51_Cactus">
  <a:themeElements>
    <a:clrScheme name="">
      <a:dk1>
        <a:srgbClr val="000000"/>
      </a:dk1>
      <a:lt1>
        <a:srgbClr val="FFFFFF"/>
      </a:lt1>
      <a:dk2>
        <a:srgbClr val="000000"/>
      </a:dk2>
      <a:lt2>
        <a:srgbClr val="006600"/>
      </a:lt2>
      <a:accent1>
        <a:srgbClr val="F5EBC1"/>
      </a:accent1>
      <a:accent2>
        <a:srgbClr val="FFCC00"/>
      </a:accent2>
      <a:accent3>
        <a:srgbClr val="FFFFFF"/>
      </a:accent3>
      <a:accent4>
        <a:srgbClr val="000000"/>
      </a:accent4>
      <a:accent5>
        <a:srgbClr val="F9F3DC"/>
      </a:accent5>
      <a:accent6>
        <a:srgbClr val="E5B700"/>
      </a:accent6>
      <a:hlink>
        <a:srgbClr val="D4876C"/>
      </a:hlink>
      <a:folHlink>
        <a:srgbClr val="B2B2B2"/>
      </a:folHlink>
    </a:clrScheme>
    <a:fontScheme name="">
      <a:majorFont>
        <a:latin typeface="Arial Narrow"/>
        <a:ea typeface="宋体"/>
        <a:cs typeface=""/>
      </a:majorFont>
      <a:minorFont>
        <a:latin typeface="Arial Narrow"/>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CC"/>
        </a:dk1>
        <a:lt1>
          <a:srgbClr val="000000"/>
        </a:lt1>
        <a:dk2>
          <a:srgbClr val="FFCC00"/>
        </a:dk2>
        <a:lt2>
          <a:srgbClr val="FF9900"/>
        </a:lt2>
        <a:accent1>
          <a:srgbClr val="6B6253"/>
        </a:accent1>
        <a:accent2>
          <a:srgbClr val="72543E"/>
        </a:accent2>
        <a:accent3>
          <a:srgbClr val="AAAAAA"/>
        </a:accent3>
        <a:accent4>
          <a:srgbClr val="DCDCAF"/>
        </a:accent4>
        <a:accent5>
          <a:srgbClr val="BAB8B4"/>
        </a:accent5>
        <a:accent6>
          <a:srgbClr val="664B37"/>
        </a:accent6>
        <a:hlink>
          <a:srgbClr val="DA9880"/>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006600"/>
        </a:lt2>
        <a:accent1>
          <a:srgbClr val="F5EBC1"/>
        </a:accent1>
        <a:accent2>
          <a:srgbClr val="FFCC00"/>
        </a:accent2>
        <a:accent3>
          <a:srgbClr val="FFFFFF"/>
        </a:accent3>
        <a:accent4>
          <a:srgbClr val="000000"/>
        </a:accent4>
        <a:accent5>
          <a:srgbClr val="F9F3DC"/>
        </a:accent5>
        <a:accent6>
          <a:srgbClr val="E5B700"/>
        </a:accent6>
        <a:hlink>
          <a:srgbClr val="D4876C"/>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292929"/>
        </a:lt2>
        <a:accent1>
          <a:srgbClr val="EAEAEA"/>
        </a:accent1>
        <a:accent2>
          <a:srgbClr val="969696"/>
        </a:accent2>
        <a:accent3>
          <a:srgbClr val="FFFFFF"/>
        </a:accent3>
        <a:accent4>
          <a:srgbClr val="000000"/>
        </a:accent4>
        <a:accent5>
          <a:srgbClr val="F2F2F2"/>
        </a:accent5>
        <a:accent6>
          <a:srgbClr val="868686"/>
        </a:accent6>
        <a:hlink>
          <a:srgbClr val="5F5F5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006600"/>
        </a:lt2>
        <a:accent1>
          <a:srgbClr val="D8EBB3"/>
        </a:accent1>
        <a:accent2>
          <a:srgbClr val="CCCC00"/>
        </a:accent2>
        <a:accent3>
          <a:srgbClr val="FFFFFF"/>
        </a:accent3>
        <a:accent4>
          <a:srgbClr val="000000"/>
        </a:accent4>
        <a:accent5>
          <a:srgbClr val="E8F3D5"/>
        </a:accent5>
        <a:accent6>
          <a:srgbClr val="B7B700"/>
        </a:accent6>
        <a:hlink>
          <a:srgbClr val="FFBE7D"/>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E5D3B3"/>
        </a:lt1>
        <a:dk2>
          <a:srgbClr val="800000"/>
        </a:dk2>
        <a:lt2>
          <a:srgbClr val="009900"/>
        </a:lt2>
        <a:accent1>
          <a:srgbClr val="D5B095"/>
        </a:accent1>
        <a:accent2>
          <a:srgbClr val="E28666"/>
        </a:accent2>
        <a:accent3>
          <a:srgbClr val="EFE5D5"/>
        </a:accent3>
        <a:accent4>
          <a:srgbClr val="000000"/>
        </a:accent4>
        <a:accent5>
          <a:srgbClr val="E6D4C9"/>
        </a:accent5>
        <a:accent6>
          <a:srgbClr val="CA785B"/>
        </a:accent6>
        <a:hlink>
          <a:srgbClr val="B75735"/>
        </a:hlink>
        <a:folHlink>
          <a:srgbClr val="B2B2B2"/>
        </a:folHlink>
      </a:clrScheme>
      <a:clrMap bg1="lt1" tx1="dk1" bg2="lt2" tx2="dk2" accent1="accent1" accent2="accent2" accent3="accent3" accent4="accent4" accent5="accent5" accent6="accent6" hlink="hlink" folHlink="folHlink"/>
    </a:extraClrScheme>
    <a:extraClrScheme>
      <a:clrScheme name="">
        <a:dk1>
          <a:srgbClr val="FFFFFF"/>
        </a:dk1>
        <a:lt1>
          <a:srgbClr val="51399D"/>
        </a:lt1>
        <a:dk2>
          <a:srgbClr val="FFFFCC"/>
        </a:dk2>
        <a:lt2>
          <a:srgbClr val="99CC00"/>
        </a:lt2>
        <a:accent1>
          <a:srgbClr val="877CAA"/>
        </a:accent1>
        <a:accent2>
          <a:srgbClr val="000058"/>
        </a:accent2>
        <a:accent3>
          <a:srgbClr val="B3AECC"/>
        </a:accent3>
        <a:accent4>
          <a:srgbClr val="DCDCDC"/>
        </a:accent4>
        <a:accent5>
          <a:srgbClr val="C3BFD1"/>
        </a:accent5>
        <a:accent6>
          <a:srgbClr val="00004E"/>
        </a:accent6>
        <a:hlink>
          <a:srgbClr val="FFCC0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9.xml><?xml version="1.0" encoding="utf-8"?>
<a:theme xmlns:a="http://schemas.openxmlformats.org/drawingml/2006/main" name="2_Cactus">
  <a:themeElements>
    <a:clrScheme name="">
      <a:dk1>
        <a:srgbClr val="000000"/>
      </a:dk1>
      <a:lt1>
        <a:srgbClr val="FFFFFF"/>
      </a:lt1>
      <a:dk2>
        <a:srgbClr val="000000"/>
      </a:dk2>
      <a:lt2>
        <a:srgbClr val="006600"/>
      </a:lt2>
      <a:accent1>
        <a:srgbClr val="F5EBC1"/>
      </a:accent1>
      <a:accent2>
        <a:srgbClr val="FFCC00"/>
      </a:accent2>
      <a:accent3>
        <a:srgbClr val="FFFFFF"/>
      </a:accent3>
      <a:accent4>
        <a:srgbClr val="000000"/>
      </a:accent4>
      <a:accent5>
        <a:srgbClr val="F9F3DC"/>
      </a:accent5>
      <a:accent6>
        <a:srgbClr val="E5B700"/>
      </a:accent6>
      <a:hlink>
        <a:srgbClr val="D4876C"/>
      </a:hlink>
      <a:folHlink>
        <a:srgbClr val="B2B2B2"/>
      </a:folHlink>
    </a:clrScheme>
    <a:fontScheme name="">
      <a:majorFont>
        <a:latin typeface="Arial Narrow"/>
        <a:ea typeface="宋体"/>
        <a:cs typeface=""/>
      </a:majorFont>
      <a:minorFont>
        <a:latin typeface="Arial Narrow"/>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CC"/>
        </a:dk1>
        <a:lt1>
          <a:srgbClr val="000000"/>
        </a:lt1>
        <a:dk2>
          <a:srgbClr val="FFCC00"/>
        </a:dk2>
        <a:lt2>
          <a:srgbClr val="FF9900"/>
        </a:lt2>
        <a:accent1>
          <a:srgbClr val="6B6253"/>
        </a:accent1>
        <a:accent2>
          <a:srgbClr val="72543E"/>
        </a:accent2>
        <a:accent3>
          <a:srgbClr val="AAAAAA"/>
        </a:accent3>
        <a:accent4>
          <a:srgbClr val="DCDCAF"/>
        </a:accent4>
        <a:accent5>
          <a:srgbClr val="BAB8B4"/>
        </a:accent5>
        <a:accent6>
          <a:srgbClr val="664B37"/>
        </a:accent6>
        <a:hlink>
          <a:srgbClr val="DA9880"/>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006600"/>
        </a:lt2>
        <a:accent1>
          <a:srgbClr val="F5EBC1"/>
        </a:accent1>
        <a:accent2>
          <a:srgbClr val="FFCC00"/>
        </a:accent2>
        <a:accent3>
          <a:srgbClr val="FFFFFF"/>
        </a:accent3>
        <a:accent4>
          <a:srgbClr val="000000"/>
        </a:accent4>
        <a:accent5>
          <a:srgbClr val="F9F3DC"/>
        </a:accent5>
        <a:accent6>
          <a:srgbClr val="E5B700"/>
        </a:accent6>
        <a:hlink>
          <a:srgbClr val="D4876C"/>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292929"/>
        </a:lt2>
        <a:accent1>
          <a:srgbClr val="EAEAEA"/>
        </a:accent1>
        <a:accent2>
          <a:srgbClr val="969696"/>
        </a:accent2>
        <a:accent3>
          <a:srgbClr val="FFFFFF"/>
        </a:accent3>
        <a:accent4>
          <a:srgbClr val="000000"/>
        </a:accent4>
        <a:accent5>
          <a:srgbClr val="F2F2F2"/>
        </a:accent5>
        <a:accent6>
          <a:srgbClr val="868686"/>
        </a:accent6>
        <a:hlink>
          <a:srgbClr val="5F5F5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006600"/>
        </a:lt2>
        <a:accent1>
          <a:srgbClr val="D8EBB3"/>
        </a:accent1>
        <a:accent2>
          <a:srgbClr val="CCCC00"/>
        </a:accent2>
        <a:accent3>
          <a:srgbClr val="FFFFFF"/>
        </a:accent3>
        <a:accent4>
          <a:srgbClr val="000000"/>
        </a:accent4>
        <a:accent5>
          <a:srgbClr val="E8F3D5"/>
        </a:accent5>
        <a:accent6>
          <a:srgbClr val="B7B700"/>
        </a:accent6>
        <a:hlink>
          <a:srgbClr val="FFBE7D"/>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E5D3B3"/>
        </a:lt1>
        <a:dk2>
          <a:srgbClr val="800000"/>
        </a:dk2>
        <a:lt2>
          <a:srgbClr val="009900"/>
        </a:lt2>
        <a:accent1>
          <a:srgbClr val="D5B095"/>
        </a:accent1>
        <a:accent2>
          <a:srgbClr val="E28666"/>
        </a:accent2>
        <a:accent3>
          <a:srgbClr val="EFE5D5"/>
        </a:accent3>
        <a:accent4>
          <a:srgbClr val="000000"/>
        </a:accent4>
        <a:accent5>
          <a:srgbClr val="E6D4C9"/>
        </a:accent5>
        <a:accent6>
          <a:srgbClr val="CA785B"/>
        </a:accent6>
        <a:hlink>
          <a:srgbClr val="B75735"/>
        </a:hlink>
        <a:folHlink>
          <a:srgbClr val="B2B2B2"/>
        </a:folHlink>
      </a:clrScheme>
      <a:clrMap bg1="lt1" tx1="dk1" bg2="lt2" tx2="dk2" accent1="accent1" accent2="accent2" accent3="accent3" accent4="accent4" accent5="accent5" accent6="accent6" hlink="hlink" folHlink="folHlink"/>
    </a:extraClrScheme>
    <a:extraClrScheme>
      <a:clrScheme name="">
        <a:dk1>
          <a:srgbClr val="FFFFFF"/>
        </a:dk1>
        <a:lt1>
          <a:srgbClr val="51399D"/>
        </a:lt1>
        <a:dk2>
          <a:srgbClr val="FFFFCC"/>
        </a:dk2>
        <a:lt2>
          <a:srgbClr val="99CC00"/>
        </a:lt2>
        <a:accent1>
          <a:srgbClr val="877CAA"/>
        </a:accent1>
        <a:accent2>
          <a:srgbClr val="000058"/>
        </a:accent2>
        <a:accent3>
          <a:srgbClr val="B3AECC"/>
        </a:accent3>
        <a:accent4>
          <a:srgbClr val="DCDCDC"/>
        </a:accent4>
        <a:accent5>
          <a:srgbClr val="C3BFD1"/>
        </a:accent5>
        <a:accent6>
          <a:srgbClr val="00004E"/>
        </a:accent6>
        <a:hlink>
          <a:srgbClr val="FFCC0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Cactus">
  <a:themeElements>
    <a:clrScheme name="">
      <a:dk1>
        <a:srgbClr val="000000"/>
      </a:dk1>
      <a:lt1>
        <a:srgbClr val="FFFFFF"/>
      </a:lt1>
      <a:dk2>
        <a:srgbClr val="000000"/>
      </a:dk2>
      <a:lt2>
        <a:srgbClr val="006600"/>
      </a:lt2>
      <a:accent1>
        <a:srgbClr val="F5EBC1"/>
      </a:accent1>
      <a:accent2>
        <a:srgbClr val="FFCC00"/>
      </a:accent2>
      <a:accent3>
        <a:srgbClr val="FFFFFF"/>
      </a:accent3>
      <a:accent4>
        <a:srgbClr val="000000"/>
      </a:accent4>
      <a:accent5>
        <a:srgbClr val="F9F3DC"/>
      </a:accent5>
      <a:accent6>
        <a:srgbClr val="E5B700"/>
      </a:accent6>
      <a:hlink>
        <a:srgbClr val="D4876C"/>
      </a:hlink>
      <a:folHlink>
        <a:srgbClr val="B2B2B2"/>
      </a:folHlink>
    </a:clrScheme>
    <a:fontScheme name="">
      <a:majorFont>
        <a:latin typeface="Arial Narrow"/>
        <a:ea typeface="宋体"/>
        <a:cs typeface=""/>
      </a:majorFont>
      <a:minorFont>
        <a:latin typeface="Arial Narrow"/>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CC"/>
        </a:dk1>
        <a:lt1>
          <a:srgbClr val="000000"/>
        </a:lt1>
        <a:dk2>
          <a:srgbClr val="FFCC00"/>
        </a:dk2>
        <a:lt2>
          <a:srgbClr val="FF9900"/>
        </a:lt2>
        <a:accent1>
          <a:srgbClr val="6B6253"/>
        </a:accent1>
        <a:accent2>
          <a:srgbClr val="72543E"/>
        </a:accent2>
        <a:accent3>
          <a:srgbClr val="AAAAAA"/>
        </a:accent3>
        <a:accent4>
          <a:srgbClr val="DCDCAF"/>
        </a:accent4>
        <a:accent5>
          <a:srgbClr val="BAB8B4"/>
        </a:accent5>
        <a:accent6>
          <a:srgbClr val="664B37"/>
        </a:accent6>
        <a:hlink>
          <a:srgbClr val="DA9880"/>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006600"/>
        </a:lt2>
        <a:accent1>
          <a:srgbClr val="F5EBC1"/>
        </a:accent1>
        <a:accent2>
          <a:srgbClr val="FFCC00"/>
        </a:accent2>
        <a:accent3>
          <a:srgbClr val="FFFFFF"/>
        </a:accent3>
        <a:accent4>
          <a:srgbClr val="000000"/>
        </a:accent4>
        <a:accent5>
          <a:srgbClr val="F9F3DC"/>
        </a:accent5>
        <a:accent6>
          <a:srgbClr val="E5B700"/>
        </a:accent6>
        <a:hlink>
          <a:srgbClr val="D4876C"/>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292929"/>
        </a:lt2>
        <a:accent1>
          <a:srgbClr val="EAEAEA"/>
        </a:accent1>
        <a:accent2>
          <a:srgbClr val="969696"/>
        </a:accent2>
        <a:accent3>
          <a:srgbClr val="FFFFFF"/>
        </a:accent3>
        <a:accent4>
          <a:srgbClr val="000000"/>
        </a:accent4>
        <a:accent5>
          <a:srgbClr val="F2F2F2"/>
        </a:accent5>
        <a:accent6>
          <a:srgbClr val="868686"/>
        </a:accent6>
        <a:hlink>
          <a:srgbClr val="5F5F5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006600"/>
        </a:lt2>
        <a:accent1>
          <a:srgbClr val="D8EBB3"/>
        </a:accent1>
        <a:accent2>
          <a:srgbClr val="CCCC00"/>
        </a:accent2>
        <a:accent3>
          <a:srgbClr val="FFFFFF"/>
        </a:accent3>
        <a:accent4>
          <a:srgbClr val="000000"/>
        </a:accent4>
        <a:accent5>
          <a:srgbClr val="E8F3D5"/>
        </a:accent5>
        <a:accent6>
          <a:srgbClr val="B7B700"/>
        </a:accent6>
        <a:hlink>
          <a:srgbClr val="FFBE7D"/>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E5D3B3"/>
        </a:lt1>
        <a:dk2>
          <a:srgbClr val="800000"/>
        </a:dk2>
        <a:lt2>
          <a:srgbClr val="009900"/>
        </a:lt2>
        <a:accent1>
          <a:srgbClr val="D5B095"/>
        </a:accent1>
        <a:accent2>
          <a:srgbClr val="E28666"/>
        </a:accent2>
        <a:accent3>
          <a:srgbClr val="EFE5D5"/>
        </a:accent3>
        <a:accent4>
          <a:srgbClr val="000000"/>
        </a:accent4>
        <a:accent5>
          <a:srgbClr val="E6D4C9"/>
        </a:accent5>
        <a:accent6>
          <a:srgbClr val="CA785B"/>
        </a:accent6>
        <a:hlink>
          <a:srgbClr val="B75735"/>
        </a:hlink>
        <a:folHlink>
          <a:srgbClr val="B2B2B2"/>
        </a:folHlink>
      </a:clrScheme>
      <a:clrMap bg1="lt1" tx1="dk1" bg2="lt2" tx2="dk2" accent1="accent1" accent2="accent2" accent3="accent3" accent4="accent4" accent5="accent5" accent6="accent6" hlink="hlink" folHlink="folHlink"/>
    </a:extraClrScheme>
    <a:extraClrScheme>
      <a:clrScheme name="">
        <a:dk1>
          <a:srgbClr val="FFFFFF"/>
        </a:dk1>
        <a:lt1>
          <a:srgbClr val="51399D"/>
        </a:lt1>
        <a:dk2>
          <a:srgbClr val="FFFFCC"/>
        </a:dk2>
        <a:lt2>
          <a:srgbClr val="99CC00"/>
        </a:lt2>
        <a:accent1>
          <a:srgbClr val="877CAA"/>
        </a:accent1>
        <a:accent2>
          <a:srgbClr val="000058"/>
        </a:accent2>
        <a:accent3>
          <a:srgbClr val="B3AECC"/>
        </a:accent3>
        <a:accent4>
          <a:srgbClr val="DCDCDC"/>
        </a:accent4>
        <a:accent5>
          <a:srgbClr val="C3BFD1"/>
        </a:accent5>
        <a:accent6>
          <a:srgbClr val="00004E"/>
        </a:accent6>
        <a:hlink>
          <a:srgbClr val="FFCC0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1_Cactus">
  <a:themeElements>
    <a:clrScheme name="">
      <a:dk1>
        <a:srgbClr val="000000"/>
      </a:dk1>
      <a:lt1>
        <a:srgbClr val="FFFFFF"/>
      </a:lt1>
      <a:dk2>
        <a:srgbClr val="000000"/>
      </a:dk2>
      <a:lt2>
        <a:srgbClr val="006600"/>
      </a:lt2>
      <a:accent1>
        <a:srgbClr val="F5EBC1"/>
      </a:accent1>
      <a:accent2>
        <a:srgbClr val="FFCC00"/>
      </a:accent2>
      <a:accent3>
        <a:srgbClr val="FFFFFF"/>
      </a:accent3>
      <a:accent4>
        <a:srgbClr val="000000"/>
      </a:accent4>
      <a:accent5>
        <a:srgbClr val="F9F3DC"/>
      </a:accent5>
      <a:accent6>
        <a:srgbClr val="E5B700"/>
      </a:accent6>
      <a:hlink>
        <a:srgbClr val="D4876C"/>
      </a:hlink>
      <a:folHlink>
        <a:srgbClr val="B2B2B2"/>
      </a:folHlink>
    </a:clrScheme>
    <a:fontScheme name="">
      <a:majorFont>
        <a:latin typeface="Arial Narrow"/>
        <a:ea typeface="宋体"/>
        <a:cs typeface=""/>
      </a:majorFont>
      <a:minorFont>
        <a:latin typeface="Arial Narrow"/>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CC"/>
        </a:dk1>
        <a:lt1>
          <a:srgbClr val="000000"/>
        </a:lt1>
        <a:dk2>
          <a:srgbClr val="FFCC00"/>
        </a:dk2>
        <a:lt2>
          <a:srgbClr val="FF9900"/>
        </a:lt2>
        <a:accent1>
          <a:srgbClr val="6B6253"/>
        </a:accent1>
        <a:accent2>
          <a:srgbClr val="72543E"/>
        </a:accent2>
        <a:accent3>
          <a:srgbClr val="AAAAAA"/>
        </a:accent3>
        <a:accent4>
          <a:srgbClr val="DCDCAF"/>
        </a:accent4>
        <a:accent5>
          <a:srgbClr val="BAB8B4"/>
        </a:accent5>
        <a:accent6>
          <a:srgbClr val="664B37"/>
        </a:accent6>
        <a:hlink>
          <a:srgbClr val="DA9880"/>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006600"/>
        </a:lt2>
        <a:accent1>
          <a:srgbClr val="F5EBC1"/>
        </a:accent1>
        <a:accent2>
          <a:srgbClr val="FFCC00"/>
        </a:accent2>
        <a:accent3>
          <a:srgbClr val="FFFFFF"/>
        </a:accent3>
        <a:accent4>
          <a:srgbClr val="000000"/>
        </a:accent4>
        <a:accent5>
          <a:srgbClr val="F9F3DC"/>
        </a:accent5>
        <a:accent6>
          <a:srgbClr val="E5B700"/>
        </a:accent6>
        <a:hlink>
          <a:srgbClr val="D4876C"/>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292929"/>
        </a:lt2>
        <a:accent1>
          <a:srgbClr val="EAEAEA"/>
        </a:accent1>
        <a:accent2>
          <a:srgbClr val="969696"/>
        </a:accent2>
        <a:accent3>
          <a:srgbClr val="FFFFFF"/>
        </a:accent3>
        <a:accent4>
          <a:srgbClr val="000000"/>
        </a:accent4>
        <a:accent5>
          <a:srgbClr val="F2F2F2"/>
        </a:accent5>
        <a:accent6>
          <a:srgbClr val="868686"/>
        </a:accent6>
        <a:hlink>
          <a:srgbClr val="5F5F5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006600"/>
        </a:lt2>
        <a:accent1>
          <a:srgbClr val="D8EBB3"/>
        </a:accent1>
        <a:accent2>
          <a:srgbClr val="CCCC00"/>
        </a:accent2>
        <a:accent3>
          <a:srgbClr val="FFFFFF"/>
        </a:accent3>
        <a:accent4>
          <a:srgbClr val="000000"/>
        </a:accent4>
        <a:accent5>
          <a:srgbClr val="E8F3D5"/>
        </a:accent5>
        <a:accent6>
          <a:srgbClr val="B7B700"/>
        </a:accent6>
        <a:hlink>
          <a:srgbClr val="FFBE7D"/>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E5D3B3"/>
        </a:lt1>
        <a:dk2>
          <a:srgbClr val="800000"/>
        </a:dk2>
        <a:lt2>
          <a:srgbClr val="009900"/>
        </a:lt2>
        <a:accent1>
          <a:srgbClr val="D5B095"/>
        </a:accent1>
        <a:accent2>
          <a:srgbClr val="E28666"/>
        </a:accent2>
        <a:accent3>
          <a:srgbClr val="EFE5D5"/>
        </a:accent3>
        <a:accent4>
          <a:srgbClr val="000000"/>
        </a:accent4>
        <a:accent5>
          <a:srgbClr val="E6D4C9"/>
        </a:accent5>
        <a:accent6>
          <a:srgbClr val="CA785B"/>
        </a:accent6>
        <a:hlink>
          <a:srgbClr val="B75735"/>
        </a:hlink>
        <a:folHlink>
          <a:srgbClr val="B2B2B2"/>
        </a:folHlink>
      </a:clrScheme>
      <a:clrMap bg1="lt1" tx1="dk1" bg2="lt2" tx2="dk2" accent1="accent1" accent2="accent2" accent3="accent3" accent4="accent4" accent5="accent5" accent6="accent6" hlink="hlink" folHlink="folHlink"/>
    </a:extraClrScheme>
    <a:extraClrScheme>
      <a:clrScheme name="">
        <a:dk1>
          <a:srgbClr val="FFFFFF"/>
        </a:dk1>
        <a:lt1>
          <a:srgbClr val="51399D"/>
        </a:lt1>
        <a:dk2>
          <a:srgbClr val="FFFFCC"/>
        </a:dk2>
        <a:lt2>
          <a:srgbClr val="99CC00"/>
        </a:lt2>
        <a:accent1>
          <a:srgbClr val="877CAA"/>
        </a:accent1>
        <a:accent2>
          <a:srgbClr val="000058"/>
        </a:accent2>
        <a:accent3>
          <a:srgbClr val="B3AECC"/>
        </a:accent3>
        <a:accent4>
          <a:srgbClr val="DCDCDC"/>
        </a:accent4>
        <a:accent5>
          <a:srgbClr val="C3BFD1"/>
        </a:accent5>
        <a:accent6>
          <a:srgbClr val="00004E"/>
        </a:accent6>
        <a:hlink>
          <a:srgbClr val="FFCC0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6_Cactus">
  <a:themeElements>
    <a:clrScheme name="">
      <a:dk1>
        <a:srgbClr val="000000"/>
      </a:dk1>
      <a:lt1>
        <a:srgbClr val="FFFFFF"/>
      </a:lt1>
      <a:dk2>
        <a:srgbClr val="000000"/>
      </a:dk2>
      <a:lt2>
        <a:srgbClr val="006600"/>
      </a:lt2>
      <a:accent1>
        <a:srgbClr val="F5EBC1"/>
      </a:accent1>
      <a:accent2>
        <a:srgbClr val="FFCC00"/>
      </a:accent2>
      <a:accent3>
        <a:srgbClr val="FFFFFF"/>
      </a:accent3>
      <a:accent4>
        <a:srgbClr val="000000"/>
      </a:accent4>
      <a:accent5>
        <a:srgbClr val="F9F3DC"/>
      </a:accent5>
      <a:accent6>
        <a:srgbClr val="E5B700"/>
      </a:accent6>
      <a:hlink>
        <a:srgbClr val="D4876C"/>
      </a:hlink>
      <a:folHlink>
        <a:srgbClr val="B2B2B2"/>
      </a:folHlink>
    </a:clrScheme>
    <a:fontScheme name="">
      <a:majorFont>
        <a:latin typeface="Arial Narrow"/>
        <a:ea typeface="宋体"/>
        <a:cs typeface=""/>
      </a:majorFont>
      <a:minorFont>
        <a:latin typeface="Arial Narrow"/>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CC"/>
        </a:dk1>
        <a:lt1>
          <a:srgbClr val="000000"/>
        </a:lt1>
        <a:dk2>
          <a:srgbClr val="FFCC00"/>
        </a:dk2>
        <a:lt2>
          <a:srgbClr val="FF9900"/>
        </a:lt2>
        <a:accent1>
          <a:srgbClr val="6B6253"/>
        </a:accent1>
        <a:accent2>
          <a:srgbClr val="72543E"/>
        </a:accent2>
        <a:accent3>
          <a:srgbClr val="AAAAAA"/>
        </a:accent3>
        <a:accent4>
          <a:srgbClr val="DCDCAF"/>
        </a:accent4>
        <a:accent5>
          <a:srgbClr val="BAB8B4"/>
        </a:accent5>
        <a:accent6>
          <a:srgbClr val="664B37"/>
        </a:accent6>
        <a:hlink>
          <a:srgbClr val="DA9880"/>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006600"/>
        </a:lt2>
        <a:accent1>
          <a:srgbClr val="F5EBC1"/>
        </a:accent1>
        <a:accent2>
          <a:srgbClr val="FFCC00"/>
        </a:accent2>
        <a:accent3>
          <a:srgbClr val="FFFFFF"/>
        </a:accent3>
        <a:accent4>
          <a:srgbClr val="000000"/>
        </a:accent4>
        <a:accent5>
          <a:srgbClr val="F9F3DC"/>
        </a:accent5>
        <a:accent6>
          <a:srgbClr val="E5B700"/>
        </a:accent6>
        <a:hlink>
          <a:srgbClr val="D4876C"/>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292929"/>
        </a:lt2>
        <a:accent1>
          <a:srgbClr val="EAEAEA"/>
        </a:accent1>
        <a:accent2>
          <a:srgbClr val="969696"/>
        </a:accent2>
        <a:accent3>
          <a:srgbClr val="FFFFFF"/>
        </a:accent3>
        <a:accent4>
          <a:srgbClr val="000000"/>
        </a:accent4>
        <a:accent5>
          <a:srgbClr val="F2F2F2"/>
        </a:accent5>
        <a:accent6>
          <a:srgbClr val="868686"/>
        </a:accent6>
        <a:hlink>
          <a:srgbClr val="5F5F5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006600"/>
        </a:lt2>
        <a:accent1>
          <a:srgbClr val="D8EBB3"/>
        </a:accent1>
        <a:accent2>
          <a:srgbClr val="CCCC00"/>
        </a:accent2>
        <a:accent3>
          <a:srgbClr val="FFFFFF"/>
        </a:accent3>
        <a:accent4>
          <a:srgbClr val="000000"/>
        </a:accent4>
        <a:accent5>
          <a:srgbClr val="E8F3D5"/>
        </a:accent5>
        <a:accent6>
          <a:srgbClr val="B7B700"/>
        </a:accent6>
        <a:hlink>
          <a:srgbClr val="FFBE7D"/>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E5D3B3"/>
        </a:lt1>
        <a:dk2>
          <a:srgbClr val="800000"/>
        </a:dk2>
        <a:lt2>
          <a:srgbClr val="009900"/>
        </a:lt2>
        <a:accent1>
          <a:srgbClr val="D5B095"/>
        </a:accent1>
        <a:accent2>
          <a:srgbClr val="E28666"/>
        </a:accent2>
        <a:accent3>
          <a:srgbClr val="EFE5D5"/>
        </a:accent3>
        <a:accent4>
          <a:srgbClr val="000000"/>
        </a:accent4>
        <a:accent5>
          <a:srgbClr val="E6D4C9"/>
        </a:accent5>
        <a:accent6>
          <a:srgbClr val="CA785B"/>
        </a:accent6>
        <a:hlink>
          <a:srgbClr val="B75735"/>
        </a:hlink>
        <a:folHlink>
          <a:srgbClr val="B2B2B2"/>
        </a:folHlink>
      </a:clrScheme>
      <a:clrMap bg1="lt1" tx1="dk1" bg2="lt2" tx2="dk2" accent1="accent1" accent2="accent2" accent3="accent3" accent4="accent4" accent5="accent5" accent6="accent6" hlink="hlink" folHlink="folHlink"/>
    </a:extraClrScheme>
    <a:extraClrScheme>
      <a:clrScheme name="">
        <a:dk1>
          <a:srgbClr val="FFFFFF"/>
        </a:dk1>
        <a:lt1>
          <a:srgbClr val="51399D"/>
        </a:lt1>
        <a:dk2>
          <a:srgbClr val="FFFFCC"/>
        </a:dk2>
        <a:lt2>
          <a:srgbClr val="99CC00"/>
        </a:lt2>
        <a:accent1>
          <a:srgbClr val="877CAA"/>
        </a:accent1>
        <a:accent2>
          <a:srgbClr val="000058"/>
        </a:accent2>
        <a:accent3>
          <a:srgbClr val="B3AECC"/>
        </a:accent3>
        <a:accent4>
          <a:srgbClr val="DCDCDC"/>
        </a:accent4>
        <a:accent5>
          <a:srgbClr val="C3BFD1"/>
        </a:accent5>
        <a:accent6>
          <a:srgbClr val="00004E"/>
        </a:accent6>
        <a:hlink>
          <a:srgbClr val="FFCC0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37_Cactus">
  <a:themeElements>
    <a:clrScheme name="">
      <a:dk1>
        <a:srgbClr val="000000"/>
      </a:dk1>
      <a:lt1>
        <a:srgbClr val="FFFFFF"/>
      </a:lt1>
      <a:dk2>
        <a:srgbClr val="000000"/>
      </a:dk2>
      <a:lt2>
        <a:srgbClr val="006600"/>
      </a:lt2>
      <a:accent1>
        <a:srgbClr val="F5EBC1"/>
      </a:accent1>
      <a:accent2>
        <a:srgbClr val="FFCC00"/>
      </a:accent2>
      <a:accent3>
        <a:srgbClr val="FFFFFF"/>
      </a:accent3>
      <a:accent4>
        <a:srgbClr val="000000"/>
      </a:accent4>
      <a:accent5>
        <a:srgbClr val="F9F3DC"/>
      </a:accent5>
      <a:accent6>
        <a:srgbClr val="E5B700"/>
      </a:accent6>
      <a:hlink>
        <a:srgbClr val="D4876C"/>
      </a:hlink>
      <a:folHlink>
        <a:srgbClr val="B2B2B2"/>
      </a:folHlink>
    </a:clrScheme>
    <a:fontScheme name="">
      <a:majorFont>
        <a:latin typeface="Arial Narrow"/>
        <a:ea typeface="宋体"/>
        <a:cs typeface=""/>
      </a:majorFont>
      <a:minorFont>
        <a:latin typeface="Arial Narrow"/>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CC"/>
        </a:dk1>
        <a:lt1>
          <a:srgbClr val="000000"/>
        </a:lt1>
        <a:dk2>
          <a:srgbClr val="FFCC00"/>
        </a:dk2>
        <a:lt2>
          <a:srgbClr val="FF9900"/>
        </a:lt2>
        <a:accent1>
          <a:srgbClr val="6B6253"/>
        </a:accent1>
        <a:accent2>
          <a:srgbClr val="72543E"/>
        </a:accent2>
        <a:accent3>
          <a:srgbClr val="AAAAAA"/>
        </a:accent3>
        <a:accent4>
          <a:srgbClr val="DCDCAF"/>
        </a:accent4>
        <a:accent5>
          <a:srgbClr val="BAB8B4"/>
        </a:accent5>
        <a:accent6>
          <a:srgbClr val="664B37"/>
        </a:accent6>
        <a:hlink>
          <a:srgbClr val="DA9880"/>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006600"/>
        </a:lt2>
        <a:accent1>
          <a:srgbClr val="F5EBC1"/>
        </a:accent1>
        <a:accent2>
          <a:srgbClr val="FFCC00"/>
        </a:accent2>
        <a:accent3>
          <a:srgbClr val="FFFFFF"/>
        </a:accent3>
        <a:accent4>
          <a:srgbClr val="000000"/>
        </a:accent4>
        <a:accent5>
          <a:srgbClr val="F9F3DC"/>
        </a:accent5>
        <a:accent6>
          <a:srgbClr val="E5B700"/>
        </a:accent6>
        <a:hlink>
          <a:srgbClr val="D4876C"/>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292929"/>
        </a:lt2>
        <a:accent1>
          <a:srgbClr val="EAEAEA"/>
        </a:accent1>
        <a:accent2>
          <a:srgbClr val="969696"/>
        </a:accent2>
        <a:accent3>
          <a:srgbClr val="FFFFFF"/>
        </a:accent3>
        <a:accent4>
          <a:srgbClr val="000000"/>
        </a:accent4>
        <a:accent5>
          <a:srgbClr val="F2F2F2"/>
        </a:accent5>
        <a:accent6>
          <a:srgbClr val="868686"/>
        </a:accent6>
        <a:hlink>
          <a:srgbClr val="5F5F5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006600"/>
        </a:lt2>
        <a:accent1>
          <a:srgbClr val="D8EBB3"/>
        </a:accent1>
        <a:accent2>
          <a:srgbClr val="CCCC00"/>
        </a:accent2>
        <a:accent3>
          <a:srgbClr val="FFFFFF"/>
        </a:accent3>
        <a:accent4>
          <a:srgbClr val="000000"/>
        </a:accent4>
        <a:accent5>
          <a:srgbClr val="E8F3D5"/>
        </a:accent5>
        <a:accent6>
          <a:srgbClr val="B7B700"/>
        </a:accent6>
        <a:hlink>
          <a:srgbClr val="FFBE7D"/>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E5D3B3"/>
        </a:lt1>
        <a:dk2>
          <a:srgbClr val="800000"/>
        </a:dk2>
        <a:lt2>
          <a:srgbClr val="009900"/>
        </a:lt2>
        <a:accent1>
          <a:srgbClr val="D5B095"/>
        </a:accent1>
        <a:accent2>
          <a:srgbClr val="E28666"/>
        </a:accent2>
        <a:accent3>
          <a:srgbClr val="EFE5D5"/>
        </a:accent3>
        <a:accent4>
          <a:srgbClr val="000000"/>
        </a:accent4>
        <a:accent5>
          <a:srgbClr val="E6D4C9"/>
        </a:accent5>
        <a:accent6>
          <a:srgbClr val="CA785B"/>
        </a:accent6>
        <a:hlink>
          <a:srgbClr val="B75735"/>
        </a:hlink>
        <a:folHlink>
          <a:srgbClr val="B2B2B2"/>
        </a:folHlink>
      </a:clrScheme>
      <a:clrMap bg1="lt1" tx1="dk1" bg2="lt2" tx2="dk2" accent1="accent1" accent2="accent2" accent3="accent3" accent4="accent4" accent5="accent5" accent6="accent6" hlink="hlink" folHlink="folHlink"/>
    </a:extraClrScheme>
    <a:extraClrScheme>
      <a:clrScheme name="">
        <a:dk1>
          <a:srgbClr val="FFFFFF"/>
        </a:dk1>
        <a:lt1>
          <a:srgbClr val="51399D"/>
        </a:lt1>
        <a:dk2>
          <a:srgbClr val="FFFFCC"/>
        </a:dk2>
        <a:lt2>
          <a:srgbClr val="99CC00"/>
        </a:lt2>
        <a:accent1>
          <a:srgbClr val="877CAA"/>
        </a:accent1>
        <a:accent2>
          <a:srgbClr val="000058"/>
        </a:accent2>
        <a:accent3>
          <a:srgbClr val="B3AECC"/>
        </a:accent3>
        <a:accent4>
          <a:srgbClr val="DCDCDC"/>
        </a:accent4>
        <a:accent5>
          <a:srgbClr val="C3BFD1"/>
        </a:accent5>
        <a:accent6>
          <a:srgbClr val="00004E"/>
        </a:accent6>
        <a:hlink>
          <a:srgbClr val="FFCC0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38_Cactus">
  <a:themeElements>
    <a:clrScheme name="">
      <a:dk1>
        <a:srgbClr val="000000"/>
      </a:dk1>
      <a:lt1>
        <a:srgbClr val="FFFFFF"/>
      </a:lt1>
      <a:dk2>
        <a:srgbClr val="000000"/>
      </a:dk2>
      <a:lt2>
        <a:srgbClr val="006600"/>
      </a:lt2>
      <a:accent1>
        <a:srgbClr val="F5EBC1"/>
      </a:accent1>
      <a:accent2>
        <a:srgbClr val="FFCC00"/>
      </a:accent2>
      <a:accent3>
        <a:srgbClr val="FFFFFF"/>
      </a:accent3>
      <a:accent4>
        <a:srgbClr val="000000"/>
      </a:accent4>
      <a:accent5>
        <a:srgbClr val="F9F3DC"/>
      </a:accent5>
      <a:accent6>
        <a:srgbClr val="E5B700"/>
      </a:accent6>
      <a:hlink>
        <a:srgbClr val="D4876C"/>
      </a:hlink>
      <a:folHlink>
        <a:srgbClr val="B2B2B2"/>
      </a:folHlink>
    </a:clrScheme>
    <a:fontScheme name="">
      <a:majorFont>
        <a:latin typeface="Arial Narrow"/>
        <a:ea typeface="宋体"/>
        <a:cs typeface=""/>
      </a:majorFont>
      <a:minorFont>
        <a:latin typeface="Arial Narrow"/>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CC"/>
        </a:dk1>
        <a:lt1>
          <a:srgbClr val="000000"/>
        </a:lt1>
        <a:dk2>
          <a:srgbClr val="FFCC00"/>
        </a:dk2>
        <a:lt2>
          <a:srgbClr val="FF9900"/>
        </a:lt2>
        <a:accent1>
          <a:srgbClr val="6B6253"/>
        </a:accent1>
        <a:accent2>
          <a:srgbClr val="72543E"/>
        </a:accent2>
        <a:accent3>
          <a:srgbClr val="AAAAAA"/>
        </a:accent3>
        <a:accent4>
          <a:srgbClr val="DCDCAF"/>
        </a:accent4>
        <a:accent5>
          <a:srgbClr val="BAB8B4"/>
        </a:accent5>
        <a:accent6>
          <a:srgbClr val="664B37"/>
        </a:accent6>
        <a:hlink>
          <a:srgbClr val="DA9880"/>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006600"/>
        </a:lt2>
        <a:accent1>
          <a:srgbClr val="F5EBC1"/>
        </a:accent1>
        <a:accent2>
          <a:srgbClr val="FFCC00"/>
        </a:accent2>
        <a:accent3>
          <a:srgbClr val="FFFFFF"/>
        </a:accent3>
        <a:accent4>
          <a:srgbClr val="000000"/>
        </a:accent4>
        <a:accent5>
          <a:srgbClr val="F9F3DC"/>
        </a:accent5>
        <a:accent6>
          <a:srgbClr val="E5B700"/>
        </a:accent6>
        <a:hlink>
          <a:srgbClr val="D4876C"/>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292929"/>
        </a:lt2>
        <a:accent1>
          <a:srgbClr val="EAEAEA"/>
        </a:accent1>
        <a:accent2>
          <a:srgbClr val="969696"/>
        </a:accent2>
        <a:accent3>
          <a:srgbClr val="FFFFFF"/>
        </a:accent3>
        <a:accent4>
          <a:srgbClr val="000000"/>
        </a:accent4>
        <a:accent5>
          <a:srgbClr val="F2F2F2"/>
        </a:accent5>
        <a:accent6>
          <a:srgbClr val="868686"/>
        </a:accent6>
        <a:hlink>
          <a:srgbClr val="5F5F5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006600"/>
        </a:lt2>
        <a:accent1>
          <a:srgbClr val="D8EBB3"/>
        </a:accent1>
        <a:accent2>
          <a:srgbClr val="CCCC00"/>
        </a:accent2>
        <a:accent3>
          <a:srgbClr val="FFFFFF"/>
        </a:accent3>
        <a:accent4>
          <a:srgbClr val="000000"/>
        </a:accent4>
        <a:accent5>
          <a:srgbClr val="E8F3D5"/>
        </a:accent5>
        <a:accent6>
          <a:srgbClr val="B7B700"/>
        </a:accent6>
        <a:hlink>
          <a:srgbClr val="FFBE7D"/>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E5D3B3"/>
        </a:lt1>
        <a:dk2>
          <a:srgbClr val="800000"/>
        </a:dk2>
        <a:lt2>
          <a:srgbClr val="009900"/>
        </a:lt2>
        <a:accent1>
          <a:srgbClr val="D5B095"/>
        </a:accent1>
        <a:accent2>
          <a:srgbClr val="E28666"/>
        </a:accent2>
        <a:accent3>
          <a:srgbClr val="EFE5D5"/>
        </a:accent3>
        <a:accent4>
          <a:srgbClr val="000000"/>
        </a:accent4>
        <a:accent5>
          <a:srgbClr val="E6D4C9"/>
        </a:accent5>
        <a:accent6>
          <a:srgbClr val="CA785B"/>
        </a:accent6>
        <a:hlink>
          <a:srgbClr val="B75735"/>
        </a:hlink>
        <a:folHlink>
          <a:srgbClr val="B2B2B2"/>
        </a:folHlink>
      </a:clrScheme>
      <a:clrMap bg1="lt1" tx1="dk1" bg2="lt2" tx2="dk2" accent1="accent1" accent2="accent2" accent3="accent3" accent4="accent4" accent5="accent5" accent6="accent6" hlink="hlink" folHlink="folHlink"/>
    </a:extraClrScheme>
    <a:extraClrScheme>
      <a:clrScheme name="">
        <a:dk1>
          <a:srgbClr val="FFFFFF"/>
        </a:dk1>
        <a:lt1>
          <a:srgbClr val="51399D"/>
        </a:lt1>
        <a:dk2>
          <a:srgbClr val="FFFFCC"/>
        </a:dk2>
        <a:lt2>
          <a:srgbClr val="99CC00"/>
        </a:lt2>
        <a:accent1>
          <a:srgbClr val="877CAA"/>
        </a:accent1>
        <a:accent2>
          <a:srgbClr val="000058"/>
        </a:accent2>
        <a:accent3>
          <a:srgbClr val="B3AECC"/>
        </a:accent3>
        <a:accent4>
          <a:srgbClr val="DCDCDC"/>
        </a:accent4>
        <a:accent5>
          <a:srgbClr val="C3BFD1"/>
        </a:accent5>
        <a:accent6>
          <a:srgbClr val="00004E"/>
        </a:accent6>
        <a:hlink>
          <a:srgbClr val="FFCC0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39_Cactus">
  <a:themeElements>
    <a:clrScheme name="">
      <a:dk1>
        <a:srgbClr val="000000"/>
      </a:dk1>
      <a:lt1>
        <a:srgbClr val="FFFFFF"/>
      </a:lt1>
      <a:dk2>
        <a:srgbClr val="000000"/>
      </a:dk2>
      <a:lt2>
        <a:srgbClr val="006600"/>
      </a:lt2>
      <a:accent1>
        <a:srgbClr val="F5EBC1"/>
      </a:accent1>
      <a:accent2>
        <a:srgbClr val="FFCC00"/>
      </a:accent2>
      <a:accent3>
        <a:srgbClr val="FFFFFF"/>
      </a:accent3>
      <a:accent4>
        <a:srgbClr val="000000"/>
      </a:accent4>
      <a:accent5>
        <a:srgbClr val="F9F3DC"/>
      </a:accent5>
      <a:accent6>
        <a:srgbClr val="E5B700"/>
      </a:accent6>
      <a:hlink>
        <a:srgbClr val="D4876C"/>
      </a:hlink>
      <a:folHlink>
        <a:srgbClr val="B2B2B2"/>
      </a:folHlink>
    </a:clrScheme>
    <a:fontScheme name="">
      <a:majorFont>
        <a:latin typeface="Arial Narrow"/>
        <a:ea typeface="宋体"/>
        <a:cs typeface=""/>
      </a:majorFont>
      <a:minorFont>
        <a:latin typeface="Arial Narrow"/>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CC"/>
        </a:dk1>
        <a:lt1>
          <a:srgbClr val="000000"/>
        </a:lt1>
        <a:dk2>
          <a:srgbClr val="FFCC00"/>
        </a:dk2>
        <a:lt2>
          <a:srgbClr val="FF9900"/>
        </a:lt2>
        <a:accent1>
          <a:srgbClr val="6B6253"/>
        </a:accent1>
        <a:accent2>
          <a:srgbClr val="72543E"/>
        </a:accent2>
        <a:accent3>
          <a:srgbClr val="AAAAAA"/>
        </a:accent3>
        <a:accent4>
          <a:srgbClr val="DCDCAF"/>
        </a:accent4>
        <a:accent5>
          <a:srgbClr val="BAB8B4"/>
        </a:accent5>
        <a:accent6>
          <a:srgbClr val="664B37"/>
        </a:accent6>
        <a:hlink>
          <a:srgbClr val="DA9880"/>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006600"/>
        </a:lt2>
        <a:accent1>
          <a:srgbClr val="F5EBC1"/>
        </a:accent1>
        <a:accent2>
          <a:srgbClr val="FFCC00"/>
        </a:accent2>
        <a:accent3>
          <a:srgbClr val="FFFFFF"/>
        </a:accent3>
        <a:accent4>
          <a:srgbClr val="000000"/>
        </a:accent4>
        <a:accent5>
          <a:srgbClr val="F9F3DC"/>
        </a:accent5>
        <a:accent6>
          <a:srgbClr val="E5B700"/>
        </a:accent6>
        <a:hlink>
          <a:srgbClr val="D4876C"/>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292929"/>
        </a:lt2>
        <a:accent1>
          <a:srgbClr val="EAEAEA"/>
        </a:accent1>
        <a:accent2>
          <a:srgbClr val="969696"/>
        </a:accent2>
        <a:accent3>
          <a:srgbClr val="FFFFFF"/>
        </a:accent3>
        <a:accent4>
          <a:srgbClr val="000000"/>
        </a:accent4>
        <a:accent5>
          <a:srgbClr val="F2F2F2"/>
        </a:accent5>
        <a:accent6>
          <a:srgbClr val="868686"/>
        </a:accent6>
        <a:hlink>
          <a:srgbClr val="5F5F5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006600"/>
        </a:lt2>
        <a:accent1>
          <a:srgbClr val="D8EBB3"/>
        </a:accent1>
        <a:accent2>
          <a:srgbClr val="CCCC00"/>
        </a:accent2>
        <a:accent3>
          <a:srgbClr val="FFFFFF"/>
        </a:accent3>
        <a:accent4>
          <a:srgbClr val="000000"/>
        </a:accent4>
        <a:accent5>
          <a:srgbClr val="E8F3D5"/>
        </a:accent5>
        <a:accent6>
          <a:srgbClr val="B7B700"/>
        </a:accent6>
        <a:hlink>
          <a:srgbClr val="FFBE7D"/>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E5D3B3"/>
        </a:lt1>
        <a:dk2>
          <a:srgbClr val="800000"/>
        </a:dk2>
        <a:lt2>
          <a:srgbClr val="009900"/>
        </a:lt2>
        <a:accent1>
          <a:srgbClr val="D5B095"/>
        </a:accent1>
        <a:accent2>
          <a:srgbClr val="E28666"/>
        </a:accent2>
        <a:accent3>
          <a:srgbClr val="EFE5D5"/>
        </a:accent3>
        <a:accent4>
          <a:srgbClr val="000000"/>
        </a:accent4>
        <a:accent5>
          <a:srgbClr val="E6D4C9"/>
        </a:accent5>
        <a:accent6>
          <a:srgbClr val="CA785B"/>
        </a:accent6>
        <a:hlink>
          <a:srgbClr val="B75735"/>
        </a:hlink>
        <a:folHlink>
          <a:srgbClr val="B2B2B2"/>
        </a:folHlink>
      </a:clrScheme>
      <a:clrMap bg1="lt1" tx1="dk1" bg2="lt2" tx2="dk2" accent1="accent1" accent2="accent2" accent3="accent3" accent4="accent4" accent5="accent5" accent6="accent6" hlink="hlink" folHlink="folHlink"/>
    </a:extraClrScheme>
    <a:extraClrScheme>
      <a:clrScheme name="">
        <a:dk1>
          <a:srgbClr val="FFFFFF"/>
        </a:dk1>
        <a:lt1>
          <a:srgbClr val="51399D"/>
        </a:lt1>
        <a:dk2>
          <a:srgbClr val="FFFFCC"/>
        </a:dk2>
        <a:lt2>
          <a:srgbClr val="99CC00"/>
        </a:lt2>
        <a:accent1>
          <a:srgbClr val="877CAA"/>
        </a:accent1>
        <a:accent2>
          <a:srgbClr val="000058"/>
        </a:accent2>
        <a:accent3>
          <a:srgbClr val="B3AECC"/>
        </a:accent3>
        <a:accent4>
          <a:srgbClr val="DCDCDC"/>
        </a:accent4>
        <a:accent5>
          <a:srgbClr val="C3BFD1"/>
        </a:accent5>
        <a:accent6>
          <a:srgbClr val="00004E"/>
        </a:accent6>
        <a:hlink>
          <a:srgbClr val="FFCC0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41_Cactus">
  <a:themeElements>
    <a:clrScheme name="">
      <a:dk1>
        <a:srgbClr val="000000"/>
      </a:dk1>
      <a:lt1>
        <a:srgbClr val="FFFFFF"/>
      </a:lt1>
      <a:dk2>
        <a:srgbClr val="000000"/>
      </a:dk2>
      <a:lt2>
        <a:srgbClr val="006600"/>
      </a:lt2>
      <a:accent1>
        <a:srgbClr val="F5EBC1"/>
      </a:accent1>
      <a:accent2>
        <a:srgbClr val="FFCC00"/>
      </a:accent2>
      <a:accent3>
        <a:srgbClr val="FFFFFF"/>
      </a:accent3>
      <a:accent4>
        <a:srgbClr val="000000"/>
      </a:accent4>
      <a:accent5>
        <a:srgbClr val="F9F3DC"/>
      </a:accent5>
      <a:accent6>
        <a:srgbClr val="E5B700"/>
      </a:accent6>
      <a:hlink>
        <a:srgbClr val="D4876C"/>
      </a:hlink>
      <a:folHlink>
        <a:srgbClr val="B2B2B2"/>
      </a:folHlink>
    </a:clrScheme>
    <a:fontScheme name="">
      <a:majorFont>
        <a:latin typeface="Arial Narrow"/>
        <a:ea typeface="宋体"/>
        <a:cs typeface=""/>
      </a:majorFont>
      <a:minorFont>
        <a:latin typeface="Arial Narrow"/>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CC"/>
        </a:dk1>
        <a:lt1>
          <a:srgbClr val="000000"/>
        </a:lt1>
        <a:dk2>
          <a:srgbClr val="FFCC00"/>
        </a:dk2>
        <a:lt2>
          <a:srgbClr val="FF9900"/>
        </a:lt2>
        <a:accent1>
          <a:srgbClr val="6B6253"/>
        </a:accent1>
        <a:accent2>
          <a:srgbClr val="72543E"/>
        </a:accent2>
        <a:accent3>
          <a:srgbClr val="AAAAAA"/>
        </a:accent3>
        <a:accent4>
          <a:srgbClr val="DCDCAF"/>
        </a:accent4>
        <a:accent5>
          <a:srgbClr val="BAB8B4"/>
        </a:accent5>
        <a:accent6>
          <a:srgbClr val="664B37"/>
        </a:accent6>
        <a:hlink>
          <a:srgbClr val="DA9880"/>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006600"/>
        </a:lt2>
        <a:accent1>
          <a:srgbClr val="F5EBC1"/>
        </a:accent1>
        <a:accent2>
          <a:srgbClr val="FFCC00"/>
        </a:accent2>
        <a:accent3>
          <a:srgbClr val="FFFFFF"/>
        </a:accent3>
        <a:accent4>
          <a:srgbClr val="000000"/>
        </a:accent4>
        <a:accent5>
          <a:srgbClr val="F9F3DC"/>
        </a:accent5>
        <a:accent6>
          <a:srgbClr val="E5B700"/>
        </a:accent6>
        <a:hlink>
          <a:srgbClr val="D4876C"/>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292929"/>
        </a:lt2>
        <a:accent1>
          <a:srgbClr val="EAEAEA"/>
        </a:accent1>
        <a:accent2>
          <a:srgbClr val="969696"/>
        </a:accent2>
        <a:accent3>
          <a:srgbClr val="FFFFFF"/>
        </a:accent3>
        <a:accent4>
          <a:srgbClr val="000000"/>
        </a:accent4>
        <a:accent5>
          <a:srgbClr val="F2F2F2"/>
        </a:accent5>
        <a:accent6>
          <a:srgbClr val="868686"/>
        </a:accent6>
        <a:hlink>
          <a:srgbClr val="5F5F5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006600"/>
        </a:lt2>
        <a:accent1>
          <a:srgbClr val="D8EBB3"/>
        </a:accent1>
        <a:accent2>
          <a:srgbClr val="CCCC00"/>
        </a:accent2>
        <a:accent3>
          <a:srgbClr val="FFFFFF"/>
        </a:accent3>
        <a:accent4>
          <a:srgbClr val="000000"/>
        </a:accent4>
        <a:accent5>
          <a:srgbClr val="E8F3D5"/>
        </a:accent5>
        <a:accent6>
          <a:srgbClr val="B7B700"/>
        </a:accent6>
        <a:hlink>
          <a:srgbClr val="FFBE7D"/>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E5D3B3"/>
        </a:lt1>
        <a:dk2>
          <a:srgbClr val="800000"/>
        </a:dk2>
        <a:lt2>
          <a:srgbClr val="009900"/>
        </a:lt2>
        <a:accent1>
          <a:srgbClr val="D5B095"/>
        </a:accent1>
        <a:accent2>
          <a:srgbClr val="E28666"/>
        </a:accent2>
        <a:accent3>
          <a:srgbClr val="EFE5D5"/>
        </a:accent3>
        <a:accent4>
          <a:srgbClr val="000000"/>
        </a:accent4>
        <a:accent5>
          <a:srgbClr val="E6D4C9"/>
        </a:accent5>
        <a:accent6>
          <a:srgbClr val="CA785B"/>
        </a:accent6>
        <a:hlink>
          <a:srgbClr val="B75735"/>
        </a:hlink>
        <a:folHlink>
          <a:srgbClr val="B2B2B2"/>
        </a:folHlink>
      </a:clrScheme>
      <a:clrMap bg1="lt1" tx1="dk1" bg2="lt2" tx2="dk2" accent1="accent1" accent2="accent2" accent3="accent3" accent4="accent4" accent5="accent5" accent6="accent6" hlink="hlink" folHlink="folHlink"/>
    </a:extraClrScheme>
    <a:extraClrScheme>
      <a:clrScheme name="">
        <a:dk1>
          <a:srgbClr val="FFFFFF"/>
        </a:dk1>
        <a:lt1>
          <a:srgbClr val="51399D"/>
        </a:lt1>
        <a:dk2>
          <a:srgbClr val="FFFFCC"/>
        </a:dk2>
        <a:lt2>
          <a:srgbClr val="99CC00"/>
        </a:lt2>
        <a:accent1>
          <a:srgbClr val="877CAA"/>
        </a:accent1>
        <a:accent2>
          <a:srgbClr val="000058"/>
        </a:accent2>
        <a:accent3>
          <a:srgbClr val="B3AECC"/>
        </a:accent3>
        <a:accent4>
          <a:srgbClr val="DCDCDC"/>
        </a:accent4>
        <a:accent5>
          <a:srgbClr val="C3BFD1"/>
        </a:accent5>
        <a:accent6>
          <a:srgbClr val="00004E"/>
        </a:accent6>
        <a:hlink>
          <a:srgbClr val="FFCC0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42_Cactus">
  <a:themeElements>
    <a:clrScheme name="">
      <a:dk1>
        <a:srgbClr val="000000"/>
      </a:dk1>
      <a:lt1>
        <a:srgbClr val="FFFFFF"/>
      </a:lt1>
      <a:dk2>
        <a:srgbClr val="000000"/>
      </a:dk2>
      <a:lt2>
        <a:srgbClr val="006600"/>
      </a:lt2>
      <a:accent1>
        <a:srgbClr val="F5EBC1"/>
      </a:accent1>
      <a:accent2>
        <a:srgbClr val="FFCC00"/>
      </a:accent2>
      <a:accent3>
        <a:srgbClr val="FFFFFF"/>
      </a:accent3>
      <a:accent4>
        <a:srgbClr val="000000"/>
      </a:accent4>
      <a:accent5>
        <a:srgbClr val="F9F3DC"/>
      </a:accent5>
      <a:accent6>
        <a:srgbClr val="E5B700"/>
      </a:accent6>
      <a:hlink>
        <a:srgbClr val="D4876C"/>
      </a:hlink>
      <a:folHlink>
        <a:srgbClr val="B2B2B2"/>
      </a:folHlink>
    </a:clrScheme>
    <a:fontScheme name="">
      <a:majorFont>
        <a:latin typeface="Arial Narrow"/>
        <a:ea typeface="宋体"/>
        <a:cs typeface=""/>
      </a:majorFont>
      <a:minorFont>
        <a:latin typeface="Arial Narrow"/>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CC"/>
        </a:dk1>
        <a:lt1>
          <a:srgbClr val="000000"/>
        </a:lt1>
        <a:dk2>
          <a:srgbClr val="FFCC00"/>
        </a:dk2>
        <a:lt2>
          <a:srgbClr val="FF9900"/>
        </a:lt2>
        <a:accent1>
          <a:srgbClr val="6B6253"/>
        </a:accent1>
        <a:accent2>
          <a:srgbClr val="72543E"/>
        </a:accent2>
        <a:accent3>
          <a:srgbClr val="AAAAAA"/>
        </a:accent3>
        <a:accent4>
          <a:srgbClr val="DCDCAF"/>
        </a:accent4>
        <a:accent5>
          <a:srgbClr val="BAB8B4"/>
        </a:accent5>
        <a:accent6>
          <a:srgbClr val="664B37"/>
        </a:accent6>
        <a:hlink>
          <a:srgbClr val="DA9880"/>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006600"/>
        </a:lt2>
        <a:accent1>
          <a:srgbClr val="F5EBC1"/>
        </a:accent1>
        <a:accent2>
          <a:srgbClr val="FFCC00"/>
        </a:accent2>
        <a:accent3>
          <a:srgbClr val="FFFFFF"/>
        </a:accent3>
        <a:accent4>
          <a:srgbClr val="000000"/>
        </a:accent4>
        <a:accent5>
          <a:srgbClr val="F9F3DC"/>
        </a:accent5>
        <a:accent6>
          <a:srgbClr val="E5B700"/>
        </a:accent6>
        <a:hlink>
          <a:srgbClr val="D4876C"/>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292929"/>
        </a:lt2>
        <a:accent1>
          <a:srgbClr val="EAEAEA"/>
        </a:accent1>
        <a:accent2>
          <a:srgbClr val="969696"/>
        </a:accent2>
        <a:accent3>
          <a:srgbClr val="FFFFFF"/>
        </a:accent3>
        <a:accent4>
          <a:srgbClr val="000000"/>
        </a:accent4>
        <a:accent5>
          <a:srgbClr val="F2F2F2"/>
        </a:accent5>
        <a:accent6>
          <a:srgbClr val="868686"/>
        </a:accent6>
        <a:hlink>
          <a:srgbClr val="5F5F5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006600"/>
        </a:lt2>
        <a:accent1>
          <a:srgbClr val="D8EBB3"/>
        </a:accent1>
        <a:accent2>
          <a:srgbClr val="CCCC00"/>
        </a:accent2>
        <a:accent3>
          <a:srgbClr val="FFFFFF"/>
        </a:accent3>
        <a:accent4>
          <a:srgbClr val="000000"/>
        </a:accent4>
        <a:accent5>
          <a:srgbClr val="E8F3D5"/>
        </a:accent5>
        <a:accent6>
          <a:srgbClr val="B7B700"/>
        </a:accent6>
        <a:hlink>
          <a:srgbClr val="FFBE7D"/>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E5D3B3"/>
        </a:lt1>
        <a:dk2>
          <a:srgbClr val="800000"/>
        </a:dk2>
        <a:lt2>
          <a:srgbClr val="009900"/>
        </a:lt2>
        <a:accent1>
          <a:srgbClr val="D5B095"/>
        </a:accent1>
        <a:accent2>
          <a:srgbClr val="E28666"/>
        </a:accent2>
        <a:accent3>
          <a:srgbClr val="EFE5D5"/>
        </a:accent3>
        <a:accent4>
          <a:srgbClr val="000000"/>
        </a:accent4>
        <a:accent5>
          <a:srgbClr val="E6D4C9"/>
        </a:accent5>
        <a:accent6>
          <a:srgbClr val="CA785B"/>
        </a:accent6>
        <a:hlink>
          <a:srgbClr val="B75735"/>
        </a:hlink>
        <a:folHlink>
          <a:srgbClr val="B2B2B2"/>
        </a:folHlink>
      </a:clrScheme>
      <a:clrMap bg1="lt1" tx1="dk1" bg2="lt2" tx2="dk2" accent1="accent1" accent2="accent2" accent3="accent3" accent4="accent4" accent5="accent5" accent6="accent6" hlink="hlink" folHlink="folHlink"/>
    </a:extraClrScheme>
    <a:extraClrScheme>
      <a:clrScheme name="">
        <a:dk1>
          <a:srgbClr val="FFFFFF"/>
        </a:dk1>
        <a:lt1>
          <a:srgbClr val="51399D"/>
        </a:lt1>
        <a:dk2>
          <a:srgbClr val="FFFFCC"/>
        </a:dk2>
        <a:lt2>
          <a:srgbClr val="99CC00"/>
        </a:lt2>
        <a:accent1>
          <a:srgbClr val="877CAA"/>
        </a:accent1>
        <a:accent2>
          <a:srgbClr val="000058"/>
        </a:accent2>
        <a:accent3>
          <a:srgbClr val="B3AECC"/>
        </a:accent3>
        <a:accent4>
          <a:srgbClr val="DCDCDC"/>
        </a:accent4>
        <a:accent5>
          <a:srgbClr val="C3BFD1"/>
        </a:accent5>
        <a:accent6>
          <a:srgbClr val="00004E"/>
        </a:accent6>
        <a:hlink>
          <a:srgbClr val="FFCC0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Designs\Cactus.pot</Template>
  <TotalTime>0</TotalTime>
  <Words>3759</Words>
  <Application>WPS 演示</Application>
  <PresentationFormat>在屏幕上显示</PresentationFormat>
  <Paragraphs>397</Paragraphs>
  <Slides>26</Slides>
  <Notes>0</Notes>
  <HiddenSlides>0</HiddenSlides>
  <MMClips>0</MMClips>
  <ScaleCrop>false</ScaleCrop>
  <HeadingPairs>
    <vt:vector size="6" baseType="variant">
      <vt:variant>
        <vt:lpstr>已用的字体</vt:lpstr>
      </vt:variant>
      <vt:variant>
        <vt:i4>19</vt:i4>
      </vt:variant>
      <vt:variant>
        <vt:lpstr>主题</vt:lpstr>
      </vt:variant>
      <vt:variant>
        <vt:i4>19</vt:i4>
      </vt:variant>
      <vt:variant>
        <vt:lpstr>幻灯片标题</vt:lpstr>
      </vt:variant>
      <vt:variant>
        <vt:i4>26</vt:i4>
      </vt:variant>
    </vt:vector>
  </HeadingPairs>
  <TitlesOfParts>
    <vt:vector size="64" baseType="lpstr">
      <vt:lpstr>Arial</vt:lpstr>
      <vt:lpstr>宋体</vt:lpstr>
      <vt:lpstr>Wingdings</vt:lpstr>
      <vt:lpstr>Times New Roman</vt:lpstr>
      <vt:lpstr>Arial Narrow</vt:lpstr>
      <vt:lpstr>黑体</vt:lpstr>
      <vt:lpstr>楷体_GB2312</vt:lpstr>
      <vt:lpstr>新宋体</vt:lpstr>
      <vt:lpstr>微软雅黑</vt:lpstr>
      <vt:lpstr>Arial Unicode MS</vt:lpstr>
      <vt:lpstr>Calibri</vt:lpstr>
      <vt:lpstr>楷体_GB2312</vt:lpstr>
      <vt:lpstr>华文琥珀</vt:lpstr>
      <vt:lpstr>华文行楷</vt:lpstr>
      <vt:lpstr>仿宋</vt:lpstr>
      <vt:lpstr>Microsoft YaHei UI Light</vt:lpstr>
      <vt:lpstr>方正粗黑宋简体</vt:lpstr>
      <vt:lpstr>等线 Light</vt:lpstr>
      <vt:lpstr>微软雅黑 Light</vt:lpstr>
      <vt:lpstr>Cactus</vt:lpstr>
      <vt:lpstr>1_Cactus</vt:lpstr>
      <vt:lpstr>11_Cactus</vt:lpstr>
      <vt:lpstr>36_Cactus</vt:lpstr>
      <vt:lpstr>37_Cactus</vt:lpstr>
      <vt:lpstr>38_Cactus</vt:lpstr>
      <vt:lpstr>39_Cactus</vt:lpstr>
      <vt:lpstr>41_Cactus</vt:lpstr>
      <vt:lpstr>42_Cactus</vt:lpstr>
      <vt:lpstr>43_Cactus</vt:lpstr>
      <vt:lpstr>44_Cactus</vt:lpstr>
      <vt:lpstr>45_Cactus</vt:lpstr>
      <vt:lpstr>46_Cactus</vt:lpstr>
      <vt:lpstr>47_Cactus</vt:lpstr>
      <vt:lpstr>48_Cactus</vt:lpstr>
      <vt:lpstr>49_Cactus</vt:lpstr>
      <vt:lpstr>50_Cactus</vt:lpstr>
      <vt:lpstr>51_Cactus</vt:lpstr>
      <vt:lpstr>2_Cactus</vt:lpstr>
      <vt:lpstr>第3章  基于Multisim的典型单元电路仿真分析 </vt:lpstr>
      <vt:lpstr>内容导航</vt:lpstr>
      <vt:lpstr>PowerPoint 演示文稿</vt:lpstr>
      <vt:lpstr>PowerPoint 演示文稿</vt:lpstr>
      <vt:lpstr>PowerPoint 演示文稿</vt:lpstr>
      <vt:lpstr>3.1  基于Multisim的直流稳压源电路的仿真分析</vt:lpstr>
      <vt:lpstr>4.3   ±15V直流稳压源仿真设计</vt:lpstr>
      <vt:lpstr>4.3   ±15V直流稳压源仿真设计</vt:lpstr>
      <vt:lpstr>4.4  音调控制电路设计与仿真分析</vt:lpstr>
      <vt:lpstr>4.4  音调控制电路设计与仿真分析</vt:lpstr>
      <vt:lpstr>4.4  音调控制电路设计与仿真分析</vt:lpstr>
      <vt:lpstr>4.4  音调控制电路设计与仿真分析</vt:lpstr>
      <vt:lpstr>4.4  音调控制电路设计与仿真分析</vt:lpstr>
      <vt:lpstr>4.4.3  音调控制电路高、低音的幅频特性分析</vt:lpstr>
      <vt:lpstr>3．电子元器件封装</vt:lpstr>
      <vt:lpstr>4.5  前级放大电路设计与仿真分析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本章小结</vt:lpstr>
      <vt:lpstr>END</vt:lpstr>
    </vt:vector>
  </TitlesOfParts>
  <Company>Lenovo (Beijing) Limited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第2章  结构及工作原理 </dc:title>
  <dc:creator>Lenovo User</dc:creator>
  <cp:lastModifiedBy>李精华</cp:lastModifiedBy>
  <cp:revision>144</cp:revision>
  <dcterms:created xsi:type="dcterms:W3CDTF">2007-02-26T13:12:00Z</dcterms:created>
  <dcterms:modified xsi:type="dcterms:W3CDTF">2024-02-01T12:54:59Z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2052-12.1.0.16250</vt:lpwstr>
  </property>
  <property fmtid="{D5CDD505-2E9C-101B-9397-08002B2CF9AE}" pid="3" name="ICV">
    <vt:lpwstr>2E750B19A9E54E899C65030B4D379536_13</vt:lpwstr>
  </property>
</Properties>
</file>