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2"/>
  </p:notesMasterIdLst>
  <p:sldIdLst>
    <p:sldId id="258" r:id="rId4"/>
    <p:sldId id="259" r:id="rId5"/>
    <p:sldId id="267" r:id="rId6"/>
    <p:sldId id="266" r:id="rId7"/>
    <p:sldId id="290" r:id="rId8"/>
    <p:sldId id="269" r:id="rId9"/>
    <p:sldId id="279" r:id="rId10"/>
    <p:sldId id="28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p>
            <a:r>
              <a:rPr lang="zh-CN" altLang="en-US" sz="2800" b="0">
                <a:solidFill>
                  <a:srgbClr val="C00000"/>
                </a:solidFill>
              </a:rPr>
              <a:t>学习任务二 ：海珠桥灯饰工程的设计与调试</a:t>
            </a:r>
            <a:endParaRPr lang="zh-CN" altLang="en-US" sz="2800" b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任务描述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学生在Proteus仿真软件上自主完成</a:t>
            </a:r>
            <a:r>
              <a:rPr lang="zh-CN" altLang="en-US" sz="2000">
                <a:solidFill>
                  <a:srgbClr val="C00000"/>
                </a:solidFill>
              </a:rPr>
              <a:t>海珠桥硬件设计</a:t>
            </a:r>
            <a:r>
              <a:rPr lang="zh-CN" altLang="en-US" sz="2000">
                <a:solidFill>
                  <a:srgbClr val="0070C0"/>
                </a:solidFill>
              </a:rPr>
              <a:t>，并且在Keil uVision3上</a:t>
            </a:r>
            <a:r>
              <a:rPr lang="zh-CN" altLang="en-US" sz="2000">
                <a:solidFill>
                  <a:srgbClr val="C00000"/>
                </a:solidFill>
              </a:rPr>
              <a:t>编写丰富多彩的灯饰效果程序</a:t>
            </a:r>
            <a:r>
              <a:rPr lang="zh-CN" altLang="en-US" sz="2000">
                <a:solidFill>
                  <a:srgbClr val="0070C0"/>
                </a:solidFill>
              </a:rPr>
              <a:t>，最后在开发板上观看海珠桥灯饰效果。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C00000"/>
                </a:solidFill>
              </a:rPr>
              <a:t>任务目标</a:t>
            </a:r>
            <a:endParaRPr lang="zh-CN" alt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1.能自主设计并用Proteus软件绘制海珠桥灯饰工程效果图。     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2.根据任务分析，正确绘制程序流程图。  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3.能用Keil  uVision软件，</a:t>
            </a:r>
            <a:r>
              <a:rPr lang="zh-CN" altLang="zh-CN" sz="2000">
                <a:solidFill>
                  <a:srgbClr val="C00000"/>
                </a:solidFill>
              </a:rPr>
              <a:t>编写</a:t>
            </a:r>
            <a:r>
              <a:rPr lang="zh-CN" altLang="zh-CN" sz="2000">
                <a:solidFill>
                  <a:srgbClr val="0070C0"/>
                </a:solidFill>
              </a:rPr>
              <a:t>及调试</a:t>
            </a:r>
            <a:r>
              <a:rPr lang="zh-CN" altLang="zh-CN" sz="2000">
                <a:solidFill>
                  <a:srgbClr val="C00000"/>
                </a:solidFill>
              </a:rPr>
              <a:t>程序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4.能充分发挥想象力，</a:t>
            </a:r>
            <a:r>
              <a:rPr lang="zh-CN" altLang="zh-CN" sz="2000">
                <a:solidFill>
                  <a:srgbClr val="C00000"/>
                </a:solidFill>
              </a:rPr>
              <a:t>设计丰富多彩的海珠桥循环灯饰码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5.会按照原理图，正确完成单片机开发板各电子元件的</a:t>
            </a:r>
            <a:r>
              <a:rPr lang="zh-CN" altLang="zh-CN" sz="2000">
                <a:solidFill>
                  <a:srgbClr val="C00000"/>
                </a:solidFill>
              </a:rPr>
              <a:t>接线</a:t>
            </a:r>
            <a:r>
              <a:rPr lang="zh-CN" altLang="zh-CN" sz="2000">
                <a:solidFill>
                  <a:srgbClr val="0070C0"/>
                </a:solidFill>
              </a:rPr>
              <a:t>，观看海珠桥灯饰效果。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建议课时：  8课时</a:t>
            </a:r>
            <a:endParaRPr lang="zh-CN" altLang="zh-CN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>
            <a:normAutofit lnSpcReduction="20000"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>
                <a:latin typeface="+mn-ea"/>
                <a:sym typeface="+mn-ea"/>
              </a:rPr>
            </a:b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单片机有4个I/O口，每个口都有8位，一共有32位，可以接32个LED。为了实现更好的灯饰效果，本任务采取</a:t>
            </a: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每位并联2个LED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，共有</a:t>
            </a: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64个LED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。同样利用各引脚</a:t>
            </a: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输出电位的变化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，</a:t>
            </a: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控制LED的亮灭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，输出电位为高电平，LED灭，输出电位为低电平，LED亮。编写不同的循环码，可以实现不同的循环灯饰效果，并且利用亮灭的时间间隔，控制LED的循环速度，让海珠桥成为珠江边一颗璀璨的明珠。</a:t>
            </a:r>
            <a:endParaRPr lang="zh-CN" altLang="en-US" sz="2000">
              <a:solidFill>
                <a:srgbClr val="0070C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任务实施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sym typeface="+mn-ea"/>
              </a:rPr>
              <a:t>1. 硬件设计思路</a:t>
            </a:r>
            <a:endParaRPr lang="en-US" altLang="zh-CN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为了设计更丰富的海珠桥灯饰效果，可以在单片机的每个输出口并联2个或者更多的LED。海珠桥灯饰可分为桥拱，桥身。读者可以根据兴趣爱好，设计不同的灯饰图案。</a:t>
            </a:r>
            <a:endParaRPr lang="en-US" altLang="zh-CN" sz="2000">
              <a:solidFill>
                <a:srgbClr val="0070C0"/>
              </a:solidFill>
              <a:latin typeface="+mn-ea"/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4.</a:t>
            </a:r>
            <a:r>
              <a:rPr lang="zh-CN" altLang="en-US" sz="2000">
                <a:solidFill>
                  <a:srgbClr val="C00000"/>
                </a:solidFill>
              </a:rPr>
              <a:t>硬件电路原理图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因灯饰工程较大，最小系统省略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3" name="图片 4" descr="海珠桥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195" y="1754505"/>
            <a:ext cx="5687695" cy="4639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1.软件设计思路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 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单片机的4个I/O口控制了64个彩灯，可设计程序，让这64个彩灯依次点亮，形成64位的跑马灯。因此，我们的程序设计就要让P0口接的灯依次点亮，接着P1口接的灯依次点亮，接着P2口接的灯依次点亮，接着P3口接的灯依次点亮，依次类推，周而复始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</a:rPr>
              <a:t>          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8010" y="319405"/>
            <a:ext cx="3009900" cy="4607560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</a:rPr>
              <a:t>2.</a:t>
            </a:r>
            <a:r>
              <a:rPr lang="zh-CN" altLang="en-US" sz="2000">
                <a:solidFill>
                  <a:srgbClr val="C00000"/>
                </a:solidFill>
              </a:rPr>
              <a:t>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8980" y="1042035"/>
            <a:ext cx="2126615" cy="507936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50995" y="319405"/>
            <a:ext cx="3009900" cy="460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3.</a:t>
            </a:r>
            <a:r>
              <a:rPr lang="zh-CN" altLang="en-US" sz="2000">
                <a:solidFill>
                  <a:srgbClr val="C00000"/>
                </a:solidFill>
              </a:rPr>
              <a:t>编写程序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95" y="687705"/>
            <a:ext cx="4563745" cy="5788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687705"/>
            <a:ext cx="3361055" cy="2387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  <a:r>
              <a:rPr lang="zh-CN" altLang="en-US" sz="2000">
                <a:solidFill>
                  <a:srgbClr val="C00000"/>
                </a:solidFill>
              </a:rPr>
              <a:t>.在开发板上实现效果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lnSpc>
                <a:spcPct val="150000"/>
              </a:lnSpc>
            </a:pPr>
            <a:r>
              <a:rPr sz="2000"/>
              <a:t> </a:t>
            </a:r>
            <a:r>
              <a:rPr lang="zh-CN" altLang="en-US" sz="2000">
                <a:solidFill>
                  <a:srgbClr val="0070C0"/>
                </a:solidFill>
              </a:rPr>
              <a:t>把程序下载至单片机，单片机的P0口、P1口、P2口与P3口分别于流水灯相连，连线无误后，通电后，看见海珠桥的灯饰依次点亮，实现了任务的要求。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5" name="图片 4" descr="图1-2-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5435" y="1858010"/>
            <a:ext cx="7529195" cy="3472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6110" y="5778500"/>
            <a:ext cx="1078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思考题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能否自主设计其他灯饰，如金字塔，再编程丰富多彩的循环码，让金字塔披上一件五彩斑斓的华丽衣裳？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1419860"/>
            <a:ext cx="9990455" cy="4608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1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学习任务二 ：海珠桥灯饰工程的设计与调试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33</cp:revision>
  <dcterms:created xsi:type="dcterms:W3CDTF">2018-03-06T07:00:00Z</dcterms:created>
  <dcterms:modified xsi:type="dcterms:W3CDTF">2018-03-20T07:15:08Z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