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0" r:id="rId2"/>
    <p:sldId id="314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华文细黑" panose="02010600040101010101" pitchFamily="2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86" d="100"/>
          <a:sy n="86" d="100"/>
        </p:scale>
        <p:origin x="350" y="62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2644927" y="2908398"/>
            <a:ext cx="707696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内蒙古大学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2803021" y="3977286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</a:t>
            </a:r>
            <a:r>
              <a:rPr lang="en-US" altLang="zh-CN" dirty="0"/>
              <a:t>XXXX</a:t>
            </a:r>
            <a:r>
              <a:rPr lang="zh-CN" altLang="en-US" dirty="0"/>
              <a:t>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6332242" y="3977286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-24680" y="5950098"/>
            <a:ext cx="3154234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  <a:r>
              <a:rPr lang="en-US" altLang="zh-CN" dirty="0"/>
              <a:t>:</a:t>
            </a:r>
            <a:r>
              <a:rPr lang="zh-CN" altLang="en-US" dirty="0"/>
              <a:t>海湾同学社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指导老师：同学社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98072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6165304"/>
            <a:ext cx="12216680" cy="67322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188640"/>
            <a:ext cx="12216680" cy="7920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82045"/>
            <a:ext cx="1904703" cy="6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1465" y="2996952"/>
            <a:ext cx="8856984" cy="720079"/>
          </a:xfrm>
        </p:spPr>
        <p:txBody>
          <a:bodyPr/>
          <a:lstStyle/>
          <a:p>
            <a:pPr lvl="0" algn="ctr"/>
            <a:r>
              <a:rPr lang="zh-CN" altLang="en-US" dirty="0"/>
              <a:t>   电机控制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4002" y="4797151"/>
            <a:ext cx="3738221" cy="4312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</a:rPr>
              <a:t>主    讲：周润景  教授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374002" y="5373216"/>
            <a:ext cx="4026253" cy="503237"/>
          </a:xfrm>
        </p:spPr>
        <p:txBody>
          <a:bodyPr/>
          <a:lstStyle/>
          <a:p>
            <a:r>
              <a:rPr lang="zh-CN" altLang="en-US" b="0" dirty="0"/>
              <a:t>单    位</a:t>
            </a:r>
            <a:r>
              <a:rPr lang="zh-CN" altLang="en-US" dirty="0"/>
              <a:t>：电子信息工程学院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677002"/>
            <a:ext cx="320084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直流电机控制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如果现在运行仿真，可以通过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状态栏上显示的时间来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监视驱动和自旋向下循环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除此之外，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还可以暂停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仿真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，设置断点和步骤代码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与真正的硬件不同，当处于断点时，电机不会失去动量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这是在软件中调试的真正优势。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2436601" y="4869160"/>
            <a:ext cx="223224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4-81 </a:t>
            </a:r>
            <a:r>
              <a:rPr lang="zh-CN" altLang="en-US" sz="1200" dirty="0"/>
              <a:t>监视驱动和自旋向下循环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438486A9-D620-4E61-A9B9-AEBD5FB8CAFA}"/>
              </a:ext>
            </a:extLst>
          </p:cNvPr>
          <p:cNvSpPr txBox="1">
            <a:spLocks/>
          </p:cNvSpPr>
          <p:nvPr/>
        </p:nvSpPr>
        <p:spPr>
          <a:xfrm>
            <a:off x="7104112" y="5354116"/>
            <a:ext cx="2291247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4-82 </a:t>
            </a:r>
            <a:r>
              <a:rPr lang="zh-CN" altLang="en-US" sz="1200" dirty="0"/>
              <a:t>设置断点和步骤代码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A1EAEE99-7587-4DC1-B580-AE10992CF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3" b="26191"/>
          <a:stretch>
            <a:fillRect/>
          </a:stretch>
        </p:blipFill>
        <p:spPr>
          <a:xfrm>
            <a:off x="2504975" y="4022714"/>
            <a:ext cx="20955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A0F52218-6432-4F3A-9F6A-6A1CA2D7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2" b="6000"/>
          <a:stretch>
            <a:fillRect/>
          </a:stretch>
        </p:blipFill>
        <p:spPr>
          <a:xfrm>
            <a:off x="6672064" y="2780928"/>
            <a:ext cx="2828925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6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直流电机控制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对于更高级的分析，可以在示意图上放置和连接示波器，观察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PWM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波形驱动电机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用户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可以随时通过上传按钮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将程序上传到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物理板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438486A9-D620-4E61-A9B9-AEBD5FB8CAFA}"/>
              </a:ext>
            </a:extLst>
          </p:cNvPr>
          <p:cNvSpPr txBox="1">
            <a:spLocks/>
          </p:cNvSpPr>
          <p:nvPr/>
        </p:nvSpPr>
        <p:spPr>
          <a:xfrm>
            <a:off x="4950375" y="5130598"/>
            <a:ext cx="2291247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4-83 PWM</a:t>
            </a:r>
            <a:r>
              <a:rPr lang="zh-CN" altLang="en-US" sz="1200" dirty="0"/>
              <a:t>波形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006DBCE6-0978-4185-849B-3420D3F4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3" b="3497"/>
          <a:stretch>
            <a:fillRect/>
          </a:stretch>
        </p:blipFill>
        <p:spPr>
          <a:xfrm>
            <a:off x="2927648" y="2204864"/>
            <a:ext cx="6076950" cy="262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360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步进电机控制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对于步进电机，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使用相同的硬件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模块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Arduino Motor Shield V1 R3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），但配置为单个单极步进电机。 启动一个新的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，并通过添加外围命令引入硬件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模块，如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438486A9-D620-4E61-A9B9-AEBD5FB8CAFA}"/>
              </a:ext>
            </a:extLst>
          </p:cNvPr>
          <p:cNvSpPr txBox="1">
            <a:spLocks/>
          </p:cNvSpPr>
          <p:nvPr/>
        </p:nvSpPr>
        <p:spPr>
          <a:xfrm>
            <a:off x="1844172" y="5384661"/>
            <a:ext cx="2291247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4-84 </a:t>
            </a:r>
            <a:r>
              <a:rPr lang="zh-CN" altLang="en-US" sz="1200" dirty="0"/>
              <a:t>工程快捷菜单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92DAA4-9578-4963-8C45-8B6770ECD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24" y="2431478"/>
            <a:ext cx="2118544" cy="27205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2595ED-4824-4D83-B667-0C753793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2" b="3951"/>
          <a:stretch>
            <a:fillRect/>
          </a:stretch>
        </p:blipFill>
        <p:spPr>
          <a:xfrm>
            <a:off x="5879976" y="2445830"/>
            <a:ext cx="43815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991046B-DA38-49D8-8E38-DD09D4BB2D12}"/>
              </a:ext>
            </a:extLst>
          </p:cNvPr>
          <p:cNvSpPr txBox="1">
            <a:spLocks/>
          </p:cNvSpPr>
          <p:nvPr/>
        </p:nvSpPr>
        <p:spPr>
          <a:xfrm>
            <a:off x="6925102" y="5627139"/>
            <a:ext cx="2291247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4-85 </a:t>
            </a:r>
            <a:r>
              <a:rPr lang="zh-CN" altLang="en-US" sz="1200" dirty="0"/>
              <a:t>添加电机模块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82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步进电机控制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在这里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将设计一个小程序，在一个方向上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驱动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步进电机，然后反转方向，最后倒退。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首要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任务是通过将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setSpeed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（）方法拖入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初始化程序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中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来初始化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速度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438486A9-D620-4E61-A9B9-AEBD5FB8CAFA}"/>
              </a:ext>
            </a:extLst>
          </p:cNvPr>
          <p:cNvSpPr txBox="1">
            <a:spLocks/>
          </p:cNvSpPr>
          <p:nvPr/>
        </p:nvSpPr>
        <p:spPr>
          <a:xfrm>
            <a:off x="4455696" y="5142183"/>
            <a:ext cx="2291247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4-86 </a:t>
            </a:r>
            <a:r>
              <a:rPr lang="zh-CN" altLang="en-US" sz="1200" dirty="0"/>
              <a:t>初始化速度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F11332B8-733E-46F6-A7E4-D02A4A51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" b="4797"/>
          <a:stretch>
            <a:fillRect/>
          </a:stretch>
        </p:blipFill>
        <p:spPr>
          <a:xfrm>
            <a:off x="2567608" y="2636912"/>
            <a:ext cx="6067425" cy="24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103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步进电机控制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050251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步进次数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使用循环结构设定。将一个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循环结构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拖放到主（循环）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程序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并编辑块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在此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使用一个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For-Next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循环，为添加一个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count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变量，初始化为零，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设置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循环次数为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12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次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438486A9-D620-4E61-A9B9-AEBD5FB8CAFA}"/>
              </a:ext>
            </a:extLst>
          </p:cNvPr>
          <p:cNvSpPr txBox="1">
            <a:spLocks/>
          </p:cNvSpPr>
          <p:nvPr/>
        </p:nvSpPr>
        <p:spPr>
          <a:xfrm>
            <a:off x="691678" y="5013176"/>
            <a:ext cx="283360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4-87 </a:t>
            </a:r>
            <a:r>
              <a:rPr lang="zh-CN" altLang="en-US" sz="1200" dirty="0"/>
              <a:t>将循环结构拖放到主程序并编辑块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AC7304-703C-408B-808B-99C29822E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78" r="4878" b="5914"/>
          <a:stretch>
            <a:fillRect/>
          </a:stretch>
        </p:blipFill>
        <p:spPr>
          <a:xfrm>
            <a:off x="983432" y="3023481"/>
            <a:ext cx="195262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4029583" y="6458050"/>
            <a:ext cx="2833608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/>
              <a:t>4-88 </a:t>
            </a:r>
            <a:r>
              <a:rPr lang="zh-CN" altLang="en-US" sz="1200" dirty="0"/>
              <a:t>将一个循环结构拖放到主（循环）例程并编辑块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32AA7-9550-48E3-824C-C3F1728C2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498" y="2276256"/>
            <a:ext cx="3901778" cy="41178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0CDD63-83D3-4176-B980-0237826C5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374" y="2243825"/>
            <a:ext cx="3901778" cy="4150267"/>
          </a:xfrm>
          <a:prstGeom prst="rect">
            <a:avLst/>
          </a:prstGeom>
        </p:spPr>
      </p:pic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3AE592CE-37CD-4D97-9035-E9427B1D62CF}"/>
              </a:ext>
            </a:extLst>
          </p:cNvPr>
          <p:cNvSpPr txBox="1">
            <a:spLocks/>
          </p:cNvSpPr>
          <p:nvPr/>
        </p:nvSpPr>
        <p:spPr>
          <a:xfrm>
            <a:off x="8226459" y="6516032"/>
            <a:ext cx="283360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4-89 </a:t>
            </a:r>
            <a:r>
              <a:rPr lang="zh-CN" altLang="en-US" sz="1200" dirty="0"/>
              <a:t>使用</a:t>
            </a:r>
            <a:r>
              <a:rPr lang="en-US" altLang="zh-CN" sz="1200" dirty="0"/>
              <a:t>For-Next</a:t>
            </a:r>
            <a:r>
              <a:rPr lang="zh-CN" altLang="en-US" sz="1200" dirty="0"/>
              <a:t>循环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步进电机控制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050251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拖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循环中的电机的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step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（）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可视化命令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需要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注意到颜色的变化，颜色用于表明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其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是否是循环结构的一部分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编辑流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块，并设置步骤数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4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，得到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明确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的运动，设置前进的方向和交织的模式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2255399" y="5661248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4-90 </a:t>
            </a:r>
            <a:r>
              <a:rPr lang="zh-CN" altLang="en-US" sz="1200" dirty="0"/>
              <a:t>拖动循环中的电机的</a:t>
            </a:r>
            <a:r>
              <a:rPr lang="en-US" altLang="zh-CN" sz="1200" dirty="0"/>
              <a:t>step</a:t>
            </a:r>
            <a:r>
              <a:rPr lang="zh-CN" altLang="en-US" sz="1200" dirty="0"/>
              <a:t>（）可视化命令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3AE592CE-37CD-4D97-9035-E9427B1D62CF}"/>
              </a:ext>
            </a:extLst>
          </p:cNvPr>
          <p:cNvSpPr txBox="1">
            <a:spLocks/>
          </p:cNvSpPr>
          <p:nvPr/>
        </p:nvSpPr>
        <p:spPr>
          <a:xfrm>
            <a:off x="8226458" y="5661248"/>
            <a:ext cx="283360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4-91 </a:t>
            </a:r>
            <a:r>
              <a:rPr lang="zh-CN" altLang="en-US" sz="1200" dirty="0"/>
              <a:t>编辑流程块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7E51BF31-9751-4277-8E4E-6DD14900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" b="4301"/>
          <a:stretch>
            <a:fillRect/>
          </a:stretch>
        </p:blipFill>
        <p:spPr>
          <a:xfrm>
            <a:off x="995870" y="2944228"/>
            <a:ext cx="6067425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CB58739A-309A-4D33-88FA-9761AE9F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9" b="9375"/>
          <a:stretch>
            <a:fillRect/>
          </a:stretch>
        </p:blipFill>
        <p:spPr>
          <a:xfrm>
            <a:off x="8114500" y="3525252"/>
            <a:ext cx="3057525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694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步进电机控制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050251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在步骤例程之后设置适度的延迟，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使得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驱动阶段完成后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，再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重复循环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这是向前的运动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的方法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。在相反的方向上驱动电机的方法与此相同，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只需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改变步进程序中的方向。可以放置第二个循环并拖动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可视化命令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，或者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也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可以使用可信拷贝和粘贴。使用鼠标右键拖动一个框，并从生成的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快捷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菜单中选择复制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2255399" y="5254464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4-92 </a:t>
            </a:r>
            <a:r>
              <a:rPr lang="zh-CN" altLang="en-US" sz="1200" dirty="0"/>
              <a:t>设置延迟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3AE592CE-37CD-4D97-9035-E9427B1D62CF}"/>
              </a:ext>
            </a:extLst>
          </p:cNvPr>
          <p:cNvSpPr txBox="1">
            <a:spLocks/>
          </p:cNvSpPr>
          <p:nvPr/>
        </p:nvSpPr>
        <p:spPr>
          <a:xfrm>
            <a:off x="7752184" y="5322793"/>
            <a:ext cx="283360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4-93 </a:t>
            </a:r>
            <a:r>
              <a:rPr lang="zh-CN" altLang="en-US" sz="1200" dirty="0"/>
              <a:t>选择复制可视化命令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5953883E-A311-4771-BB7D-2CE6999EE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0" b="4811"/>
          <a:stretch>
            <a:fillRect/>
          </a:stretch>
        </p:blipFill>
        <p:spPr>
          <a:xfrm>
            <a:off x="1036636" y="2433309"/>
            <a:ext cx="50673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373904E0-07EC-4DB5-A59D-5A023547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81" r="3881" b="6730"/>
          <a:stretch>
            <a:fillRect/>
          </a:stretch>
        </p:blipFill>
        <p:spPr>
          <a:xfrm>
            <a:off x="6744072" y="2351774"/>
            <a:ext cx="4171950" cy="277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14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步进电机控制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050251"/>
            <a:ext cx="10636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接下来，右键单击（或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CTRL + V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）以粘贴第二组块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将它们拖动到第一个循环下方的位置，当顶部节点显示为点时释放鼠标。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   最后，编辑步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长可视化命令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并更改方向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注意：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    计数器变量显示在变量窗口中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4-96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所示），可以直观显示循环还有多少次迭代。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F35343EE-BCD3-4CCB-B6FE-24EA12ECE241}"/>
              </a:ext>
            </a:extLst>
          </p:cNvPr>
          <p:cNvSpPr txBox="1">
            <a:spLocks/>
          </p:cNvSpPr>
          <p:nvPr/>
        </p:nvSpPr>
        <p:spPr>
          <a:xfrm>
            <a:off x="839416" y="6453336"/>
            <a:ext cx="3310826" cy="542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4-94 </a:t>
            </a:r>
            <a:r>
              <a:rPr lang="zh-CN" altLang="en-US" sz="1200" dirty="0"/>
              <a:t>粘贴第二组块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3AE592CE-37CD-4D97-9035-E9427B1D62CF}"/>
              </a:ext>
            </a:extLst>
          </p:cNvPr>
          <p:cNvSpPr txBox="1">
            <a:spLocks/>
          </p:cNvSpPr>
          <p:nvPr/>
        </p:nvSpPr>
        <p:spPr>
          <a:xfrm>
            <a:off x="4282222" y="5445224"/>
            <a:ext cx="283360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4-95 </a:t>
            </a:r>
            <a:r>
              <a:rPr lang="zh-CN" altLang="en-US" sz="1200" dirty="0"/>
              <a:t>编辑步长可视化命令并更改方向</a:t>
            </a:r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D428E833-224B-46A4-AD52-382B1780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1" b="3908"/>
          <a:stretch>
            <a:fillRect/>
          </a:stretch>
        </p:blipFill>
        <p:spPr>
          <a:xfrm>
            <a:off x="1775520" y="2786771"/>
            <a:ext cx="1771650" cy="351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2EB39094-7FDC-403E-922F-4713614FD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3" b="5348"/>
          <a:stretch>
            <a:fillRect/>
          </a:stretch>
        </p:blipFill>
        <p:spPr>
          <a:xfrm>
            <a:off x="4079776" y="3426655"/>
            <a:ext cx="323850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IMG_256">
            <a:extLst>
              <a:ext uri="{FF2B5EF4-FFF2-40B4-BE49-F238E27FC236}">
                <a16:creationId xmlns:a16="http://schemas.microsoft.com/office/drawing/2014/main" id="{8C1E44DF-05AF-4716-BDAB-C61CCCDC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8" b="6633"/>
          <a:stretch>
            <a:fillRect/>
          </a:stretch>
        </p:blipFill>
        <p:spPr>
          <a:xfrm>
            <a:off x="7850882" y="3504422"/>
            <a:ext cx="24003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1A19B382-7816-4E42-A4A5-EAB256DBBDE9}"/>
              </a:ext>
            </a:extLst>
          </p:cNvPr>
          <p:cNvSpPr txBox="1">
            <a:spLocks/>
          </p:cNvSpPr>
          <p:nvPr/>
        </p:nvSpPr>
        <p:spPr>
          <a:xfrm>
            <a:off x="7419684" y="5406655"/>
            <a:ext cx="2840550" cy="463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CN" sz="1200" dirty="0"/>
              <a:t>4-96 </a:t>
            </a:r>
            <a:r>
              <a:rPr lang="zh-CN" altLang="en-US" sz="1200" dirty="0"/>
              <a:t>计数器变量</a:t>
            </a:r>
          </a:p>
          <a:p>
            <a:pPr marL="0" indent="0" algn="ctr">
              <a:spcBef>
                <a:spcPts val="0"/>
              </a:spcBef>
              <a:buNone/>
            </a:pPr>
            <a:endParaRPr lang="zh-CN" altLang="en-US" sz="1200" dirty="0"/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78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02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绪论引言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直流电机控制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步进电机控制</a:t>
            </a:r>
          </a:p>
        </p:txBody>
      </p:sp>
    </p:spTree>
    <p:extLst>
      <p:ext uri="{BB962C8B-B14F-4D97-AF65-F5344CB8AC3E}">
        <p14:creationId xmlns:p14="http://schemas.microsoft.com/office/powerpoint/2010/main" val="32189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777913" y="1230861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本节将介绍如何使用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轻松控制直流电机和步进电机。我们将使用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Arduino Motor Shield V1 R3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5132767" y="5013176"/>
            <a:ext cx="1782449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4-67 </a:t>
            </a:r>
            <a:r>
              <a:rPr lang="zh-CN" altLang="en-US" sz="1200" dirty="0"/>
              <a:t>正面图和背面图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7C930E-145C-49A2-929C-C413A32CCC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CCE633B8-9340-491B-85B1-99113779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624" y="2420888"/>
            <a:ext cx="6172200" cy="238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66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直流电机控制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首先创建一个新的可视化设计器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，然后以正常的方式添加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Arduino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核心板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与直流电机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2495600" y="6200899"/>
            <a:ext cx="124015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4-68 </a:t>
            </a:r>
            <a:r>
              <a:rPr lang="zh-CN" altLang="en-US" sz="1200" dirty="0"/>
              <a:t>上传按钮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7176120" y="6200899"/>
            <a:ext cx="1529106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4-69 </a:t>
            </a:r>
            <a:r>
              <a:rPr lang="zh-CN" altLang="en-US" sz="1200" dirty="0"/>
              <a:t>添加直流电机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D678A3-0BCE-4941-B8D8-3B856050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028653"/>
            <a:ext cx="2118544" cy="27205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0852CC-87E8-4801-97BF-DB1411CE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2285015"/>
            <a:ext cx="5768840" cy="38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直流电机控制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树中，现在有两个电机关联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可视化命令，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想要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写一个小程序，以相反的方向驱动电机。要做的第一件事是为电机的速度初始化一个变量，从而将一个赋值块拖放到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初始化程序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（只需要这样做一次）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编辑块，创建一个新变量并分配一个值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2902840" y="6094108"/>
            <a:ext cx="2517233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4-72 </a:t>
            </a:r>
            <a:r>
              <a:rPr lang="zh-CN" altLang="en-US" sz="1200" dirty="0"/>
              <a:t>创建一个新变量并分配一个值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8400256" y="4579418"/>
            <a:ext cx="236775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4-71 </a:t>
            </a:r>
            <a:r>
              <a:rPr lang="zh-CN" altLang="en-US" sz="1200" dirty="0"/>
              <a:t>将赋值块拖放到初始化程序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804AE3D0-5A53-476D-9C43-548C6AE7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4" b="13223"/>
          <a:stretch>
            <a:fillRect/>
          </a:stretch>
        </p:blipFill>
        <p:spPr>
          <a:xfrm>
            <a:off x="2702291" y="2685984"/>
            <a:ext cx="20669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FD066114-E6F4-44C7-BDC5-2C65D3D60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9" b="7767"/>
          <a:stretch>
            <a:fillRect/>
          </a:stretch>
        </p:blipFill>
        <p:spPr>
          <a:xfrm>
            <a:off x="7536160" y="2662360"/>
            <a:ext cx="3562350" cy="18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45A1AD27-B86F-4B6D-B2DB-87526493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" b="6493"/>
          <a:stretch>
            <a:fillRect/>
          </a:stretch>
        </p:blipFill>
        <p:spPr>
          <a:xfrm>
            <a:off x="1146795" y="4555389"/>
            <a:ext cx="602932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BAA32390-D7AB-4DF8-8FFF-2FDD7456C634}"/>
              </a:ext>
            </a:extLst>
          </p:cNvPr>
          <p:cNvSpPr txBox="1">
            <a:spLocks/>
          </p:cNvSpPr>
          <p:nvPr/>
        </p:nvSpPr>
        <p:spPr>
          <a:xfrm>
            <a:off x="2785651" y="3796524"/>
            <a:ext cx="190020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4-70 </a:t>
            </a:r>
            <a:r>
              <a:rPr lang="zh-CN" altLang="en-US" sz="1200" dirty="0"/>
              <a:t>电机关联可视化命令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98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直流电机控制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接下来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向前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驱动第一个电机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。将运行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可视化命令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拖放到循环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程序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中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编辑块，设置其方向向前并将速度分配给我们的变量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重复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此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过程设置第二个电机，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使其向后旋转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，第二个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电机的循环程序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2362640" y="5635798"/>
            <a:ext cx="309634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4-73 </a:t>
            </a:r>
            <a:r>
              <a:rPr lang="zh-CN" altLang="en-US" sz="1200" dirty="0"/>
              <a:t>将运行可视化命令拖放到循环程序中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8132862" y="6237312"/>
            <a:ext cx="1015519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4-74 </a:t>
            </a:r>
            <a:r>
              <a:rPr lang="zh-CN" altLang="en-US" sz="1200" dirty="0"/>
              <a:t>编辑块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5" name="图片 14" descr="IMG_256">
            <a:extLst>
              <a:ext uri="{FF2B5EF4-FFF2-40B4-BE49-F238E27FC236}">
                <a16:creationId xmlns:a16="http://schemas.microsoft.com/office/drawing/2014/main" id="{152EEBC8-45D0-4B00-BAA8-C31AE98BD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9" b="4124"/>
          <a:stretch>
            <a:fillRect/>
          </a:stretch>
        </p:blipFill>
        <p:spPr>
          <a:xfrm>
            <a:off x="1777212" y="2795412"/>
            <a:ext cx="42672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 descr="IMG_256">
            <a:extLst>
              <a:ext uri="{FF2B5EF4-FFF2-40B4-BE49-F238E27FC236}">
                <a16:creationId xmlns:a16="http://schemas.microsoft.com/office/drawing/2014/main" id="{6F07C670-E85B-4534-9A99-0F993D78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1" b="3655"/>
          <a:stretch>
            <a:fillRect/>
          </a:stretch>
        </p:blipFill>
        <p:spPr>
          <a:xfrm>
            <a:off x="6892785" y="2611605"/>
            <a:ext cx="3495675" cy="3514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64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直流电机控制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重复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此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过程设置第二个电机，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使其向后旋转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，第二个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电机的循环程序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接下来，将添加一个子程序来停止电机。将事件块拖放到空的位置，编辑事件块并给它一个合理的名称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1509600" y="5559433"/>
            <a:ext cx="209658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4-75 </a:t>
            </a:r>
            <a:r>
              <a:rPr lang="zh-CN" altLang="en-US" sz="1200" dirty="0"/>
              <a:t>第二个电机的循环程序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39D4A1FB-47A8-4C5D-BD55-FB67B116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0" b="4436"/>
          <a:stretch>
            <a:fillRect/>
          </a:stretch>
        </p:blipFill>
        <p:spPr>
          <a:xfrm>
            <a:off x="1635049" y="2780928"/>
            <a:ext cx="14382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1D4FA490-6A6B-43E9-B12D-F9C5D849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1" b="5165"/>
          <a:stretch>
            <a:fillRect/>
          </a:stretch>
        </p:blipFill>
        <p:spPr>
          <a:xfrm>
            <a:off x="4799856" y="3107702"/>
            <a:ext cx="60388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B24D352-1FF1-4F2C-8F23-2FE77DE1C38D}"/>
              </a:ext>
            </a:extLst>
          </p:cNvPr>
          <p:cNvSpPr txBox="1">
            <a:spLocks/>
          </p:cNvSpPr>
          <p:nvPr/>
        </p:nvSpPr>
        <p:spPr>
          <a:xfrm>
            <a:off x="6744072" y="5559433"/>
            <a:ext cx="241507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4-76 </a:t>
            </a:r>
            <a:r>
              <a:rPr lang="zh-CN" altLang="en-US" sz="1200" dirty="0"/>
              <a:t>添加一个子程序来停止电机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82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直流电机控制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现在，将两个电机的停止程序拖放到我们刚刚添加的子程序中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最后，将一个子程序调用块拖放到主循环中，并编辑它来调用我们的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子程序循环，如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2495600" y="5315132"/>
            <a:ext cx="3026475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4-77 </a:t>
            </a:r>
            <a:r>
              <a:rPr lang="zh-CN" altLang="en-US" sz="1200" dirty="0"/>
              <a:t>将两个电机的停止程序拖放到流程图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813F8596-4A81-4587-ABA9-552D8DD9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9" b="4808"/>
          <a:stretch>
            <a:fillRect/>
          </a:stretch>
        </p:blipFill>
        <p:spPr>
          <a:xfrm>
            <a:off x="1919536" y="2296401"/>
            <a:ext cx="3445879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D65B8347-B7B8-429B-8D80-CED279274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91" b="6358"/>
          <a:stretch>
            <a:fillRect/>
          </a:stretch>
        </p:blipFill>
        <p:spPr>
          <a:xfrm>
            <a:off x="6240016" y="3140968"/>
            <a:ext cx="4415173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9C98A7FB-19C3-48A2-A62A-A3BD26EBC76F}"/>
              </a:ext>
            </a:extLst>
          </p:cNvPr>
          <p:cNvSpPr txBox="1">
            <a:spLocks/>
          </p:cNvSpPr>
          <p:nvPr/>
        </p:nvSpPr>
        <p:spPr>
          <a:xfrm>
            <a:off x="8040216" y="5315132"/>
            <a:ext cx="129614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4-78 </a:t>
            </a:r>
            <a:r>
              <a:rPr lang="zh-CN" altLang="en-US" sz="1200" dirty="0"/>
              <a:t>调用子程序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39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直流电机控制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要在操作中看到此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调用过程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，请按暂停按钮，然后使用源窗口顶部的步进图标单步执行代码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4-79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所示。可看到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代码通过子例程执行，然后返回到主循环。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程序的大部分已经完成，但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很快启动和停止电机，则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没有足够的动量使电机运转起来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。更好的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办法是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在驱动阶段添加延迟，在停止阶段添加类似的时间延迟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4-80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2783632" y="4869160"/>
            <a:ext cx="1538187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4-79 </a:t>
            </a:r>
            <a:r>
              <a:rPr lang="zh-CN" altLang="en-US" sz="1200" dirty="0"/>
              <a:t>执行单步仿真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A5BDF763-99A0-4C51-9117-589275A0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6" b="17742"/>
          <a:stretch>
            <a:fillRect/>
          </a:stretch>
        </p:blipFill>
        <p:spPr>
          <a:xfrm>
            <a:off x="1703512" y="3961010"/>
            <a:ext cx="38957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IMG_256">
            <a:extLst>
              <a:ext uri="{FF2B5EF4-FFF2-40B4-BE49-F238E27FC236}">
                <a16:creationId xmlns:a16="http://schemas.microsoft.com/office/drawing/2014/main" id="{CFDDFDD6-D1E3-4D2C-972F-E29534699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1" b="3217"/>
          <a:stretch>
            <a:fillRect/>
          </a:stretch>
        </p:blipFill>
        <p:spPr>
          <a:xfrm>
            <a:off x="5879976" y="2484634"/>
            <a:ext cx="48101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438486A9-D620-4E61-A9B9-AEBD5FB8CAFA}"/>
              </a:ext>
            </a:extLst>
          </p:cNvPr>
          <p:cNvSpPr txBox="1">
            <a:spLocks/>
          </p:cNvSpPr>
          <p:nvPr/>
        </p:nvSpPr>
        <p:spPr>
          <a:xfrm>
            <a:off x="7752184" y="6093296"/>
            <a:ext cx="1538187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4-80 </a:t>
            </a:r>
            <a:r>
              <a:rPr lang="zh-CN" altLang="en-US" sz="1200" dirty="0"/>
              <a:t>设置延迟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42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4104</TotalTime>
  <Words>1310</Words>
  <Application>Microsoft Office PowerPoint</Application>
  <PresentationFormat>宽屏</PresentationFormat>
  <Paragraphs>252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Calibri</vt:lpstr>
      <vt:lpstr>微软雅黑</vt:lpstr>
      <vt:lpstr>Arial</vt:lpstr>
      <vt:lpstr>华文细黑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徐 文杰</cp:lastModifiedBy>
  <cp:revision>391</cp:revision>
  <dcterms:created xsi:type="dcterms:W3CDTF">2015-05-14T07:52:23Z</dcterms:created>
  <dcterms:modified xsi:type="dcterms:W3CDTF">2021-05-06T02:27:58Z</dcterms:modified>
</cp:coreProperties>
</file>