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0" r:id="rId2"/>
    <p:sldId id="314" r:id="rId3"/>
    <p:sldId id="264" r:id="rId4"/>
    <p:sldId id="291" r:id="rId5"/>
    <p:sldId id="359" r:id="rId6"/>
    <p:sldId id="360" r:id="rId7"/>
    <p:sldId id="361" r:id="rId8"/>
    <p:sldId id="362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华文细黑" panose="0201060004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82" d="100"/>
          <a:sy n="82" d="100"/>
        </p:scale>
        <p:origin x="509" y="67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2644927" y="2908398"/>
            <a:ext cx="707696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内蒙古大学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2803021" y="3977286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</a:t>
            </a:r>
            <a:r>
              <a:rPr lang="en-US" altLang="zh-CN" dirty="0"/>
              <a:t>XXXX</a:t>
            </a:r>
            <a:r>
              <a:rPr lang="zh-CN" altLang="en-US" dirty="0"/>
              <a:t>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6332242" y="3977286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-24680" y="5950098"/>
            <a:ext cx="3154234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  <a:r>
              <a:rPr lang="en-US" altLang="zh-CN" dirty="0"/>
              <a:t>:</a:t>
            </a:r>
            <a:r>
              <a:rPr lang="zh-CN" altLang="en-US" dirty="0"/>
              <a:t>海湾同学社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指导老师：同学社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98072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6165304"/>
            <a:ext cx="12216680" cy="67322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188640"/>
            <a:ext cx="12216680" cy="7920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82045"/>
            <a:ext cx="1904703" cy="6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1465" y="2996952"/>
            <a:ext cx="8928991" cy="720079"/>
          </a:xfrm>
        </p:spPr>
        <p:txBody>
          <a:bodyPr/>
          <a:lstStyle/>
          <a:p>
            <a:pPr lvl="0" algn="ctr"/>
            <a:r>
              <a:rPr lang="zh-CN" altLang="en-US" dirty="0"/>
              <a:t>   智能小车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4002" y="4797151"/>
            <a:ext cx="3738221" cy="431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</a:rPr>
              <a:t>主    讲：周润景  教授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374002" y="5373216"/>
            <a:ext cx="4026253" cy="503237"/>
          </a:xfrm>
        </p:spPr>
        <p:txBody>
          <a:bodyPr/>
          <a:lstStyle/>
          <a:p>
            <a:r>
              <a:rPr lang="zh-CN" altLang="en-US" b="0" dirty="0"/>
              <a:t>单    位</a:t>
            </a:r>
            <a:r>
              <a:rPr lang="zh-CN" altLang="en-US" dirty="0"/>
              <a:t>：电子信息工程学院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77002"/>
            <a:ext cx="320084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 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960440" cy="503237"/>
          </a:xfrm>
        </p:spPr>
        <p:txBody>
          <a:bodyPr/>
          <a:lstStyle/>
          <a:p>
            <a:r>
              <a:rPr lang="zh-CN" altLang="en-US" dirty="0"/>
              <a:t>虚拟环境</a:t>
            </a:r>
            <a:r>
              <a:rPr lang="en-US" altLang="zh-CN" dirty="0"/>
              <a:t>/</a:t>
            </a:r>
            <a:r>
              <a:rPr lang="zh-CN" altLang="en-US" dirty="0"/>
              <a:t>障碍地图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4896544" cy="503237"/>
          </a:xfrm>
        </p:spPr>
        <p:txBody>
          <a:bodyPr/>
          <a:lstStyle/>
          <a:p>
            <a:r>
              <a:rPr lang="zh-CN" altLang="en-US" dirty="0"/>
              <a:t>小车在虚拟世界中的定位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1DAB730-676F-4F9E-8060-4378C13149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4799856" cy="503237"/>
          </a:xfrm>
        </p:spPr>
        <p:txBody>
          <a:bodyPr/>
          <a:lstStyle/>
          <a:p>
            <a:r>
              <a:rPr lang="zh-CN" altLang="en-US" dirty="0"/>
              <a:t>在仿真中创建并运用环境</a:t>
            </a:r>
          </a:p>
        </p:txBody>
      </p:sp>
    </p:spTree>
    <p:extLst>
      <p:ext uri="{BB962C8B-B14F-4D97-AF65-F5344CB8AC3E}">
        <p14:creationId xmlns:p14="http://schemas.microsoft.com/office/powerpoint/2010/main" val="32189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智能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小车非常有趣，而且深受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教育行业和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电子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爱好者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欢迎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。通常情况下，智能小车有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个不同的开发类别，即线路循迹、避障、迷宫逃脱。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将智能小车的模型（电机、传感器等）与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基板结合在一起，然后呈现出了一个简单而灵活的虚拟世界，可以仿真小车的运动。通过在流程图中使用高级编程方法，大大简化了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中的小车控制编程，而通过直接用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Arduino C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语言代码编程可以管理和开发其他更加灵活和复杂的功能。无论选择任何编码方式，在程序下载到物理小车之前，仿真、测试和调试完全在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软件内进行。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目前支持以下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机器人小车：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Funduino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、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Zumo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9A501E-BA32-461D-9EB9-F3C591D6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511" y="3717032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B294597-3B67-414B-BF09-BFEF4AFF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12024" y="3898007"/>
            <a:ext cx="292417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ADC8C8BC-3E5E-4D3D-A030-40CA5926342A}"/>
              </a:ext>
            </a:extLst>
          </p:cNvPr>
          <p:cNvSpPr txBox="1">
            <a:spLocks/>
          </p:cNvSpPr>
          <p:nvPr/>
        </p:nvSpPr>
        <p:spPr>
          <a:xfrm>
            <a:off x="2223796" y="6399128"/>
            <a:ext cx="1702631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6-1 </a:t>
            </a:r>
            <a:r>
              <a:rPr lang="en-US" altLang="zh-CN" sz="1200" dirty="0" err="1"/>
              <a:t>Funduino</a:t>
            </a:r>
            <a:r>
              <a:rPr lang="zh-CN" altLang="en-US" sz="1200" dirty="0"/>
              <a:t>小车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6440EB00-8377-4FBF-8698-5977CBE0DA26}"/>
              </a:ext>
            </a:extLst>
          </p:cNvPr>
          <p:cNvSpPr txBox="1">
            <a:spLocks/>
          </p:cNvSpPr>
          <p:nvPr/>
        </p:nvSpPr>
        <p:spPr>
          <a:xfrm>
            <a:off x="7176120" y="6299757"/>
            <a:ext cx="1702631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6-2 </a:t>
            </a:r>
            <a:r>
              <a:rPr lang="en-US" altLang="zh-CN" sz="1200" dirty="0" err="1"/>
              <a:t>Zumo</a:t>
            </a:r>
            <a:r>
              <a:rPr lang="zh-CN" altLang="en-US" sz="1200" dirty="0"/>
              <a:t>小车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51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虚拟环境</a:t>
            </a:r>
            <a:r>
              <a:rPr lang="en-US" altLang="zh-CN" dirty="0"/>
              <a:t>/</a:t>
            </a:r>
            <a:r>
              <a:rPr lang="zh-CN" altLang="en-US" dirty="0"/>
              <a:t>障碍地图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为了测试程序，机器人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需要一个在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仿真期间运行的操作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环境。虽然在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市面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上有许多复杂和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尖端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的物理引擎，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但仿真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的目标是检查和调试固件程序，所以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某些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东西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也并不复杂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。虚拟世界是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一幅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绘制在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Microsoft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或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同类型的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图片，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其遵循以下简单规则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:</a:t>
            </a: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像素为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1mm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；需循迹的轨迹为黑色；需躲避的障碍为红色；绿色是一个点，将暂停程序。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442EB9BE-52A9-4E2A-8707-25B06A001675}"/>
              </a:ext>
            </a:extLst>
          </p:cNvPr>
          <p:cNvSpPr txBox="1">
            <a:spLocks/>
          </p:cNvSpPr>
          <p:nvPr/>
        </p:nvSpPr>
        <p:spPr>
          <a:xfrm>
            <a:off x="4367808" y="5165677"/>
            <a:ext cx="3240360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 </a:t>
            </a:r>
            <a:r>
              <a:rPr lang="zh-CN" altLang="en-US" sz="1200" dirty="0"/>
              <a:t>循迹示例、避障示例和循迹及障碍物示例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F453BC6-60EC-4774-9CFC-B89D8921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1664" y="3610814"/>
            <a:ext cx="5267325" cy="1343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159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5954552" cy="532716"/>
          </a:xfrm>
        </p:spPr>
        <p:txBody>
          <a:bodyPr/>
          <a:lstStyle/>
          <a:p>
            <a:r>
              <a:rPr lang="zh-CN" altLang="en-US" dirty="0"/>
              <a:t>在仿真中创建并运用环境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选择的图形包中绘制所需的路线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障碍物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-4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注意：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像素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1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mm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，所以绘制一个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像素宽的线将等于在现实世界中的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5mm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宽的线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循迹线的宽度可能会影响算法，所以这一点非常重要。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442EB9BE-52A9-4E2A-8707-25B06A001675}"/>
              </a:ext>
            </a:extLst>
          </p:cNvPr>
          <p:cNvSpPr txBox="1">
            <a:spLocks/>
          </p:cNvSpPr>
          <p:nvPr/>
        </p:nvSpPr>
        <p:spPr>
          <a:xfrm>
            <a:off x="4367807" y="5877272"/>
            <a:ext cx="3240360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 </a:t>
            </a:r>
            <a:r>
              <a:rPr lang="zh-CN" altLang="en-US" sz="1200" dirty="0"/>
              <a:t>绘制所需的路线</a:t>
            </a:r>
            <a:r>
              <a:rPr lang="en-US" altLang="zh-CN" sz="1200" dirty="0"/>
              <a:t>/</a:t>
            </a:r>
            <a:r>
              <a:rPr lang="zh-CN" altLang="en-US" sz="1200" dirty="0"/>
              <a:t>障碍物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AB239E9E-CCF5-4945-863F-D3F64E70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4324" y="3387654"/>
            <a:ext cx="5267325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6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5954552" cy="532716"/>
          </a:xfrm>
        </p:spPr>
        <p:txBody>
          <a:bodyPr/>
          <a:lstStyle/>
          <a:p>
            <a:r>
              <a:rPr lang="zh-CN" altLang="en-US" dirty="0"/>
              <a:t>在仿真中创建并运用环境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图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片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PNG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文件格式保存到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同一目录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下，如图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在原理图设计中编辑机器人小车的属性，并指定刚刚保存为障碍物地图的图片，如图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-6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442EB9BE-52A9-4E2A-8707-25B06A001675}"/>
              </a:ext>
            </a:extLst>
          </p:cNvPr>
          <p:cNvSpPr txBox="1">
            <a:spLocks/>
          </p:cNvSpPr>
          <p:nvPr/>
        </p:nvSpPr>
        <p:spPr>
          <a:xfrm>
            <a:off x="5159896" y="6082240"/>
            <a:ext cx="3240360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 </a:t>
            </a:r>
            <a:r>
              <a:rPr lang="zh-CN" altLang="en-US" sz="1200" dirty="0"/>
              <a:t>将图片以</a:t>
            </a:r>
            <a:r>
              <a:rPr lang="en-US" altLang="zh-CN" sz="1200" dirty="0"/>
              <a:t>PNG</a:t>
            </a:r>
            <a:r>
              <a:rPr lang="zh-CN" altLang="en-US" sz="1200" dirty="0"/>
              <a:t>文件格式保存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1C093992-BB36-48E6-9789-CC0ECD279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480" y="2132856"/>
            <a:ext cx="4968552" cy="3813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779130-A3DD-4B73-A108-3C84A2F1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3302145"/>
            <a:ext cx="4429904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2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5954552" cy="532716"/>
          </a:xfrm>
        </p:spPr>
        <p:txBody>
          <a:bodyPr/>
          <a:lstStyle/>
          <a:p>
            <a:r>
              <a:rPr lang="zh-CN" altLang="en-US" dirty="0"/>
              <a:t>在仿真中创建并运用环境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在原理图设计中编辑机器人小车的属性，并指定刚刚保存为障碍物地图的图片，如图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-6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。运行仿真。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442EB9BE-52A9-4E2A-8707-25B06A001675}"/>
              </a:ext>
            </a:extLst>
          </p:cNvPr>
          <p:cNvSpPr txBox="1">
            <a:spLocks/>
          </p:cNvSpPr>
          <p:nvPr/>
        </p:nvSpPr>
        <p:spPr>
          <a:xfrm>
            <a:off x="5159895" y="6340655"/>
            <a:ext cx="1872208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 </a:t>
            </a:r>
            <a:r>
              <a:rPr lang="zh-CN" altLang="en-US" sz="1200" dirty="0"/>
              <a:t>编辑智能小车的属性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4177D9-C849-4F7B-9526-48660201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23" y="2132856"/>
            <a:ext cx="7639351" cy="41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8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5954552" cy="532716"/>
          </a:xfrm>
        </p:spPr>
        <p:txBody>
          <a:bodyPr/>
          <a:lstStyle/>
          <a:p>
            <a:r>
              <a:rPr lang="zh-CN" altLang="en-US" dirty="0"/>
              <a:t>小车在虚拟世界中的定位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21400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单击可以将小车拾起，并且将其放置到其他地方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单击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鼠标左键并按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Ctrl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键可旋转小车。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可以通过先暂停仿真，然后根据需要进行定位，最后右击并将当前位置指定为新的起始位置，来指定初始位置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-7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442EB9BE-52A9-4E2A-8707-25B06A001675}"/>
              </a:ext>
            </a:extLst>
          </p:cNvPr>
          <p:cNvSpPr txBox="1">
            <a:spLocks/>
          </p:cNvSpPr>
          <p:nvPr/>
        </p:nvSpPr>
        <p:spPr>
          <a:xfrm>
            <a:off x="4943872" y="4581128"/>
            <a:ext cx="1872208" cy="496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6-7 </a:t>
            </a:r>
            <a:r>
              <a:rPr lang="zh-CN" altLang="en-US" sz="1200" dirty="0"/>
              <a:t>指定初始位置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6A9F09B2-CC7E-452E-92FB-15D33AB99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41"/>
          <a:stretch>
            <a:fillRect/>
          </a:stretch>
        </p:blipFill>
        <p:spPr>
          <a:xfrm>
            <a:off x="3071664" y="2996952"/>
            <a:ext cx="4605655" cy="1186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29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4415</TotalTime>
  <Words>611</Words>
  <Application>Microsoft Office PowerPoint</Application>
  <PresentationFormat>宽屏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Calibri</vt:lpstr>
      <vt:lpstr>微软雅黑</vt:lpstr>
      <vt:lpstr>Arial</vt:lpstr>
      <vt:lpstr>华文细黑</vt:lpstr>
      <vt:lpstr>宋体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徐 文杰</cp:lastModifiedBy>
  <cp:revision>412</cp:revision>
  <dcterms:created xsi:type="dcterms:W3CDTF">2015-05-14T07:52:23Z</dcterms:created>
  <dcterms:modified xsi:type="dcterms:W3CDTF">2021-05-06T12:04:35Z</dcterms:modified>
</cp:coreProperties>
</file>