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14" r:id="rId6"/>
    <p:sldId id="325" r:id="rId7"/>
    <p:sldId id="328" r:id="rId8"/>
    <p:sldId id="326" r:id="rId9"/>
    <p:sldId id="327" r:id="rId10"/>
    <p:sldId id="329" r:id="rId11"/>
    <p:sldId id="31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1.1 </a:t>
            </a:r>
            <a:r>
              <a:rPr lang="zh-CN" altLang="en-US"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单片机与</a:t>
            </a:r>
            <a:r>
              <a:rPr lang="en-US" altLang="zh-CN"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STM32</a:t>
            </a:r>
            <a:endParaRPr kumimoji="0" lang="en-US" altLang="zh-CN" sz="6200" kern="1200" cap="none" spc="0" normalizeH="0" baseline="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7" name="图片 6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了解单片机的发展史及其主要应用领域、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STM32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以及产品线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（无）</a:t>
            </a:r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39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一、什么是单片机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单片机是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一种集成电路芯片，是采用超大规模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集成电路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技术把具有数据处理能力的中央处理器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、随机存储器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、只读存储器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ROM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、多种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口和中断系统、定时器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计数器等功能（可能还包括显示驱动电路、脉宽调制电路、模拟多路转换器、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A/D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转换器等电路）集成到一块硅片上构成的一个小而完善的微型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405" y="336550"/>
            <a:ext cx="118277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二、单片机发展史</a:t>
            </a:r>
            <a:endParaRPr lang="zh-CN" altLang="en-US" sz="2800" b="1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单片机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诞生于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世纪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年代末，经历了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SCM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MCU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SoC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三大阶段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SCM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即单片微型计算机（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Single Chip Microcomputer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）阶段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，主要是寻求最佳的单片形态嵌入式系统的最佳体系结构。“创新模式”获得成功，奠定了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SCM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与通用计算机完全不同的发展道路。在开创嵌入式系统独立发展道路上，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Intel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公司功不可没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MCU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即微控制器（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Micro Controller Unit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）阶段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，主要的技术发展方向是：不断扩展满足嵌入式应用时，对象系统要求的各种外围电路与接口电路，突显其对象的智能化控制能力。它所涉及的领域都与对象系统相关，因此，发展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MCU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的重任不可避免地落在电气、电子技术厂家。从这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角度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来看，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Intel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逐渐淡出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MCU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的发展也有其客观因素。在发展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MCU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方面，最著名的厂家当数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Philips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公司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SoC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单片机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(System On Chip)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单片机是嵌入式系统的独立发展之路，向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MCU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阶段发展的重要因素，就是寻求应用系统在芯片上的最大化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解决，因此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，专用单片机的发展自然形成了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SoC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化趋势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68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三、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STM32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的诞生与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发展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STM32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系列单片机是来自欧洲的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意法半导体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公司（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STMicroelectronics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，简称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众多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产品之一。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2007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日，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STM32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诞生于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北京。截止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2016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年底，中国市场销售的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产品占其总销售额的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，依靠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中国市场，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成为了全球第二大通用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MCU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厂商，而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MCU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可谓默默无闻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与传统单片机不同，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的内核并非由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自主研发，而是采用了英国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ARM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公司授权的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Cortex-M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内核，围绕内核增加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了外设并进行封装。除了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之外，目前市面上还有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恩智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浦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NXP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新唐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Nuvoton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）等知名半导体公司推出了属于自己的基于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Cortex-M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内核的单片机。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四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STM32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丰富的产品线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2017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月，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提供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大产品线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(F0, F1, F2, F3, F4, F7, H7, L0, L1, L4)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，超过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700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型号，并且还在不断的更新中。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STM32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产品广泛应用于工业控制、消费电子、物联网、通讯设备、医疗服务、安防监控等应用领域，其优异的性能进一步推动了生活和产业智能化的发展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7" y="237679"/>
            <a:ext cx="9669225" cy="638264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8f037769-8830-4b38-a35e-5e049196f606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WPS 演示</Application>
  <PresentationFormat>自定义</PresentationFormat>
  <Paragraphs>31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华康少女文字W5(P)</vt:lpstr>
      <vt:lpstr>微软雅黑</vt:lpstr>
      <vt:lpstr>Arial Unicode MS</vt:lpstr>
      <vt:lpstr>Segoe WP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114</cp:revision>
  <dcterms:created xsi:type="dcterms:W3CDTF">2015-10-07T04:43:00Z</dcterms:created>
  <dcterms:modified xsi:type="dcterms:W3CDTF">2019-07-15T04:36:39Z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