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29" r:id="rId8"/>
    <p:sldId id="330" r:id="rId9"/>
    <p:sldId id="334" r:id="rId10"/>
    <p:sldId id="31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C12"/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1.3 STM32</a:t>
            </a:r>
            <a:r>
              <a:rPr lang="zh-CN" altLang="en-US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的内部构造</a:t>
            </a:r>
            <a:endParaRPr lang="zh-CN" altLang="en-US"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7" name="图片 6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了解与程序开发相关的部分单片机内部构造，主要包括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存储结构、启动模式与时钟树三部分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（无）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一、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Cortex-M3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的存储结构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Cortex-M3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的存储器（包括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Flash ROM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SRAM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等）采用统一编址方式，寻址空间为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4GB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位寻址，                                      ，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0x0000 0000~0xFFFF FFFF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4GB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寻址空间被分为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个主块（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Block0~Block7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），每块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512MB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Flash ROM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用于存放程序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位于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Block0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中，地址范围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0x0800 0000~0x0801 FFFF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STM32F103R6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地址范围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0x0800 0000~0x08000 7FFF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（共计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32KB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SRAM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b="1" dirty="0" smtClean="0">
                <a:solidFill>
                  <a:srgbClr val="6A0C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用于存放程序运行中产生的临时数据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位于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Block1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中，起始地址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0x2000 0000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STM32F103R6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地址范围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0x2000 0000~0x2000 17FF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（共计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6KB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Peripherals（</a:t>
            </a:r>
            <a:r>
              <a:rPr lang="zh-CN" altLang="en-US" sz="2400" b="1" dirty="0" smtClean="0">
                <a:solidFill>
                  <a:srgbClr val="6A0C1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片上外设</a:t>
            </a:r>
            <a:r>
              <a:rPr lang="zh-CN" alt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映射地址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）位于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Block2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中，起始地址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0x4000 0000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1955" y="1521460"/>
          <a:ext cx="304609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638300" imgH="203200" progId="Equation.KSEE3">
                  <p:embed/>
                </p:oleObj>
              </mc:Choice>
              <mc:Fallback>
                <p:oleObj name="" r:id="rId2" imgW="1638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1955" y="1521460"/>
                        <a:ext cx="304609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80" y="118745"/>
            <a:ext cx="5579745" cy="6619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由于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语言开发程序，因此程序与数据的存储地址完全由编译器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自动分配，无需人为干预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定义变量，比如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int a=12;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编译器为变量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自动分配一个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字节的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SRAM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空间并赋予初值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定义常量，比如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const int b=23;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当变量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</a:t>
            </a:r>
            <a:r>
              <a:rPr lang="zh-CN" altLang="en-US" sz="24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全局变量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时，编译器为变量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自动分配一个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字节的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ROM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空间并赋予初值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23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二、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STM32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的启动（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BOOT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）模式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STM32F103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系列单片机具有三种启动方式，如下表所示，分别为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 Flash memory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（主闪存）启动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 memory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系统存储器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）启动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Embedded SRAM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（内置静态随机存储器）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启动。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2305050"/>
            <a:ext cx="8357235" cy="1950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0510" y="4210685"/>
            <a:ext cx="11669395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其中尤以前两种启动方式最为常见：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从主闪存启动即正常运行用户编写的程序，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从系统存储器启动即进入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公司预置的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BootLoader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（启动加载程序），一般用于从串口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下载用户程序（具体将在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1.4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部分介绍）。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对于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STM32F103R6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而言，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BOOT0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引脚即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号引脚，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BOOT1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引脚即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号引脚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PB2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4726940" cy="448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三、时钟树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外设较多，为了实现低功耗设计，允许用户对各种外设的时钟信号进行配置，由此构成了如右图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所示的时钟树。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内部采用了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PLL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Phase-Locked Loop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，锁相环）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技术，可以将总线频率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最高倍频至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72MHz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90" y="125730"/>
            <a:ext cx="6089015" cy="66065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c711ee96-fcdb-44b4-a7ce-7fc70fd4df6d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自定义</PresentationFormat>
  <Paragraphs>38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华康少女文字W5(P)</vt:lpstr>
      <vt:lpstr>微软雅黑</vt:lpstr>
      <vt:lpstr>Arial Unicode MS</vt:lpstr>
      <vt:lpstr>Segoe WP Light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120</cp:revision>
  <dcterms:created xsi:type="dcterms:W3CDTF">2015-10-07T04:43:00Z</dcterms:created>
  <dcterms:modified xsi:type="dcterms:W3CDTF">2019-07-18T07:01:22Z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