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4" r:id="rId3"/>
    <p:sldId id="292" r:id="rId5"/>
    <p:sldId id="325" r:id="rId6"/>
    <p:sldId id="328" r:id="rId7"/>
    <p:sldId id="329" r:id="rId8"/>
    <p:sldId id="330" r:id="rId9"/>
    <p:sldId id="331" r:id="rId10"/>
    <p:sldId id="313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CB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89074"/>
  </p:normalViewPr>
  <p:slideViewPr>
    <p:cSldViewPr snapToGrid="0">
      <p:cViewPr varScale="1">
        <p:scale>
          <a:sx n="89" d="100"/>
          <a:sy n="89" d="100"/>
        </p:scale>
        <p:origin x="-618" y="-108"/>
      </p:cViewPr>
      <p:guideLst>
        <p:guide orient="horz" pos="213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16656F9-9585-4187-A8F5-014ED015095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D03D8-F7CE-4A92-B791-1A55E7B8B1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D03D8-F7CE-4A92-B791-1A55E7B8B1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019175"/>
            <a:ext cx="12192000" cy="2686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2420" y="1839595"/>
            <a:ext cx="11614150" cy="1045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6200" noProof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1.4  STM32的</a:t>
            </a:r>
            <a:r>
              <a:rPr lang="zh-CN" sz="6200" noProof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程序</a:t>
            </a:r>
            <a:r>
              <a:rPr sz="6200" noProof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开发方式</a:t>
            </a:r>
            <a:endParaRPr sz="6200" noProof="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6" name="图片 5" descr="cube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72880" y="3316605"/>
            <a:ext cx="2557780" cy="3325495"/>
          </a:xfrm>
          <a:prstGeom prst="rect">
            <a:avLst/>
          </a:prstGeom>
        </p:spPr>
      </p:pic>
      <p:pic>
        <p:nvPicPr>
          <p:cNvPr id="2" name="图片 1" descr="chip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75565"/>
            <a:ext cx="1724025" cy="1552575"/>
          </a:xfrm>
          <a:prstGeom prst="rect">
            <a:avLst/>
          </a:prstGeom>
        </p:spPr>
      </p:pic>
      <p:pic>
        <p:nvPicPr>
          <p:cNvPr id="4" name="图片 3" descr="JSIT_LOGO_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570" y="75565"/>
            <a:ext cx="818515" cy="818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89085" y="129540"/>
            <a:ext cx="28822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江苏信息职业技术学院</a:t>
            </a:r>
            <a:endParaRPr lang="zh-CN" altLang="en-US" sz="2000" b="1">
              <a:solidFill>
                <a:srgbClr val="6A0C1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智能</a:t>
            </a:r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工程学院</a:t>
            </a:r>
            <a:endParaRPr lang="zh-CN" altLang="en-US" sz="2000" b="1">
              <a:solidFill>
                <a:srgbClr val="6A0C1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2889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能力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目标：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了解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STM32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的程序开发流程，了解与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STM32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程序开发相关的软件与硬件知识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任务要求：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（无）</a:t>
            </a:r>
            <a:endParaRPr lang="zh-CN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一、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STM32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程序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开发流程概述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3617595" y="1139825"/>
            <a:ext cx="3964940" cy="116522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bg1"/>
                </a:solidFill>
                <a:sym typeface="+mn-ea"/>
              </a:rPr>
              <a:t>利用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STM32CubeMX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生成工程目录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与初始化代码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617595" y="2875915"/>
            <a:ext cx="3964940" cy="116522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bg1"/>
                </a:solidFill>
                <a:sym typeface="+mn-ea"/>
              </a:rPr>
              <a:t>利用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TrueSTUDIO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编写程序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并生成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HEX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文件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292225" y="4863465"/>
            <a:ext cx="3964940" cy="141097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bg1"/>
                </a:solidFill>
                <a:sym typeface="+mn-ea"/>
              </a:rPr>
              <a:t>利用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Flash Loader Demonstrator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将程序下载至单片机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Flash ROM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059170" y="4863465"/>
            <a:ext cx="3964940" cy="141097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bg1"/>
                </a:solidFill>
                <a:sym typeface="+mn-ea"/>
              </a:rPr>
              <a:t>利用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Proteus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仿真模拟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5405755" y="2305050"/>
            <a:ext cx="387985" cy="57086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4265930" y="4041140"/>
            <a:ext cx="387985" cy="82169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6600190" y="4041140"/>
            <a:ext cx="387985" cy="82169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254250" y="415099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硬件实物调试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41515" y="415099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软件仿真模拟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525250" cy="2089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二、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STM32CubeMX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简介</a:t>
            </a:r>
            <a:endParaRPr lang="en-US" altLang="zh-CN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STM32CubeMX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ST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官方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2016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年推出的免费的图形化配置工具，通过傻瓜化的操作即可轻松完成整个工程的初始化配置，工具内置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HAL/LL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驱动库，除了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TrueSTUDIO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，还支持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Keil MDK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IAR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等主流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IDE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11" descr="cubemx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560" y="2426335"/>
            <a:ext cx="4913630" cy="390207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57330" cy="1610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三、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TrueSTUDIO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简介</a:t>
            </a:r>
            <a:endParaRPr lang="en-US" altLang="zh-CN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TrueSTUDIO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是由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ST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2018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年推出的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STM32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全功能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IDE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工具，相对于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Keil MDK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IAR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等知名的收费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IDE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工具，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TrueSTUDIO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完全免费。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660" y="1946910"/>
            <a:ext cx="6445250" cy="462216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256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四、硬件实物调试简介</a:t>
            </a:r>
            <a:endParaRPr lang="en-US" altLang="zh-CN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STM32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可以通过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ISP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ST-LINK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J-LINK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三种途径下载程序，本课程主要介绍第一种程序下载方式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en-US" altLang="zh-CN" sz="2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ISP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方式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。该方式需要用到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ST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免费提供的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Flash Loader Demonstrator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工具，并且需要在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IDE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中设定生成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HEX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文件</a:t>
            </a:r>
            <a:r>
              <a:rPr lang="zh-CN" altLang="en-US" sz="2400" b="1" i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（例如</a:t>
            </a:r>
            <a:r>
              <a:rPr lang="en-US" altLang="zh-CN" sz="2400" b="1" i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STM32CubeIDE</a:t>
            </a:r>
            <a:r>
              <a:rPr lang="zh-CN" altLang="en-US" sz="2400" b="1" i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默认不生成</a:t>
            </a:r>
            <a:r>
              <a:rPr lang="en-US" altLang="zh-CN" sz="2400" b="1" i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HEX</a:t>
            </a:r>
            <a:r>
              <a:rPr lang="zh-CN" altLang="en-US" sz="2400" b="1" i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文件）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475" y="2453640"/>
            <a:ext cx="3483610" cy="420687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 descr="IMG_20190212_122033"/>
          <p:cNvPicPr>
            <a:picLocks noChangeAspect="1"/>
          </p:cNvPicPr>
          <p:nvPr/>
        </p:nvPicPr>
        <p:blipFill>
          <a:blip r:embed="rId3"/>
          <a:srcRect t="36670"/>
          <a:stretch>
            <a:fillRect/>
          </a:stretch>
        </p:blipFill>
        <p:spPr>
          <a:xfrm>
            <a:off x="6670040" y="2453640"/>
            <a:ext cx="4423410" cy="420687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1610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五、软件仿真模拟简介</a:t>
            </a:r>
            <a:endParaRPr lang="en-US" altLang="zh-CN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STM32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电路仿真软件采用了来自英国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Labcenter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公司出品的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EDA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工具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Proteus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2016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年末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Proteus 8.6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中开始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增加对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STM32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的支持。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390" y="1946910"/>
            <a:ext cx="5137785" cy="40836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1620" y="6030595"/>
            <a:ext cx="1166939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具体的程序开发流程将通过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2.1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2.2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两节实操演练。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208"/>
          <p:cNvSpPr txBox="1">
            <a:spLocks noChangeArrowheads="1"/>
          </p:cNvSpPr>
          <p:nvPr/>
        </p:nvSpPr>
        <p:spPr bwMode="auto">
          <a:xfrm>
            <a:off x="1533525" y="2600960"/>
            <a:ext cx="912495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 w="12700">
                  <a:noFill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黑体" panose="02010609060101010101" charset="-122"/>
                <a:cs typeface="+mn-lt"/>
              </a:rPr>
              <a:t>To be continued...</a:t>
            </a:r>
            <a:endParaRPr kumimoji="0" lang="en-US" altLang="zh-CN" sz="7200" b="1" i="0" u="none" strike="noStrike" kern="1200" cap="none" spc="0" normalizeH="0" baseline="0" noProof="0" dirty="0">
              <a:ln w="12700">
                <a:noFill/>
              </a:ln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黑体" panose="02010609060101010101" charset="-122"/>
              <a:cs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OC_GUID" val="{0c78e80a-2d6b-4de1-a306-8b402359c32a}"/>
</p:tagLst>
</file>

<file path=ppt/theme/theme1.xml><?xml version="1.0" encoding="utf-8"?>
<a:theme xmlns:a="http://schemas.openxmlformats.org/drawingml/2006/main" name="Office 主题">
  <a:themeElements>
    <a:clrScheme name="碧海蓝天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080CB"/>
      </a:accent1>
      <a:accent2>
        <a:srgbClr val="0080CB"/>
      </a:accent2>
      <a:accent3>
        <a:srgbClr val="0BD0D9"/>
      </a:accent3>
      <a:accent4>
        <a:srgbClr val="C9C9C9"/>
      </a:accent4>
      <a:accent5>
        <a:srgbClr val="7CCA62"/>
      </a:accent5>
      <a:accent6>
        <a:srgbClr val="F49100"/>
      </a:accent6>
      <a:hlink>
        <a:srgbClr val="F49100"/>
      </a:hlink>
      <a:folHlink>
        <a:srgbClr val="85DFD0"/>
      </a:folHlink>
    </a:clrScheme>
    <a:fontScheme name="自定义 6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759</Words>
  <Application>WPS 演示</Application>
  <PresentationFormat>自定义</PresentationFormat>
  <Paragraphs>40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微软雅黑 Light</vt:lpstr>
      <vt:lpstr>黑体</vt:lpstr>
      <vt:lpstr>楷体</vt:lpstr>
      <vt:lpstr>Calibri</vt:lpstr>
      <vt:lpstr>Times New Roman</vt:lpstr>
      <vt:lpstr>Lao UI</vt:lpstr>
      <vt:lpstr>华康少女文字W5(P)</vt:lpstr>
      <vt:lpstr>微软雅黑</vt:lpstr>
      <vt:lpstr>Arial Unicode MS</vt:lpstr>
      <vt:lpstr>Segoe WP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更多模版：亮亮图文旗舰店https:/liangliangtuwen.tmall.com</cp:keywords>
  <dc:description>更多模版：亮亮图文旗舰店https://liangliangtuwen.tmall.com</dc:description>
  <dc:subject>亮亮图文旗舰店</dc:subject>
  <cp:category>亮亮图文旗舰店</cp:category>
  <cp:lastModifiedBy>Administrator</cp:lastModifiedBy>
  <cp:revision>116</cp:revision>
  <dcterms:created xsi:type="dcterms:W3CDTF">2015-10-07T04:43:00Z</dcterms:created>
  <dcterms:modified xsi:type="dcterms:W3CDTF">2019-07-20T07:29:28Z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