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6" r:id="rId7"/>
    <p:sldId id="327" r:id="rId8"/>
    <p:sldId id="330" r:id="rId9"/>
    <p:sldId id="331" r:id="rId10"/>
    <p:sldId id="332" r:id="rId11"/>
    <p:sldId id="333" r:id="rId12"/>
    <p:sldId id="347" r:id="rId13"/>
    <p:sldId id="334" r:id="rId14"/>
    <p:sldId id="335" r:id="rId15"/>
    <p:sldId id="352" r:id="rId16"/>
    <p:sldId id="329" r:id="rId17"/>
    <p:sldId id="313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1" autoAdjust="0"/>
    <p:restoredTop sz="89074"/>
  </p:normalViewPr>
  <p:slideViewPr>
    <p:cSldViewPr snapToGrid="0">
      <p:cViewPr varScale="1">
        <p:scale>
          <a:sx n="89" d="100"/>
          <a:sy n="89" d="100"/>
        </p:scale>
        <p:origin x="-756" y="-108"/>
      </p:cViewPr>
      <p:guideLst>
        <p:guide orient="horz" pos="216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3.2  </a:t>
            </a:r>
            <a:r>
              <a:rPr lang="zh-CN" altLang="en-US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按钮输入</a:t>
            </a:r>
            <a:endParaRPr kumimoji="0" lang="en-US" altLang="zh-CN" sz="6200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7" name="图片 6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智能工程学院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）设定电源正负极参数。在主界面中选择菜单栏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“Design=&gt;Configure Power Rails...”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打开电源轨配置对话框如左图所示，需要设定的是：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 将电源正极由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5V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改为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3.3V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；② 将模拟量电源正负极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VDDA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VSSA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分别添加到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VCC/VDD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网络与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GND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网络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否则单片机将无法仿真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，添加结果如中图与右图所示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" y="2535555"/>
            <a:ext cx="3739515" cy="312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05" y="2527300"/>
            <a:ext cx="3704590" cy="3135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5" y="2527300"/>
            <a:ext cx="3724275" cy="3135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）指定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文件路径。回到主界面，选择原理图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中的单片机并在右键快捷菜单中选择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“Edit Properties”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打开如图所示编辑属性对话框，在对话框中点击      按钮，选择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文件并确认保存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65" y="930910"/>
            <a:ext cx="342900" cy="356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35" y="1866265"/>
            <a:ext cx="5649595" cy="43027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）运行仿真。按下左下角        运行按钮即可开始仿真。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30" y="431165"/>
            <a:ext cx="531495" cy="381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660" y="1029970"/>
            <a:ext cx="6515735" cy="4827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61620" y="5970905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Proteus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仿真模型中上拉模式不可用，必须外接上拉电阻。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3.2.3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任务程序的编写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本次内容需要用到的新的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函数是：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引脚输入函数 HAL_GPIO_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Read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Pin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1906905"/>
            <a:ext cx="7970520" cy="2705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1780" y="5256530"/>
            <a:ext cx="9867900" cy="491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GPIO_PinState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x = HAL_GPIO_ReadPin(GPIOC,GPIO_PIN_1);  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读取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PC1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输入状态</a:t>
            </a:r>
            <a:endParaRPr lang="zh-CN" altLang="en-US" sz="2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通过两只按钮控制一个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LED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的亮灭，要求两个按钮一个采用上拉输入模式，另一个采用下拉输入模式。参考电路如下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图所示。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5" y="2029460"/>
            <a:ext cx="4930140" cy="446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理解并掌握单片机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GPIO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三种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主要的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输入类型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掌握使用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Proteus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仿真单片机电路的方法。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电路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如图所示，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要求通过按钮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BTN0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LED0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的亮灭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LED0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PC0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BTN0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接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PC1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75" y="3201035"/>
            <a:ext cx="4498340" cy="31915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3.2.1  GPIO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输入类型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STM32F103R6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具有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GPIO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General-purpose input/output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，通用输入输出）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引脚，每个引脚都具备如图所示结构。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0" y="1949450"/>
            <a:ext cx="7629525" cy="44907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620" y="327660"/>
            <a:ext cx="1166939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GPIO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的八种工作模式：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本次课着重讲其中的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⑺ ⑻两种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工作模式。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7810"/>
          <a:stretch>
            <a:fillRect/>
          </a:stretch>
        </p:blipFill>
        <p:spPr>
          <a:xfrm>
            <a:off x="631190" y="993140"/>
            <a:ext cx="5713730" cy="5022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9545" y="1932305"/>
            <a:ext cx="477901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⑴ 推挽输出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⑵ 开漏输出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⑶ 复用推挽输出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⑷ 复用开漏输出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⑸ 模拟量输入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⑹ 浮空输入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⑺ 下拉输入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⑻ 上拉输入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121" y="336550"/>
            <a:ext cx="11918374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⑴  当图中上拉电阻、下拉电阻均未接入时输入模式为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浮空输入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，此时若输入信号断开，则引脚输入状态不定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（不常用）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⑵  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图中上拉电阻接入时输入模式为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上拉输入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，此时若输入信号断开，则引脚输入为高电平；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（常用）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⑶  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图中下拉电阻接入时输入模式为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下拉输入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，此时若输入信号断开，则引脚输入为低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电平。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（常用）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典型按钮电路如图：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左图引脚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PC0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配置为上拉输入时，若松开按钮，引脚默认输入高电平，若按下按钮，引脚输入低电平；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右图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引脚</a:t>
            </a: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PC0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配置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为下拉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输入时，若松开按钮，引脚默认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输入低电平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，若按下按钮，引脚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输入高电平；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如果选择浮空输入模式，则按钮上拉或下拉电阻必须外接，比如本项目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仿真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4161155"/>
            <a:ext cx="3159760" cy="1537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390" y="4129405"/>
            <a:ext cx="3197860" cy="15690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174625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3.2.2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电路仿真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电路仿真采用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Proteus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，操作步骤：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）在桌面上找到并双击程序图标             ，打开左图主界面，选择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“New Project”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新建工程（如右图），过程中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除了路径之外，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其余均采用缺省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设定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55" y="751205"/>
            <a:ext cx="845820" cy="937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2503805"/>
            <a:ext cx="5198110" cy="386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835" y="2503805"/>
            <a:ext cx="5195570" cy="3864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）拾取元件。左图中在左侧工具栏中按下     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Component Mode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）按钮进入元器件拾取模块，接着按下右侧的      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Pick Device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）按钮打开中图元器件拾取对话框。在中图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“Keywords”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搜索栏内依次输入本次课题所需元器件名称，在右图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“Results”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结果栏内选中并双击所需元器件将其拾取到主界面元器件中，完成后关闭对话框。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85" y="440055"/>
            <a:ext cx="427990" cy="400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05" y="911225"/>
            <a:ext cx="389890" cy="405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" y="3105150"/>
            <a:ext cx="1456690" cy="267779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370" y="2503170"/>
            <a:ext cx="5414010" cy="32810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910" y="2503170"/>
            <a:ext cx="4339617" cy="3279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82751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）放置元件并更改元器件参数。在主界面元件池中依次选择所需元件将其摆放到主界面中心图纸上。依次选中图纸上的元件，在鼠标右键弹出的快捷菜单内选择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“Edit Properties”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打开右图所示编辑属性对话框，修改参数后点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“OK”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按钮保存退出。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563495"/>
            <a:ext cx="4650740" cy="3740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" y="2101850"/>
            <a:ext cx="5623560" cy="42017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）电路连线。在左侧工具栏中按下       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Terminals Mode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）终端模式按钮，在终端列表中分别选择电源终端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POWER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、接地终端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GROUND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并添加到图纸中，完成电路连线。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5" y="387985"/>
            <a:ext cx="448945" cy="448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25" y="1647825"/>
            <a:ext cx="6481445" cy="48082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自定义</PresentationFormat>
  <Paragraphs>88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176</cp:revision>
  <dcterms:created xsi:type="dcterms:W3CDTF">2015-10-07T04:43:00Z</dcterms:created>
  <dcterms:modified xsi:type="dcterms:W3CDTF">2021-06-25T01:35:30Z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108B32AA0C2B4C72BFDBDA9E68A4A83B</vt:lpwstr>
  </property>
</Properties>
</file>