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38" r:id="rId6"/>
    <p:sldId id="339" r:id="rId7"/>
    <p:sldId id="325" r:id="rId8"/>
    <p:sldId id="333" r:id="rId9"/>
    <p:sldId id="328" r:id="rId10"/>
    <p:sldId id="326" r:id="rId11"/>
    <p:sldId id="313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>
        <p:scale>
          <a:sx n="98" d="100"/>
          <a:sy n="98" d="100"/>
        </p:scale>
        <p:origin x="-258" y="-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3.3  </a:t>
            </a:r>
            <a:r>
              <a:rPr lang="zh-CN" altLang="en-US" sz="6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流水灯之软件延时</a:t>
            </a:r>
            <a:endParaRPr kumimoji="0" lang="en-US" altLang="zh-CN" sz="6200" kern="1200" cap="none" spc="0" normalizeH="0" baseline="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7" name="图片 6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智能工程学院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64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理解并掌握通过改进算法提高编程效率的方法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电路如图所示，要求实现流水灯效果，即按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LED0~LED7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的顺序依次点亮，每次仅限一只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LED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发光，周期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秒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185" y="2964180"/>
            <a:ext cx="4013200" cy="34086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26390"/>
            <a:ext cx="11669395" cy="3928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3.3.1  程序算法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算法（Algorithm）是指解决方案准确而完整的描述，是一系列解决问题的清晰指令，算法代表着用系统的方法描述解决问题的策略机制。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首先人们自然会想到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位操作法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，但这种算法编程效率太低，下面介绍两种比较好的算法：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⑴ 查表法</a:t>
            </a:r>
            <a:endParaRPr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即将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个状态，定义为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个字节，每隔一段时间，按先后顺序查表并将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8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个状态量赋值给单片机的规定输出口，状态表如下。</a:t>
            </a:r>
            <a:endParaRPr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64515" y="4192270"/>
          <a:ext cx="10569575" cy="19881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51535"/>
                <a:gridCol w="2081530"/>
                <a:gridCol w="2345055"/>
                <a:gridCol w="845820"/>
                <a:gridCol w="2049145"/>
                <a:gridCol w="2396490"/>
              </a:tblGrid>
              <a:tr h="4724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序号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状态字节（二进制）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状态字节（十六进制）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序号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状态字节（二进制）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状态字节（十六进制）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435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1111,1110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FE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5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1110,1111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EF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2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1111,1101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FD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6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1101,1111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DF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3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1111,1011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FB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7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1011,1111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BF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699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4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1111,0111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F7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8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0111,1111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7F</a:t>
                      </a:r>
                      <a:endParaRPr lang="en-US" altLang="en-US" sz="1800"/>
                    </a:p>
                  </a:txBody>
                  <a:tcPr marL="68580" marR="68580" marT="0" marB="0" vert="horz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26390"/>
            <a:ext cx="11669395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⑵ 移位法</a:t>
            </a:r>
            <a:endParaRPr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所谓移位法，就是利用C语言的移位运算符“&lt;&lt;”、“&gt;&gt;”实现状态字节的循环移位。但由于C语言的移位运算符只能实现单向移位，因此必须通过一定的算法来间接实现，具体的做法是：</a:t>
            </a:r>
            <a:r>
              <a:rPr lang="zh-CN" altLang="en-US" sz="2400" b="1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假设M位数据A需要循环左移N位（M&gt;N），先将A左移N位得到B，再将A右移(M-N)位得到C，最后将A、B按位求或运算即可获得最终结果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比如，8位二进制数，各位均用字母表示为“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ABCDEFGH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”，需要循环左移3位，可先将原数左移3位，得到“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DEFGH000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”，再将原数右移5位，得到“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00000ABC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”，最后将两数按位或即可得到循环左移3位的结果“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DEFGHABC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”，示意如下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①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ABCDEFGH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&lt;&lt;3 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DEFGH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000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②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ABCDEFGH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&gt;&gt;5 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 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00000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ABC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③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DEFGH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000 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| 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00000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ABC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→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DEFGH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ABC</a:t>
            </a:r>
            <a:endParaRPr lang="zh-CN" altLang="en-US" sz="24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089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3.3.2  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本次任务程序将根据位操作法、查表法与移位法三种方法编写，需要用到的新的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函数：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①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引脚输出函数 HAL_GPIO_WritePin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70" y="2418080"/>
            <a:ext cx="7871460" cy="1844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" y="4271645"/>
            <a:ext cx="7871460" cy="23317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26390"/>
            <a:ext cx="11669395" cy="256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今天我们要对若干个引脚一起输出相同的电平值，比如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60985" y="1024890"/>
            <a:ext cx="11358245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HAL_GPIO_WritePin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(GPIOC,GPIO_PIN_0,GPIO_BIT_RESET);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//PC0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输出低电平</a:t>
            </a:r>
            <a:endParaRPr lang="en-US" altLang="zh-CN" sz="20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HAL_GPIO_WritePin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(GPIOC,GPIO_PIN_0,GPIO_BIT_SET);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//PC0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输出高电平</a:t>
            </a:r>
            <a:endParaRPr lang="zh-CN" altLang="en-US" sz="20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0985" y="2895600"/>
            <a:ext cx="11358245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HAL_GPIO_WritePin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(GPIOC,GPIO_PIN_0 | GPIO_PIN_2 | GPIO_PIN_5,GPIO_BIT_RESET);  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//PC0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PC2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PC5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三个引脚同时输出低电平</a:t>
            </a:r>
            <a:endParaRPr lang="zh-CN" altLang="en-US" sz="20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26390"/>
            <a:ext cx="11669395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或者也可以使用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LL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库函数，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但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LL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库与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HAL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库（默认）不能同时使用，且必须在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STM32CubeMX“Project Manager =&gt; Advanced Setting”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中进行修改。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② 引脚输出函数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LL_GPIO_WriteOutputPort</a:t>
            </a:r>
            <a:r>
              <a:rPr lang="zh-CN" altLang="en-US" sz="2400" b="1" dirty="0" smtClean="0">
                <a:solidFill>
                  <a:srgbClr val="FF0000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    推荐）</a:t>
            </a:r>
            <a:endParaRPr lang="zh-CN" altLang="en-US" sz="2400" b="1" dirty="0" smtClean="0">
              <a:solidFill>
                <a:srgbClr val="FF0000"/>
              </a:solidFill>
              <a:uFillTx/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例程：</a:t>
            </a:r>
            <a:endParaRPr lang="zh-CN" alt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" y="2336165"/>
            <a:ext cx="6812280" cy="289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2625725"/>
            <a:ext cx="6629400" cy="2270760"/>
          </a:xfrm>
          <a:prstGeom prst="rect">
            <a:avLst/>
          </a:prstGeom>
        </p:spPr>
      </p:pic>
      <p:pic>
        <p:nvPicPr>
          <p:cNvPr id="6" name="图片 5" descr="大拇指 - 副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795" y="1526540"/>
            <a:ext cx="565785" cy="809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4025" y="5650230"/>
            <a:ext cx="9535160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LL_GPIO_WriteOutputPort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(GPIOC,0x00000009);</a:t>
            </a:r>
            <a:endParaRPr lang="en-US" altLang="zh-CN" sz="20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除了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PC0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PC3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输出高电平，</a:t>
            </a:r>
            <a:r>
              <a:rPr lang="en-US" altLang="zh-C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PC</a:t>
            </a:r>
            <a:r>
              <a:rPr lang="zh-CN" altLang="en-US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口其余引脚输出低电平</a:t>
            </a:r>
            <a:endParaRPr lang="zh-CN" altLang="en-US" sz="20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249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要求将任务要求中流水灯改为跑马灯，其他条件不变。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c2298ccc-fd52-42e8-b2b7-815de485c24e}"/>
  <p:tag name="TABLE_ENDDRAG_ORIGIN_RECT" val="832*156"/>
  <p:tag name="TABLE_ENDDRAG_RECT" val="44*330*832*156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1474</Words>
  <Application>WPS 演示</Application>
  <PresentationFormat>自定义</PresentationFormat>
  <Paragraphs>119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149</cp:revision>
  <dcterms:created xsi:type="dcterms:W3CDTF">2015-10-07T04:43:00Z</dcterms:created>
  <dcterms:modified xsi:type="dcterms:W3CDTF">2021-06-25T01:35:42Z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3853EEC913CA4BA1906EBF50A91265B5</vt:lpwstr>
  </property>
</Properties>
</file>