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8" r:id="rId7"/>
    <p:sldId id="330" r:id="rId8"/>
    <p:sldId id="331" r:id="rId9"/>
    <p:sldId id="332" r:id="rId10"/>
    <p:sldId id="31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3.5  矩阵式键盘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理解矩阵式键盘的电路组成及工作原理，掌握矩阵式键盘程序的编制方法。</a:t>
            </a:r>
            <a:endParaRPr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zh-CN" altLang="en-US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图所示是一个4×4的矩阵式键盘仿真电路，要求编程实现当按下任意一个按钮时，数码管立即显示当前按下按钮对应的键值。</a:t>
            </a:r>
            <a:endParaRPr lang="en-US" altLang="zh-CN" sz="28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图片 64" descr="矩阵式键盘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45" y="509905"/>
            <a:ext cx="8274050" cy="5749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72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3.5.1  矩阵式键盘的电路组成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独立式按钮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，适合于按钮较少的应用场合；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矩阵式键盘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，适合于按钮较多的应用场合。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如图所示，是一种4×4的矩阵式键盘的结构示意图，分别由4条行线、4条列线联接而成。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-2147482605" name="对象 -2147482606"/>
          <p:cNvGraphicFramePr>
            <a:graphicFrameLocks noChangeAspect="1"/>
          </p:cNvGraphicFramePr>
          <p:nvPr/>
        </p:nvGraphicFramePr>
        <p:xfrm>
          <a:off x="3623310" y="2483485"/>
          <a:ext cx="449135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400300" imgH="2159000" progId="Visio.Drawing.11">
                  <p:embed/>
                </p:oleObj>
              </mc:Choice>
              <mc:Fallback>
                <p:oleObj name="" r:id="rId2" imgW="2400300" imgH="21590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3310" y="2483485"/>
                        <a:ext cx="4491355" cy="4041775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92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3.5.2  矩阵式键盘的行扫描法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行扫描法检测步骤如下：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① 初始化，所有行线均输出高电平；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② 仅行线X0输出低电平，检测按键0～按键3，若其中某个按键被按下，则相应的列线将检测到低电平；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③ 仅行线X1输出低电平，检测按键4～按键7，若其中某个按键被按下，则相应的列线将检测到低电平；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④ 仅行线X2输出低电平，检测按键8～按键B，若其中某个按键被按下，则相应的列线将检测到低电平；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⑤ 仅行线X3输出低电平，检测按键C～按键F，若其中某个按键被按下，则相应的列线将检测到低电平；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⑥ 回到步骤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②，继续循环检测。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127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3.5.3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sz="2400" b="1" dirty="0" smtClean="0">
                <a:ea typeface="宋体" panose="02010600030101010101" pitchFamily="2" charset="-122"/>
              </a:rPr>
              <a:t>    即便是行扫描法这一种算法，实际程序的编制方法也不止一种，这里为读者介绍两种具体的程序实现方法</a:t>
            </a:r>
            <a:endParaRPr sz="2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⑴ </a:t>
            </a:r>
            <a:r>
              <a:rPr 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位操作法</a:t>
            </a:r>
            <a:endParaRPr lang="zh-CN" sz="2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sz="2400" b="1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  </a:t>
            </a:r>
            <a:r>
              <a:rPr 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操作法来源于早期MCS-51单片机基于汇编语言的矩阵式键盘程序的实现方法，这里GPIO的驱动库选择HAL库。由于HAL库中只有对某一个GPIO引脚进行读写的API函数，而没有对整个GPIO端口进行读写的API函数，因此在编制矩阵式键盘行扫描程序的时候很容易，但是在编制数码管驱动程序的时候就很不方便了，下面程序中人为定义了一个端口输出函数，结合查表法用于驱动数码管。</a:t>
            </a:r>
            <a:endParaRPr lang="zh-CN" sz="2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68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⑵ 字节操作法</a:t>
            </a:r>
            <a:endParaRPr sz="28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sz="2400" b="1" dirty="0" smtClean="0">
                <a:ea typeface="宋体" panose="02010600030101010101" pitchFamily="2" charset="-122"/>
              </a:rPr>
              <a:t>    与位操作法编程思路完全不同，字节操作法将矩阵式键盘控制行列的8个GPIO引脚PB0~PB7作为一个字节，通过与流水灯类似的移位算法来实现行线的循环置高电平，通过“位与”运算符来判定按键是否按下。这里GPIO驱动库选择LL库，与HAL相反，LL库只有对GPIO端口读写的API函数，而没有对某一个GPIO引脚读写的API函数。</a:t>
            </a:r>
            <a:endParaRPr sz="2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要求将任务要求中的矩阵式键盘驱动程序改为列扫描方式，位操作法或字节操作法不限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WPS 演示</Application>
  <PresentationFormat>自定义</PresentationFormat>
  <Paragraphs>40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92</cp:revision>
  <dcterms:created xsi:type="dcterms:W3CDTF">2015-10-07T04:43:00Z</dcterms:created>
  <dcterms:modified xsi:type="dcterms:W3CDTF">2020-11-15T07:53:10Z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