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30" r:id="rId7"/>
    <p:sldId id="331" r:id="rId8"/>
    <p:sldId id="332" r:id="rId9"/>
    <p:sldId id="313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8925" y="2131060"/>
            <a:ext cx="1161415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sz="4800" noProof="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4.3  流水灯之定时器延时（中断方式）</a:t>
            </a:r>
            <a:endParaRPr sz="4800" noProof="0" dirty="0" smtClean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4" name="图片 3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129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sz="24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在4.2节的基础上，进一步理解单片机定时器中断的触发原理，掌握单片机定时器延时中断程序的编制方法。</a:t>
            </a:r>
            <a:endParaRPr sz="2400" b="1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altLang="zh-CN" sz="2400" b="1" dirty="0" smtClean="0"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仿真电路如图所示，任务要求同3.3，即实现八个LED的流水灯效果，要求延时必须通过定时器中断方式实现。</a:t>
            </a:r>
            <a:endParaRPr lang="en-US" altLang="zh-CN" sz="2400" b="1" dirty="0" smtClean="0"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160" y="3015615"/>
            <a:ext cx="4265295" cy="362331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4528185" cy="6007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4.3.1  定时器中断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STM32的定时器均具备中断功能，中断发生的时刻为定时器溢出的时刻，即定时器一个计数周期完成的时刻。具体的操作流程接下来会以TIM3为例向各位读者介绍。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4.3.2  任务程序的编写</a:t>
            </a:r>
            <a:endParaRPr lang="zh-CN" altLang="en-US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首先是工程的图形化配置，将PC0~PC7全部设为“GPIO_Output”模式，计算并设定定时器参数，如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右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170" y="443230"/>
            <a:ext cx="6354445" cy="6007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打开定时器中断功能，在定时器配置页面中，选择“NVIC Settings”（NVIC设定）页，将“TIM3 global interrupt”（定时器3全局中断）打勾，如图所示。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本次任务需要用到的新的API函数有：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①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定时器启动函数（开中断）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HAL_TIM_Base_Start_IT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386840"/>
            <a:ext cx="5774690" cy="12439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30" y="3740785"/>
            <a:ext cx="6309360" cy="14782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85" y="5625465"/>
            <a:ext cx="10264775" cy="8915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//运行定时器TIM3并开启对应中断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f( HAL_TIM_Base_Start_IT(&amp;htim3) != HAL_OK ) { Error_Handler(); }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632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② 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定时器溢出</a:t>
            </a:r>
            <a:r>
              <a:rPr lang="zh-CN" altLang="en-US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中断回调函数  </a:t>
            </a:r>
            <a:r>
              <a:rPr lang="en-US" altLang="zh-CN" sz="24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HAL_TIM_PeriodElapsedCallback</a:t>
            </a: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en-US" altLang="zh-CN" sz="24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例程：</a:t>
            </a:r>
            <a:endParaRPr lang="zh-CN" altLang="en-US" sz="2400" b="1" dirty="0" smtClean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zh-CN" altLang="en-US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（现场操作演示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...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28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07415"/>
            <a:ext cx="7711440" cy="1485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0985" y="2762250"/>
            <a:ext cx="8903970" cy="20916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2000" b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//TIM3溢出中断回调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void HAL_TIM_PeriodElapsedCallback (TIM_HandleTypeDef *htim)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if(htim==&amp;htim3) { … }</a:t>
            </a:r>
            <a:endParaRPr lang="zh-CN" altLang="en-US" sz="20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}</a:t>
            </a:r>
            <a:endParaRPr lang="zh-CN" altLang="en-US" sz="2000" b="1" dirty="0" smtClean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1130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技能训练：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修改任务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3.1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程序，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将延时程序由软件延时改为定时器溢出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中断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方式。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0c78e80a-2d6b-4de1-a306-8b402359c32a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WPS 演示</Application>
  <PresentationFormat>自定义</PresentationFormat>
  <Paragraphs>53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Segoe WP Light</vt:lpstr>
      <vt:lpstr>华康少女文字W5(P)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aLiang</cp:lastModifiedBy>
  <cp:revision>94</cp:revision>
  <dcterms:created xsi:type="dcterms:W3CDTF">2015-10-07T04:43:00Z</dcterms:created>
  <dcterms:modified xsi:type="dcterms:W3CDTF">2021-06-25T01:31:33Z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FF9FDE697FCB4043A302365B51B2AFA6</vt:lpwstr>
  </property>
</Properties>
</file>