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2" r:id="rId9"/>
    <p:sldId id="333" r:id="rId10"/>
    <p:sldId id="335" r:id="rId11"/>
    <p:sldId id="336" r:id="rId12"/>
    <p:sldId id="337" r:id="rId13"/>
    <p:sldId id="338" r:id="rId14"/>
    <p:sldId id="313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5.1  LCD1602显示器的使用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5.1.2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本次任务用到的GPIO引脚比较多，为避免混淆不妨给每个GPIO引脚添加用户标签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（User Label）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图片 116" descr="5.1引脚命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70" y="1946910"/>
            <a:ext cx="9723755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20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考虑到代码的可移植性，这里将LCD1602相关的功能代码全部封装成函数并归入头文件“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LCD1602.h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，然后在主文件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main.c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中进行调用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修改程序，在液晶屏第二行以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0.5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秒周期循环递增显示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0~99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1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掌握LCD1602显示器的驱动方法，能编写简单的LCD1602驱动程序。</a:t>
            </a:r>
            <a:endParaRPr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仿真电路如图所示，要求在屏幕第一行显示“Hello world!”。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图片 113" descr="1602电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506345"/>
            <a:ext cx="5649595" cy="40633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5521960" cy="544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5.1.1  液晶显示屏与LCD1602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为了能够显示更加丰富的信息，单片机电路设计中往往会使用到液晶显示屏。这里我们为大家介绍一种极具性价比的单色液晶显示屏——LCD1602，如图所示。这种液晶显示屏能够显示2行、16字符/行，共计32个5×7或者5×11的点阵字符，目前市面上大多数LCD1602显示屏都是采用了HD44780液晶显示芯片，当然无论采用了哪种液晶显示芯片，操作方式大同小异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图片 24" descr="LCD1602照片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0" y="1127760"/>
            <a:ext cx="5606415" cy="4601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（1）LCD1602的引脚定义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LCD1602采用标准的16脚接口，详见表。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999490" y="1386840"/>
          <a:ext cx="9908540" cy="49771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44600"/>
                <a:gridCol w="1313815"/>
                <a:gridCol w="7350125"/>
              </a:tblGrid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引脚编号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说明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VSS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接电源负极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56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VDD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电源正极（+5V/+3.3V）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711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VEE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液晶显示器对比度调节引脚，电压越接近于VDD则对比度越低，相反电压越接近于VSS（0）则对比度越高。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710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4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RS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（Register Select）寄存器选择引脚，高电平时选择数据寄存器，低电平时选择指令寄存器。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710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RW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（Read / Write）读/写信号引脚，高电平时进行读操作，低电平时进行写操作。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E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（Enable）使能引脚，高电平时读取信息，下降沿时执行指令。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711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7～14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D0～D7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8位数据总线，D0为最低位，D7为最高位。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A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LCD背光源正极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K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LCD背光源负极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（2）LCD1602的存储器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LCD1602内置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DDRAM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（Display Data RAM，显示数据随机存储器）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CGRAM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（Character Generator RAM，字符发生随机存储器）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CGROM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（Character Generator ROM，字符发生只读存储器）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其中DDRAM用于指定显示字符的位置，只需将需要显示的字符送至相应的DDRAM地址即可在屏幕上显示，详见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下表。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162050" y="3305175"/>
          <a:ext cx="9623425" cy="14135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7510"/>
                <a:gridCol w="1282700"/>
                <a:gridCol w="762635"/>
                <a:gridCol w="761365"/>
                <a:gridCol w="762635"/>
                <a:gridCol w="761365"/>
                <a:gridCol w="757555"/>
                <a:gridCol w="763270"/>
                <a:gridCol w="542925"/>
                <a:gridCol w="784860"/>
                <a:gridCol w="776605"/>
              </a:tblGrid>
              <a:tr h="4711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显示位置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4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47117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DDRAM地址</a:t>
                      </a:r>
                      <a:endParaRPr lang="en-US" altLang="en-US" sz="2000"/>
                    </a:p>
                  </a:txBody>
                  <a:tcPr marL="68580" marR="6858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第一行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80H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81H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82H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83H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84H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85H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8EH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8FH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47117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第二行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C0H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C1H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C2H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C3H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C4H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C5H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CEH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CFH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CGRAM用于由用户自定义字模，而CGROM则已经内置了160个常用字模，包括ASCII码、日文假名和希腊字母。由于本书只涉及到ASCII码的显示，具体编写程序的时候无须了解CGRAM和CGROM的知识，因此本节不作过多的介绍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（3）LCD1602的控制指令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LCD1602共有11条控制指令，如表所示。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168400" y="388620"/>
          <a:ext cx="9460865" cy="4516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2945"/>
                <a:gridCol w="3143250"/>
                <a:gridCol w="657860"/>
                <a:gridCol w="565150"/>
                <a:gridCol w="502285"/>
                <a:gridCol w="501650"/>
                <a:gridCol w="503555"/>
                <a:gridCol w="528320"/>
                <a:gridCol w="657225"/>
                <a:gridCol w="602615"/>
                <a:gridCol w="511810"/>
                <a:gridCol w="584200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序号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指令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RS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RW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D7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D4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D3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D2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复位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光标归位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*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置输入模式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I/D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4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显示开/关控制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B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光标/字符移位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S/C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R/L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*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*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置功能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DL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N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F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*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*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7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置CGRAM地址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CGRAM地址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8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置DDRAM地址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gridSpan="7"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DDRAM地址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914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9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忙标志/地址计数器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BF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gridSpan="7"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由最后写入的DDRAM或CGRAM设置指令设置的DDRAM/CGRAM地址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405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CGRAM/DDRAM写数据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gridSpan="8"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写入1个字节的数据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CGRAM/DDRAM读数据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gridSpan="8"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读取1个字节的数据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1315" y="4904740"/>
            <a:ext cx="1166939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指令1：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显示屏复位指令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，清除显示屏所有显示字符，并且光标回到第一行第一个字符位置；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指令2：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光标归位指令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，光标回到第一行第一个字符位置；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620" y="336550"/>
            <a:ext cx="11669395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指令3：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置输入模式指令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，其中I/D位为光标移动方向，0表示左移，1表示右移，S位为所有字符是否左移或者右移，0表示否，1表示是；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指令4：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显示开/管控制指令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，其中D位控制所有字符是否显示，0表示关显示，1表示开显示，C位控制光标是否显示，0表示关显示，1表示开显示，B位控制光标是否闪烁，0表示不闪烁，1表示闪烁；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指令5：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光标和字符移位指令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，位S/C为光标和字符移位控制位，0表示仅光标移动，1表示光标和字符都移动，位R/L为移动方向控制位，0表示左移，1表示右移；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指令6：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功能设置指令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，位DL为总线模式控制位，0表示8位总线模式，1表示4位总线模式，N为显示行数控制位，0表示单行显示，1表示双行显示，F为字符点阵模式控制位，0表示5×7点阵字符，1表示5×11点阵字符；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指令7：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CGRAM地址设置指令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，设置6位的CGRAM地址以读写数据；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指令8：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DDRAM地址设置指令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，设置7位的DDRAM地址以读写数据；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指令9：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读忙信号与地址计数器返回值指令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，BF返回液晶屏当前状态，返回0时表示液晶屏正忙，返回1时表示液晶屏就绪可以进一步操作，D6～D0共计7位为读取的地址计数器的内容；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指令10：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CGRAM/DDRAM写数据指令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，用于向CGRAM写入用户自定义字模，或者用于向指定DDRAM地址写入显示字符从而在液晶屏相应位置进行显示；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指令11：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CGRAM/DDRAM读数据指令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，读取CGRAM或者DDRAM中的数据。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f2dc302-584c-4291-8bfb-99253a915d1a}"/>
</p:tagLst>
</file>

<file path=ppt/tags/tag2.xml><?xml version="1.0" encoding="utf-8"?>
<p:tagLst xmlns:p="http://schemas.openxmlformats.org/presentationml/2006/main">
  <p:tag name="KSO_WM_UNIT_TABLE_BEAUTIFY" val="smartTable{ac9bfff6-9891-47c1-87b2-03b6f6df1706}"/>
</p:tagLst>
</file>

<file path=ppt/tags/tag3.xml><?xml version="1.0" encoding="utf-8"?>
<p:tagLst xmlns:p="http://schemas.openxmlformats.org/presentationml/2006/main">
  <p:tag name="KSO_WM_UNIT_TABLE_BEAUTIFY" val="smartTable{3edfc77e-65e0-4375-a8ae-c0763cabb00f}"/>
</p:tagLst>
</file>

<file path=ppt/tags/tag4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2686</Words>
  <Application>WPS 演示</Application>
  <PresentationFormat>自定义</PresentationFormat>
  <Paragraphs>461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101</cp:revision>
  <dcterms:created xsi:type="dcterms:W3CDTF">2015-10-07T04:43:00Z</dcterms:created>
  <dcterms:modified xsi:type="dcterms:W3CDTF">2020-12-13T02:46:00Z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