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1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3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5.3  串行温度传感器TC72的使用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然后设定串口USART1，一键生成初始化代码后进入编程界面接着完成代码的编写。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TC72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单次转换修改为连续转换，比较其转换效果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有何不同。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在了解SPI总线通信规则的基础上，掌握读写温度传感器芯片TC72读写数据的方法，并能编写相应的STM32程序。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所示，单片机每隔1秒钟读取一次温度传感器TC72的温度值，并通过串口将读取的温度值发送出去。串口通信参数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19200-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图片 60"/>
          <p:cNvPicPr>
            <a:picLocks noChangeAspect="1"/>
          </p:cNvPicPr>
          <p:nvPr/>
        </p:nvPicPr>
        <p:blipFill>
          <a:blip r:embed="rId2"/>
          <a:srcRect b="29580"/>
          <a:stretch>
            <a:fillRect/>
          </a:stretch>
        </p:blipFill>
        <p:spPr>
          <a:xfrm>
            <a:off x="3703955" y="3465830"/>
            <a:ext cx="4784725" cy="3242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5.4.1  SPI总线简介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（1）SPI总线概述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（Serial Peripheral Interface，串行外设接口）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是美国Motorola公司推出的一种同步串行通信接口，用于微处理器与外围芯片之间的串行连接。SPI目前已成为一种工业标准，世界各大半导体公司均推出带有SPI接口的微处理器与外围器件。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SPI采用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主从式通信模式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，通常为一主多从结构，通信时钟由主机控制，在时钟信号的作用下，数据先传送高位，再传送低位。Motorola公司没有规定SPI协议的通信速度，因此通信速度应根据实际项目中主机和从机的通信能力而定。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（2）接口定义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SPI通信至少需要4根线：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SCLK，时钟线，用于提供通信所需的时钟基准信号；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MOSI，主出从入数据线，对于主机而言作为数据输出总线，对于从机而言作为数据输入总线；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MISO，主入从出数据线，对于主机而言作为数据输入总线，对于从机而言作为数据输出总线；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       ，片选信号，低电平有效。</a:t>
            </a:r>
            <a:r>
              <a:rPr lang="en-US" altLang="zh-CN" sz="2000" b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但本次任务涉及的TC72例外，有效电平为高电平。</a:t>
            </a:r>
            <a:endParaRPr lang="en-US" altLang="zh-CN" sz="2000" b="1" u="sng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8" name="对象 -2147482579"/>
          <p:cNvGraphicFramePr>
            <a:graphicFrameLocks noChangeAspect="1"/>
          </p:cNvGraphicFramePr>
          <p:nvPr/>
        </p:nvGraphicFramePr>
        <p:xfrm>
          <a:off x="673100" y="6193790"/>
          <a:ext cx="41021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28600" imgH="215900" progId="Equation.KSEE3">
                  <p:embed/>
                </p:oleObj>
              </mc:Choice>
              <mc:Fallback>
                <p:oleObj name="" r:id="rId2" imgW="2286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100" y="6193790"/>
                        <a:ext cx="41021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如图所示为一主多从SPI总线硬件连接示意图。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7" name="对象 -2147482578"/>
          <p:cNvGraphicFramePr>
            <a:graphicFrameLocks noChangeAspect="1"/>
          </p:cNvGraphicFramePr>
          <p:nvPr/>
        </p:nvGraphicFramePr>
        <p:xfrm>
          <a:off x="2903855" y="1184275"/>
          <a:ext cx="594741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102100" imgH="3098800" progId="Visio.Drawing.11">
                  <p:embed/>
                </p:oleObj>
              </mc:Choice>
              <mc:Fallback>
                <p:oleObj name="" r:id="rId2" imgW="4102100" imgH="3098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3855" y="1184275"/>
                        <a:ext cx="5947410" cy="448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（3）通信时序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SPI通信的工作时序有四种，如所示，具体由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CPHA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（Clock Phase，时钟相位）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CPOL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（Clock Polarity，时钟极性）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决定。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6" name="对象 -2147482577"/>
          <p:cNvGraphicFramePr>
            <a:graphicFrameLocks noChangeAspect="1"/>
          </p:cNvGraphicFramePr>
          <p:nvPr/>
        </p:nvGraphicFramePr>
        <p:xfrm>
          <a:off x="260985" y="1866265"/>
          <a:ext cx="696722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108700" imgH="2082800" progId="Visio.Drawing.11">
                  <p:embed/>
                </p:oleObj>
              </mc:Choice>
              <mc:Fallback>
                <p:oleObj name="" r:id="rId2" imgW="6108700" imgH="2082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985" y="1866265"/>
                        <a:ext cx="6967220" cy="236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75" name="对象 -2147482576"/>
          <p:cNvGraphicFramePr>
            <a:graphicFrameLocks noChangeAspect="1"/>
          </p:cNvGraphicFramePr>
          <p:nvPr/>
        </p:nvGraphicFramePr>
        <p:xfrm>
          <a:off x="260985" y="4234815"/>
          <a:ext cx="6971030" cy="235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3477895" imgH="1180465" progId="Visio.Drawing.11">
                  <p:embed/>
                </p:oleObj>
              </mc:Choice>
              <mc:Fallback>
                <p:oleObj name="" r:id="rId4" imgW="3477895" imgH="118046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985" y="4234815"/>
                        <a:ext cx="6971030" cy="2359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大括号 3"/>
          <p:cNvSpPr/>
          <p:nvPr/>
        </p:nvSpPr>
        <p:spPr>
          <a:xfrm>
            <a:off x="7301865" y="2221865"/>
            <a:ext cx="847090" cy="1855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22615" y="2950210"/>
            <a:ext cx="3291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B050"/>
                </a:solidFill>
              </a:rPr>
              <a:t>CPHA=0时的SPI工作时序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301865" y="4486910"/>
            <a:ext cx="847090" cy="1855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22615" y="5215255"/>
            <a:ext cx="3291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B050"/>
                </a:solidFill>
              </a:rPr>
              <a:t>CPHA=</a:t>
            </a:r>
            <a:r>
              <a:rPr lang="en-US" altLang="zh-CN" sz="2000" b="1">
                <a:solidFill>
                  <a:srgbClr val="00B050"/>
                </a:solidFill>
              </a:rPr>
              <a:t>1</a:t>
            </a:r>
            <a:r>
              <a:rPr lang="zh-CN" altLang="en-US" sz="2000" b="1">
                <a:solidFill>
                  <a:srgbClr val="00B050"/>
                </a:solidFill>
              </a:rPr>
              <a:t>时的SPI工作时序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CPHA和CPOL的作用为：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CPHA，CPHA=0时，信号采样时刻为两个空闲状态之间的第一个边沿； 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CPHA=1时，信号采样时刻为两个空闲状态之间的第二个边沿。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CPOL，CPOL=0时，时钟信号SCK空闲为低电平；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CPOL=1时，时钟信号SCK空闲为高电平。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因此，SPI的四种通信模式总结如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96900" y="2987675"/>
          <a:ext cx="10128885" cy="152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53870"/>
                <a:gridCol w="1414145"/>
                <a:gridCol w="1370330"/>
                <a:gridCol w="5590540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通信模式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CPHA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CPOL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说明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MODE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SCK空闲为低电平，上升沿时刻采样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MODE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SCK空闲为低电平，下降沿时刻采样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MODE 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SCK空闲为高电平，下降沿时刻采样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MODE 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SCK空闲为高电平，上升沿时刻采样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8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5.4.2  TC72简介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TC72是美国MicroChip公司出品的串行温度传感芯片，兼容SPI接口，温度测量范围为-55~+125℃，分辨率为10位（0.25℃/Bit）。TC72的工作电压为2.65~5.5V，能适应目前市面上主流的3.3V和5.0V工作电压的单片机。TC72芯片引脚排序及实物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8个引脚的功能分别如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35" y="2780665"/>
            <a:ext cx="2272665" cy="129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图片 169" descr="TC72实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2780665"/>
            <a:ext cx="1374140" cy="12966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686560" y="4824730"/>
          <a:ext cx="8818880" cy="152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6830"/>
                <a:gridCol w="946785"/>
                <a:gridCol w="2689225"/>
                <a:gridCol w="1278255"/>
                <a:gridCol w="1028065"/>
                <a:gridCol w="1569720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</a:t>
                      </a:r>
                      <a:r>
                        <a:rPr lang="en-US" sz="2000" baseline="-25000"/>
                        <a:t>DD</a:t>
                      </a:r>
                      <a:endParaRPr lang="en-US" altLang="en-US" sz="2000" baseline="-25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电源正极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SDI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数据输入线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GND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电源负极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SDO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数据输出线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CE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片选线（高电平有效）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NC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空引脚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SCK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时钟输入线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NC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空引脚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72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TC72的工作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连续转换模式（Continuous Conversion Mode），每隔约150毫秒进行一次温度转换；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单次转换模式（One-Shot Mode），转换一次后就进入省电模式。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TC72的寄存器格式如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TC72的温度值转换结果采用</a:t>
            </a:r>
            <a:r>
              <a:rPr lang="en-US" altLang="zh-CN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左对齐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数据存储格式，高字节存放温度值的整数部分，最高位T9为符号位，低字节高两位存放温度值的小数部分，数据以</a:t>
            </a:r>
            <a:r>
              <a:rPr lang="en-US" altLang="zh-CN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形式存放。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18160" y="2186940"/>
          <a:ext cx="10537190" cy="152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17980"/>
                <a:gridCol w="1223645"/>
                <a:gridCol w="1219835"/>
                <a:gridCol w="739775"/>
                <a:gridCol w="760095"/>
                <a:gridCol w="673100"/>
                <a:gridCol w="967740"/>
                <a:gridCol w="751840"/>
                <a:gridCol w="760095"/>
                <a:gridCol w="812800"/>
                <a:gridCol w="1010285"/>
              </a:tblGrid>
              <a:tr h="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寄存器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读地址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写地址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B7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B6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B5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B0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控制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0x00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0x80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单次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关断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温度LSB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0x01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N/A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温度MSB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0x02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N/A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T9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T8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T7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T6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T5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T2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制造商ID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0x03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N/A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3734435" cy="481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5.4.3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STM32F103R6本身自带一个SPI通信模块，但是在实际应用中也有一部分工程师会选择使用GPIO引脚模拟SPI的时序，这样做的好处是程序代码便于在不同的处理器上进行移植，这一点与上一个任务中学习的I</a:t>
            </a:r>
            <a:r>
              <a:rPr lang="en-US" altLang="zh-CN" sz="2000" b="1" baseline="30000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C类似。</a:t>
            </a:r>
            <a:endParaRPr lang="en-US" altLang="zh-CN" sz="2000" b="1" dirty="0" smtClean="0">
              <a:solidFill>
                <a:srgbClr val="00B05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首先是工程的图形化配置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，如右图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95" y="1016635"/>
            <a:ext cx="7632065" cy="4756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938eb4b-4082-47e0-a252-a6bde75a7e5b}"/>
  <p:tag name="TABLE_ENDDRAG_ORIGIN_RECT" val="797*384"/>
  <p:tag name="TABLE_ENDDRAG_RECT" val="47*235*797*384"/>
</p:tagLst>
</file>

<file path=ppt/tags/tag2.xml><?xml version="1.0" encoding="utf-8"?>
<p:tagLst xmlns:p="http://schemas.openxmlformats.org/presentationml/2006/main">
  <p:tag name="KSO_WM_UNIT_TABLE_BEAUTIFY" val="smartTable{ab1ae3bd-88cd-4b4e-a23b-7785ef99b470}"/>
  <p:tag name="TABLE_ENDDRAG_ORIGIN_RECT" val="839*360"/>
  <p:tag name="TABLE_ENDDRAG_RECT" val="20*342*839*360"/>
</p:tagLst>
</file>

<file path=ppt/tags/tag3.xml><?xml version="1.0" encoding="utf-8"?>
<p:tagLst xmlns:p="http://schemas.openxmlformats.org/presentationml/2006/main">
  <p:tag name="KSO_WM_UNIT_TABLE_BEAUTIFY" val="smartTable{06739270-6f23-4cac-aaf1-efab9fc4be28}"/>
</p:tagLst>
</file>

<file path=ppt/tags/tag4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自定义</PresentationFormat>
  <Paragraphs>279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Equation.KSEE3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124</cp:revision>
  <dcterms:created xsi:type="dcterms:W3CDTF">2015-10-07T04:43:00Z</dcterms:created>
  <dcterms:modified xsi:type="dcterms:W3CDTF">2021-06-25T02:33:21Z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EEE53F6EEE084FB7827A5B59D027A3BB</vt:lpwstr>
  </property>
</Properties>
</file>