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2" r:id="rId9"/>
    <p:sldId id="31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5.6  步进电动机的控制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69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了解ULN2803的使用方法，能编写步进电动机的驱动程序。</a:t>
            </a:r>
            <a:endParaRPr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文本框 99"/>
          <p:cNvSpPr txBox="1"/>
          <p:nvPr/>
        </p:nvSpPr>
        <p:spPr>
          <a:xfrm>
            <a:off x="260985" y="2026920"/>
            <a:ext cx="4094480" cy="3928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仿真电路如</a:t>
            </a:r>
            <a:r>
              <a:rPr 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</a:t>
            </a:r>
            <a:r>
              <a:rPr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图所示，有一只12V四相六线步进电动机，要求通过七只按钮控制步进电动机的运行状态，七只按钮的作用分别是：连续正转、连续反转、停止、加速、减速、点动正转和点动反转。</a:t>
            </a:r>
            <a:endParaRPr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5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1489075"/>
            <a:ext cx="7350760" cy="42824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16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5.6.1  达林顿晶体管阵列ULN2803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ULN2803内部具有一个8路NPN达林顿晶体管阵列，适合作为TTL、CMOS、NMOS或PMOS等低逻辑电平数字电路与继电器、步进电动机等直流高电压、大电流设备之间的接口。如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图所示为DIP封装的ULN2803引脚排序及实物，引脚1~8为8路输入，引脚11~18为8路输出，引脚9为GND，引脚10为公共端。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ULN2803的主要参数：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输入5V低逻辑电平；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输出驱动负载电压最高50V；</a:t>
            </a:r>
            <a:endParaRPr lang="en-US" altLang="zh-CN" sz="2000" b="1" dirty="0" smtClean="0">
              <a:solidFill>
                <a:schemeClr val="accent1">
                  <a:lumMod val="75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1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● 每一路输出驱动负载电流最高500mA</a:t>
            </a:r>
            <a:r>
              <a:rPr lang="zh-CN" altLang="en-US" sz="2000" b="1" dirty="0" smtClean="0">
                <a:solidFill>
                  <a:schemeClr val="accent1">
                    <a:lumMod val="75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000" b="1" dirty="0" smtClean="0">
              <a:solidFill>
                <a:schemeClr val="accent1">
                  <a:lumMod val="75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5" y="2917190"/>
            <a:ext cx="3589655" cy="1728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图片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540" y="2905760"/>
            <a:ext cx="2265680" cy="1740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7512685" cy="632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右上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图所示为8路达林顿晶体管其中某一路的内部电路结构示意图，显然，ULN2803属于集电极开路输出，只能接受灌电流。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实际使用的时候，一般将负载一端接在公共引脚COM，将负载另一端接在输出引脚On（n=1, 2, 3, … , 8），COM引脚同时连接负载高电压，输入的逻辑信号地和输出的电源地同时连接GND引脚，如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右下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图所示。当输入逻辑信号为高电平时，达林顿管导通，On引脚接地，负载回路通路；当输入逻辑信号为低电平时，达林顿管截止，负载回路断路。值得注意的是，当负载为继电器线圈时，由于输出引脚与公共引脚之间已经存在一个内置的续流二极管，因此无需外接续流二极管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" name="图片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670" y="336550"/>
            <a:ext cx="3849370" cy="19735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-2147482570" name="对象 -2147482571"/>
          <p:cNvGraphicFramePr>
            <a:graphicFrameLocks noChangeAspect="1"/>
          </p:cNvGraphicFramePr>
          <p:nvPr/>
        </p:nvGraphicFramePr>
        <p:xfrm>
          <a:off x="7786370" y="3033395"/>
          <a:ext cx="3823335" cy="282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527810" imgH="1128395" progId="Visio.Drawing.11">
                  <p:embed/>
                </p:oleObj>
              </mc:Choice>
              <mc:Fallback>
                <p:oleObj name="" r:id="rId3" imgW="1527810" imgH="112839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6370" y="3033395"/>
                        <a:ext cx="3823335" cy="282448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00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另外，ULN2803输入的逻辑高电平是+5V电平，因此STM32需要选择具备“FT”特性的GPIO引脚连接到ULN2803的输入引脚，并将STM32的这些GPIO引脚设为开漏模式，通过外部电阻上拉到+5V电位。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5.6.2  步进电动机的驱动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Proteus中的步进电动机“Motor Stepper”，它是一种四相六线制步进电动机，四相分为A相、B相、C相、D相，可以选择四相单四拍、四相双四拍或四相单双八拍三种驱动方式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，如下表。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28955" y="4321810"/>
          <a:ext cx="10496550" cy="20339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18515"/>
                <a:gridCol w="1762760"/>
                <a:gridCol w="901700"/>
                <a:gridCol w="1678940"/>
                <a:gridCol w="999490"/>
                <a:gridCol w="1692910"/>
                <a:gridCol w="1040765"/>
                <a:gridCol w="1601470"/>
              </a:tblGrid>
              <a:tr h="313690"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四相单四拍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四相双四拍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四相单双八拍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03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相序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1B 2B 3B 4B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相序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1B 2B 3B 4B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相序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1B 2B 3B 4B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相序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1B 2B 3B 4B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1-A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1  0  0  0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1-AB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1  1  0  0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1-A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1  0  0  0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5-C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0  0  1  0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2-B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0  1  0  0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2-BC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0  1  1  0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2-AB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1  1  0  0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6-CD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0  0  1  1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3-C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0  0  1  0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3-CD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0  0  1  1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3-B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0  1  0  0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7-D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0  0  0  1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4-D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0  0  0  1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4-DA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1  0  0  1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4-BC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0  1  1  0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8-DA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1  0  0  1</a:t>
                      </a:r>
                      <a:endParaRPr lang="en-US" altLang="en-US" sz="2000"/>
                    </a:p>
                  </a:txBody>
                  <a:tcPr marL="68580" marR="68580" marT="0" marB="0" vert="horz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2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5.6.3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这里选择四相双四拍的驱动方式。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修改驱动方式，改为四相单双八拍，比较步进电动机运行状态有何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区别。</a:t>
            </a:r>
            <a:endParaRPr lang="zh-CN" altLang="en-US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6c9c2cb0-942a-47bb-bfe6-b8e52b94a2bf}"/>
</p:tagLst>
</file>

<file path=ppt/tags/tag2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WPS 演示</Application>
  <PresentationFormat>自定义</PresentationFormat>
  <Paragraphs>135</Paragraphs>
  <Slides>7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92</cp:revision>
  <dcterms:created xsi:type="dcterms:W3CDTF">2015-10-07T04:43:00Z</dcterms:created>
  <dcterms:modified xsi:type="dcterms:W3CDTF">2021-06-25T05:05:55Z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F2A66CD6D5EC4F5D818464CB049FBEB9</vt:lpwstr>
  </property>
</Properties>
</file>