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a8b2a9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a8b2a9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a8b2a94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a8b2a94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a8b2a94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a8b2a94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a8b2a94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a8b2a94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a8b2a94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a8b2a94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a8b2a94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a8b2a94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a8b2a94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a8b2a94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a8b2a94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a8b2a94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DE1: Movie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Team Lagos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74" y="945624"/>
            <a:ext cx="7424049" cy="40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311700" y="24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IMDb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11700" y="24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Pipeline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23728" l="0" r="517" t="0"/>
          <a:stretch/>
        </p:blipFill>
        <p:spPr>
          <a:xfrm>
            <a:off x="1008950" y="818450"/>
            <a:ext cx="7126100" cy="40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IMDb Extract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475" y="1017725"/>
            <a:ext cx="2633813" cy="382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6"/>
          <p:cNvGrpSpPr/>
          <p:nvPr/>
        </p:nvGrpSpPr>
        <p:grpSpPr>
          <a:xfrm>
            <a:off x="465875" y="1776950"/>
            <a:ext cx="1955100" cy="2302524"/>
            <a:chOff x="687950" y="1601175"/>
            <a:chExt cx="1955100" cy="2302524"/>
          </a:xfrm>
        </p:grpSpPr>
        <p:pic>
          <p:nvPicPr>
            <p:cNvPr id="298" name="Google Shape;29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7950" y="1601175"/>
              <a:ext cx="1297600" cy="119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1000" y="2119325"/>
              <a:ext cx="1297600" cy="1190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45450" y="2713250"/>
              <a:ext cx="1297600" cy="1190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8187" y="2180095"/>
            <a:ext cx="1326501" cy="132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325" y="2238100"/>
            <a:ext cx="1210501" cy="12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289000" y="731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TMDb Extract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350"/>
            <a:ext cx="8839200" cy="173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75" y="3213784"/>
            <a:ext cx="4985725" cy="192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Transform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5825"/>
            <a:ext cx="8488349" cy="16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25943"/>
            <a:ext cx="3725539" cy="191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Transform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49" y="1494975"/>
            <a:ext cx="5217450" cy="35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520700" y="18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Load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38" y="4"/>
            <a:ext cx="44477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