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2750e99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f2750e99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2750e99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f2750e9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default can be a big concern for banks. Historically speaking, credit card default rate has been higher than auto loan default rate AND first mortgage default rate.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Consumers defaulting on their credit cards can cost banks a lot of money.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interested in helping banks predict who is about to default on his or her credit card.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we used is from UCI ML Repository. It has 30,000 rows and 24 columns. The predictors are ….. and the target variable is ….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2750e99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f2750e99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Since our numerical features have lots of outliers, contain negative values, and are not normally distributed, we transform them using Yeo-Johnson transformation.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We then scale them using Min-Max scaler to get values between 0 and 1.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2750e99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f2750e99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why recall…. Based on our business goal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2750e99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2750e99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2750e99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2750e99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2750e99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2750e99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2750e99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2750e99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f2750e99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f2750e99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chive.ics.uci.edu/ml/datasets/default+of+credit+card+clients" TargetMode="External"/><Relationship Id="rId4" Type="http://schemas.openxmlformats.org/officeDocument/2006/relationships/hyperlink" Target="https://scikit-learn.org/stable/modules/generated/sklearn.preprocessing.PowerTransformer.html" TargetMode="External"/><Relationship Id="rId9" Type="http://schemas.openxmlformats.org/officeDocument/2006/relationships/hyperlink" Target="https://scikit-learn.org/stable/modules/generated/sklearn.ensemble.RandomForestClassifier.html" TargetMode="External"/><Relationship Id="rId5" Type="http://schemas.openxmlformats.org/officeDocument/2006/relationships/hyperlink" Target="https://scikit-learn.org/stable/modules/generated/sklearn.preprocessing.MinMaxScaler.html" TargetMode="External"/><Relationship Id="rId6" Type="http://schemas.openxmlformats.org/officeDocument/2006/relationships/hyperlink" Target="https://machinelearningmastery.com/tactics-to-combat-imbalanced-classes-in-your-machine-learning-dataset/" TargetMode="External"/><Relationship Id="rId7" Type="http://schemas.openxmlformats.org/officeDocument/2006/relationships/hyperlink" Target="https://scikit-learn.org/stable/modules/generated/sklearn.linear_model.LogisticRegression.html" TargetMode="External"/><Relationship Id="rId8" Type="http://schemas.openxmlformats.org/officeDocument/2006/relationships/hyperlink" Target="https://scikit-learn.org/stable/modules/generated/sklearn.tree.DecisionTreeClassifi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Default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Anthony Schams &amp; Ngoc Tran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16, 2019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662" y="542000"/>
            <a:ext cx="1836676" cy="11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https://archive.ics.uci.edu/ml/datasets/default+of+credit+card+clients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https://scikit-learn.org/stable/modules/generated/sklearn.preprocessing.PowerTransformer.html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https://scikit-learn.org/stable/modules/generated/sklearn.preprocessing.MinMaxScaler.html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https://machinelearningmastery.com/tactics-to-combat-imbalanced-classes-in-your-machine-learning-dataset/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https://scikit-learn.org/stable/modules/generated/sklearn.linear_model.LogisticRegression.html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https://scikit-learn.org/stable/modules/generated/sklearn.tree.DecisionTreeClassifier.html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https://scikit-learn.org/stable/modules/generated/sklearn.ensemble.RandomForestClassifier.html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Predicting who is about to default on his/her credit card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UCI Machine Learning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Instances: 30,000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Attributes: 24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739" y="445025"/>
            <a:ext cx="3795562" cy="21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0" y="2774000"/>
            <a:ext cx="4260300" cy="15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limit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personal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payments and bill statements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Variable: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 payment next month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Processed Data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all categorical variables into dummy variables.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Transform all numerical features using </a:t>
            </a:r>
            <a:r>
              <a:rPr lang="en"/>
              <a:t>Yeo-Johnson transformation.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Scale all numerical features using Min-Max scaler.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datasets: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As-is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Over-sampled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Under-sampled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SMOTE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312" y="2593475"/>
            <a:ext cx="2083375" cy="15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</a:t>
            </a:r>
            <a:r>
              <a:rPr lang="en"/>
              <a:t>Comparison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36576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726" y="1228675"/>
            <a:ext cx="3496573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46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Decision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Under-sampled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197" y="1079825"/>
            <a:ext cx="4635103" cy="35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Decision Tree on undersampled data yielded the best model, according to recall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Being 2 months late on payments is a strong signal that a customer will default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Bill amount also associated with default prediction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for Future Improvements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 more (and relevant) features (IS_EMPLOYED, SALARY,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 more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more Machine Learning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A</a:t>
            </a:r>
            <a:r>
              <a:rPr lang="en"/>
              <a:t>nomaly</a:t>
            </a:r>
            <a:r>
              <a:rPr lang="en"/>
              <a:t> Detection </a:t>
            </a:r>
            <a:r>
              <a:rPr lang="en"/>
              <a:t>algorithms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