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Writer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User</cp:lastModifiedBy>
  <cp:revision>9</cp:revision>
  <dcterms:created xsi:type="dcterms:W3CDTF">2024-06-26T12:03:15Z</dcterms:created>
  <dcterms:modified xsi:type="dcterms:W3CDTF">2024-06-26T12:03:15Z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1033-6.5.2.8766</vt:lpwstr>
  </property>
  <property fmtid="{D5CDD505-2E9C-101B-9397-08002B2CF9AE}" pid="3" name="ICV">
    <vt:lpwstr>301578F5FEF04D5E80037C66BD4CF13E_41</vt:lpwstr>
  </property>
</Properties>
</file>