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2" r:id="rId3"/>
    <p:sldId id="257" r:id="rId4"/>
    <p:sldId id="264" r:id="rId5"/>
    <p:sldId id="265" r:id="rId6"/>
    <p:sldId id="272" r:id="rId7"/>
    <p:sldId id="278" r:id="rId8"/>
    <p:sldId id="277" r:id="rId9"/>
    <p:sldId id="273" r:id="rId10"/>
    <p:sldId id="274" r:id="rId11"/>
    <p:sldId id="283" r:id="rId12"/>
    <p:sldId id="276" r:id="rId13"/>
    <p:sldId id="279" r:id="rId14"/>
    <p:sldId id="275" r:id="rId15"/>
    <p:sldId id="263"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5DCD06-2169-354A-6C20-819AFAA51D17}" v="89" dt="2025-08-07T18:54:56.919"/>
    <p1510:client id="{1B7D1ED5-D6B6-8C62-4A76-2CFBD1DD4E69}" v="1" dt="2025-08-07T14:46:42.837"/>
    <p1510:client id="{44BA5706-34C7-1C35-7A7D-DC066265CA06}" v="1530" dt="2025-08-07T18:02:22.113"/>
    <p1510:client id="{621CB713-ADE5-4295-9885-4755E87EA03A}" v="11241" dt="2025-08-08T09:34:31.537"/>
    <p1510:client id="{68A843A4-5EB9-C59F-7202-D3B8A8A0CB49}" v="3" dt="2025-08-07T13:30:04.129"/>
    <p1510:client id="{ADB9FD6D-EF68-157A-0B55-28E1954F42B3}" v="190" dt="2025-08-08T04:47:19.185"/>
    <p1510:client id="{BCEBCAAE-63AC-4A7F-310B-AE691E12EB96}" v="2" dt="2025-08-07T14:49:55.840"/>
    <p1510:client id="{D0CC6926-0443-B3DE-123E-6447E4242A0C}" v="11" dt="2025-08-08T05:14:10.596"/>
    <p1510:client id="{FA600BE7-7AC0-11B7-F36F-26B65A1935A7}" v="79" dt="2025-08-08T02:38:34.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414" autoAdjust="0"/>
  </p:normalViewPr>
  <p:slideViewPr>
    <p:cSldViewPr snapToGrid="0">
      <p:cViewPr>
        <p:scale>
          <a:sx n="50" d="100"/>
          <a:sy n="50" d="100"/>
        </p:scale>
        <p:origin x="1260" y="244"/>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ゲスト ユーザー" providerId="Windows Live" clId="Web-{44BA5706-34C7-1C35-7A7D-DC066265CA06}"/>
    <pc:docChg chg="addSld delSld modSld sldOrd">
      <pc:chgData name="ゲスト ユーザー" userId="" providerId="Windows Live" clId="Web-{44BA5706-34C7-1C35-7A7D-DC066265CA06}" dt="2025-08-07T18:02:19.707" v="1428" actId="20577"/>
      <pc:docMkLst>
        <pc:docMk/>
      </pc:docMkLst>
      <pc:sldChg chg="modSp ord modNotes">
        <pc:chgData name="ゲスト ユーザー" userId="" providerId="Windows Live" clId="Web-{44BA5706-34C7-1C35-7A7D-DC066265CA06}" dt="2025-08-07T08:35:53.941" v="146" actId="1076"/>
        <pc:sldMkLst>
          <pc:docMk/>
          <pc:sldMk cId="299051664" sldId="257"/>
        </pc:sldMkLst>
        <pc:spChg chg="mod">
          <ac:chgData name="ゲスト ユーザー" userId="" providerId="Windows Live" clId="Web-{44BA5706-34C7-1C35-7A7D-DC066265CA06}" dt="2025-08-07T08:35:53.941" v="146" actId="1076"/>
          <ac:spMkLst>
            <pc:docMk/>
            <pc:sldMk cId="299051664" sldId="257"/>
            <ac:spMk id="4" creationId="{11B4D11E-A1BF-59B7-8698-25D2DD7A3636}"/>
          </ac:spMkLst>
        </pc:spChg>
      </pc:sldChg>
      <pc:sldChg chg="del">
        <pc:chgData name="ゲスト ユーザー" userId="" providerId="Windows Live" clId="Web-{44BA5706-34C7-1C35-7A7D-DC066265CA06}" dt="2025-08-07T09:30:17.418" v="377"/>
        <pc:sldMkLst>
          <pc:docMk/>
          <pc:sldMk cId="3291683260" sldId="258"/>
        </pc:sldMkLst>
      </pc:sldChg>
      <pc:sldChg chg="del">
        <pc:chgData name="ゲスト ユーザー" userId="" providerId="Windows Live" clId="Web-{44BA5706-34C7-1C35-7A7D-DC066265CA06}" dt="2025-08-07T09:30:16.965" v="376"/>
        <pc:sldMkLst>
          <pc:docMk/>
          <pc:sldMk cId="668894878" sldId="259"/>
        </pc:sldMkLst>
      </pc:sldChg>
      <pc:sldChg chg="del">
        <pc:chgData name="ゲスト ユーザー" userId="" providerId="Windows Live" clId="Web-{44BA5706-34C7-1C35-7A7D-DC066265CA06}" dt="2025-08-07T09:30:16.418" v="375"/>
        <pc:sldMkLst>
          <pc:docMk/>
          <pc:sldMk cId="2556894226" sldId="260"/>
        </pc:sldMkLst>
      </pc:sldChg>
      <pc:sldChg chg="del">
        <pc:chgData name="ゲスト ユーザー" userId="" providerId="Windows Live" clId="Web-{44BA5706-34C7-1C35-7A7D-DC066265CA06}" dt="2025-08-07T09:30:16.386" v="374"/>
        <pc:sldMkLst>
          <pc:docMk/>
          <pc:sldMk cId="535603748" sldId="261"/>
        </pc:sldMkLst>
      </pc:sldChg>
      <pc:sldChg chg="del">
        <pc:chgData name="ゲスト ユーザー" userId="" providerId="Windows Live" clId="Web-{44BA5706-34C7-1C35-7A7D-DC066265CA06}" dt="2025-08-07T09:30:14.964" v="373"/>
        <pc:sldMkLst>
          <pc:docMk/>
          <pc:sldMk cId="737858346" sldId="262"/>
        </pc:sldMkLst>
      </pc:sldChg>
      <pc:sldChg chg="ord modNotes">
        <pc:chgData name="ゲスト ユーザー" userId="" providerId="Windows Live" clId="Web-{44BA5706-34C7-1C35-7A7D-DC066265CA06}" dt="2025-08-07T08:55:55.491" v="275"/>
        <pc:sldMkLst>
          <pc:docMk/>
          <pc:sldMk cId="681173607" sldId="264"/>
        </pc:sldMkLst>
      </pc:sldChg>
      <pc:sldChg chg="modSp modNotes">
        <pc:chgData name="ゲスト ユーザー" userId="" providerId="Windows Live" clId="Web-{44BA5706-34C7-1C35-7A7D-DC066265CA06}" dt="2025-08-07T17:40:33.113" v="1253" actId="1076"/>
        <pc:sldMkLst>
          <pc:docMk/>
          <pc:sldMk cId="2026305717" sldId="265"/>
        </pc:sldMkLst>
        <pc:picChg chg="mod">
          <ac:chgData name="ゲスト ユーザー" userId="" providerId="Windows Live" clId="Web-{44BA5706-34C7-1C35-7A7D-DC066265CA06}" dt="2025-08-07T17:40:33.113" v="1253" actId="1076"/>
          <ac:picMkLst>
            <pc:docMk/>
            <pc:sldMk cId="2026305717" sldId="265"/>
            <ac:picMk id="1026" creationId="{DC814809-8543-E628-0A05-75667D6F05C9}"/>
          </ac:picMkLst>
        </pc:picChg>
      </pc:sldChg>
      <pc:sldChg chg="ord">
        <pc:chgData name="ゲスト ユーザー" userId="" providerId="Windows Live" clId="Web-{44BA5706-34C7-1C35-7A7D-DC066265CA06}" dt="2025-08-07T09:30:07.683" v="369"/>
        <pc:sldMkLst>
          <pc:docMk/>
          <pc:sldMk cId="957244539" sldId="266"/>
        </pc:sldMkLst>
      </pc:sldChg>
      <pc:sldChg chg="ord">
        <pc:chgData name="ゲスト ユーザー" userId="" providerId="Windows Live" clId="Web-{44BA5706-34C7-1C35-7A7D-DC066265CA06}" dt="2025-08-07T10:09:40.255" v="379"/>
        <pc:sldMkLst>
          <pc:docMk/>
          <pc:sldMk cId="1662403461" sldId="267"/>
        </pc:sldMkLst>
      </pc:sldChg>
      <pc:sldChg chg="del">
        <pc:chgData name="ゲスト ユーザー" userId="" providerId="Windows Live" clId="Web-{44BA5706-34C7-1C35-7A7D-DC066265CA06}" dt="2025-08-07T09:30:14.449" v="372"/>
        <pc:sldMkLst>
          <pc:docMk/>
          <pc:sldMk cId="4100532967" sldId="268"/>
        </pc:sldMkLst>
      </pc:sldChg>
      <pc:sldChg chg="del">
        <pc:chgData name="ゲスト ユーザー" userId="" providerId="Windows Live" clId="Web-{44BA5706-34C7-1C35-7A7D-DC066265CA06}" dt="2025-08-07T09:30:13.370" v="371"/>
        <pc:sldMkLst>
          <pc:docMk/>
          <pc:sldMk cId="32001747" sldId="269"/>
        </pc:sldMkLst>
      </pc:sldChg>
      <pc:sldChg chg="del">
        <pc:chgData name="ゲスト ユーザー" userId="" providerId="Windows Live" clId="Web-{44BA5706-34C7-1C35-7A7D-DC066265CA06}" dt="2025-08-07T09:30:12.355" v="370"/>
        <pc:sldMkLst>
          <pc:docMk/>
          <pc:sldMk cId="1818341299" sldId="270"/>
        </pc:sldMkLst>
      </pc:sldChg>
      <pc:sldChg chg="del ord">
        <pc:chgData name="ゲスト ユーザー" userId="" providerId="Windows Live" clId="Web-{44BA5706-34C7-1C35-7A7D-DC066265CA06}" dt="2025-08-07T09:06:44.952" v="331"/>
        <pc:sldMkLst>
          <pc:docMk/>
          <pc:sldMk cId="4243810489" sldId="271"/>
        </pc:sldMkLst>
      </pc:sldChg>
      <pc:sldChg chg="modNotes">
        <pc:chgData name="ゲスト ユーザー" userId="" providerId="Windows Live" clId="Web-{44BA5706-34C7-1C35-7A7D-DC066265CA06}" dt="2025-08-07T08:58:29.079" v="289"/>
        <pc:sldMkLst>
          <pc:docMk/>
          <pc:sldMk cId="1378330772" sldId="272"/>
        </pc:sldMkLst>
      </pc:sldChg>
      <pc:sldChg chg="modSp addAnim modAnim modNotes">
        <pc:chgData name="ゲスト ユーザー" userId="" providerId="Windows Live" clId="Web-{44BA5706-34C7-1C35-7A7D-DC066265CA06}" dt="2025-08-07T17:20:22.528" v="1252" actId="1076"/>
        <pc:sldMkLst>
          <pc:docMk/>
          <pc:sldMk cId="1713002268" sldId="273"/>
        </pc:sldMkLst>
        <pc:spChg chg="mod">
          <ac:chgData name="ゲスト ユーザー" userId="" providerId="Windows Live" clId="Web-{44BA5706-34C7-1C35-7A7D-DC066265CA06}" dt="2025-08-07T17:17:27.553" v="1246"/>
          <ac:spMkLst>
            <pc:docMk/>
            <pc:sldMk cId="1713002268" sldId="273"/>
            <ac:spMk id="12" creationId="{6573CEEB-2BBE-EA51-145D-169E28E6B034}"/>
          </ac:spMkLst>
        </pc:spChg>
        <pc:spChg chg="mod">
          <ac:chgData name="ゲスト ユーザー" userId="" providerId="Windows Live" clId="Web-{44BA5706-34C7-1C35-7A7D-DC066265CA06}" dt="2025-08-07T17:20:22.528" v="1252" actId="1076"/>
          <ac:spMkLst>
            <pc:docMk/>
            <pc:sldMk cId="1713002268" sldId="273"/>
            <ac:spMk id="13" creationId="{9DE61AEC-B8D4-8AEC-94F5-FA809F5A369E}"/>
          </ac:spMkLst>
        </pc:spChg>
      </pc:sldChg>
      <pc:sldChg chg="modSp modNotes">
        <pc:chgData name="ゲスト ユーザー" userId="" providerId="Windows Live" clId="Web-{44BA5706-34C7-1C35-7A7D-DC066265CA06}" dt="2025-08-07T15:31:42.606" v="549" actId="20577"/>
        <pc:sldMkLst>
          <pc:docMk/>
          <pc:sldMk cId="1635615306" sldId="274"/>
        </pc:sldMkLst>
        <pc:spChg chg="mod">
          <ac:chgData name="ゲスト ユーザー" userId="" providerId="Windows Live" clId="Web-{44BA5706-34C7-1C35-7A7D-DC066265CA06}" dt="2025-08-07T15:31:42.606" v="549" actId="20577"/>
          <ac:spMkLst>
            <pc:docMk/>
            <pc:sldMk cId="1635615306" sldId="274"/>
            <ac:spMk id="8" creationId="{2F87D446-ADE8-2F02-B61B-4D494F120E12}"/>
          </ac:spMkLst>
        </pc:spChg>
      </pc:sldChg>
      <pc:sldChg chg="addSp delSp modSp modNotes">
        <pc:chgData name="ゲスト ユーザー" userId="" providerId="Windows Live" clId="Web-{44BA5706-34C7-1C35-7A7D-DC066265CA06}" dt="2025-08-07T15:54:31.718" v="790" actId="20577"/>
        <pc:sldMkLst>
          <pc:docMk/>
          <pc:sldMk cId="37016706" sldId="276"/>
        </pc:sldMkLst>
        <pc:spChg chg="add del">
          <ac:chgData name="ゲスト ユーザー" userId="" providerId="Windows Live" clId="Web-{44BA5706-34C7-1C35-7A7D-DC066265CA06}" dt="2025-08-07T15:27:12.341" v="509"/>
          <ac:spMkLst>
            <pc:docMk/>
            <pc:sldMk cId="37016706" sldId="276"/>
            <ac:spMk id="3" creationId="{AC1F3133-88D5-7D09-F344-F0F1F730D395}"/>
          </ac:spMkLst>
        </pc:spChg>
        <pc:spChg chg="add del">
          <ac:chgData name="ゲスト ユーザー" userId="" providerId="Windows Live" clId="Web-{44BA5706-34C7-1C35-7A7D-DC066265CA06}" dt="2025-08-07T15:27:38.717" v="511"/>
          <ac:spMkLst>
            <pc:docMk/>
            <pc:sldMk cId="37016706" sldId="276"/>
            <ac:spMk id="5" creationId="{2E3B2103-87CF-C0BC-116D-257D7541152C}"/>
          </ac:spMkLst>
        </pc:spChg>
        <pc:spChg chg="add del">
          <ac:chgData name="ゲスト ユーザー" userId="" providerId="Windows Live" clId="Web-{44BA5706-34C7-1C35-7A7D-DC066265CA06}" dt="2025-08-07T15:27:49.780" v="513"/>
          <ac:spMkLst>
            <pc:docMk/>
            <pc:sldMk cId="37016706" sldId="276"/>
            <ac:spMk id="6" creationId="{BBC4AE1D-1144-D3BF-BDB4-BB8E09319ACD}"/>
          </ac:spMkLst>
        </pc:spChg>
        <pc:spChg chg="add mod">
          <ac:chgData name="ゲスト ユーザー" userId="" providerId="Windows Live" clId="Web-{44BA5706-34C7-1C35-7A7D-DC066265CA06}" dt="2025-08-07T15:54:31.718" v="790" actId="20577"/>
          <ac:spMkLst>
            <pc:docMk/>
            <pc:sldMk cId="37016706" sldId="276"/>
            <ac:spMk id="7" creationId="{27333B75-4C87-D316-316E-C315CCAE75B6}"/>
          </ac:spMkLst>
        </pc:spChg>
      </pc:sldChg>
      <pc:sldChg chg="del">
        <pc:chgData name="ゲスト ユーザー" userId="" providerId="Windows Live" clId="Web-{44BA5706-34C7-1C35-7A7D-DC066265CA06}" dt="2025-08-07T09:06:10.779" v="329"/>
        <pc:sldMkLst>
          <pc:docMk/>
          <pc:sldMk cId="1246941628" sldId="276"/>
        </pc:sldMkLst>
      </pc:sldChg>
      <pc:sldChg chg="modSp addAnim delAnim modAnim">
        <pc:chgData name="ゲスト ユーザー" userId="" providerId="Windows Live" clId="Web-{44BA5706-34C7-1C35-7A7D-DC066265CA06}" dt="2025-08-07T17:16:08.262" v="1243"/>
        <pc:sldMkLst>
          <pc:docMk/>
          <pc:sldMk cId="789716151" sldId="278"/>
        </pc:sldMkLst>
        <pc:spChg chg="mod">
          <ac:chgData name="ゲスト ユーザー" userId="" providerId="Windows Live" clId="Web-{44BA5706-34C7-1C35-7A7D-DC066265CA06}" dt="2025-08-07T17:10:33.774" v="1225" actId="1076"/>
          <ac:spMkLst>
            <pc:docMk/>
            <pc:sldMk cId="789716151" sldId="278"/>
            <ac:spMk id="9" creationId="{B20E1A59-38E6-0858-25A0-654C456465B2}"/>
          </ac:spMkLst>
        </pc:spChg>
        <pc:spChg chg="mod">
          <ac:chgData name="ゲスト ユーザー" userId="" providerId="Windows Live" clId="Web-{44BA5706-34C7-1C35-7A7D-DC066265CA06}" dt="2025-08-07T16:34:45.920" v="1172" actId="20577"/>
          <ac:spMkLst>
            <pc:docMk/>
            <pc:sldMk cId="789716151" sldId="278"/>
            <ac:spMk id="19" creationId="{3401AE86-6551-CAC7-092D-BDB9C099077F}"/>
          </ac:spMkLst>
        </pc:spChg>
      </pc:sldChg>
      <pc:sldChg chg="addSp modSp new">
        <pc:chgData name="ゲスト ユーザー" userId="" providerId="Windows Live" clId="Web-{44BA5706-34C7-1C35-7A7D-DC066265CA06}" dt="2025-08-07T16:37:14.345" v="1176" actId="1076"/>
        <pc:sldMkLst>
          <pc:docMk/>
          <pc:sldMk cId="3085344897" sldId="279"/>
        </pc:sldMkLst>
        <pc:spChg chg="mod">
          <ac:chgData name="ゲスト ユーザー" userId="" providerId="Windows Live" clId="Web-{44BA5706-34C7-1C35-7A7D-DC066265CA06}" dt="2025-08-07T16:19:44.375" v="1080" actId="20577"/>
          <ac:spMkLst>
            <pc:docMk/>
            <pc:sldMk cId="3085344897" sldId="279"/>
            <ac:spMk id="5" creationId="{B58756F9-891E-1CE8-A7BA-E9DD8B9FED28}"/>
          </ac:spMkLst>
        </pc:spChg>
        <pc:spChg chg="add mod">
          <ac:chgData name="ゲスト ユーザー" userId="" providerId="Windows Live" clId="Web-{44BA5706-34C7-1C35-7A7D-DC066265CA06}" dt="2025-08-07T16:37:14.345" v="1176" actId="1076"/>
          <ac:spMkLst>
            <pc:docMk/>
            <pc:sldMk cId="3085344897" sldId="279"/>
            <ac:spMk id="6" creationId="{98F37731-02F0-DA76-1D96-6F0589073387}"/>
          </ac:spMkLst>
        </pc:spChg>
      </pc:sldChg>
      <pc:sldChg chg="new del">
        <pc:chgData name="ゲスト ユーザー" userId="" providerId="Windows Live" clId="Web-{44BA5706-34C7-1C35-7A7D-DC066265CA06}" dt="2025-08-07T15:22:03.144" v="507"/>
        <pc:sldMkLst>
          <pc:docMk/>
          <pc:sldMk cId="3967537992" sldId="279"/>
        </pc:sldMkLst>
      </pc:sldChg>
      <pc:sldChg chg="modSp add ord replId modNotes">
        <pc:chgData name="ゲスト ユーザー" userId="" providerId="Windows Live" clId="Web-{44BA5706-34C7-1C35-7A7D-DC066265CA06}" dt="2025-08-07T17:01:17.290" v="1223"/>
        <pc:sldMkLst>
          <pc:docMk/>
          <pc:sldMk cId="6815728" sldId="280"/>
        </pc:sldMkLst>
        <pc:spChg chg="mod">
          <ac:chgData name="ゲスト ユーザー" userId="" providerId="Windows Live" clId="Web-{44BA5706-34C7-1C35-7A7D-DC066265CA06}" dt="2025-08-07T16:19:53.875" v="1083" actId="20577"/>
          <ac:spMkLst>
            <pc:docMk/>
            <pc:sldMk cId="6815728" sldId="280"/>
            <ac:spMk id="5" creationId="{97187FDD-56FA-6B72-61FA-3D2A423EBA11}"/>
          </ac:spMkLst>
        </pc:spChg>
        <pc:spChg chg="mod">
          <ac:chgData name="ゲスト ユーザー" userId="" providerId="Windows Live" clId="Web-{44BA5706-34C7-1C35-7A7D-DC066265CA06}" dt="2025-08-07T16:40:24.017" v="1191" actId="20577"/>
          <ac:spMkLst>
            <pc:docMk/>
            <pc:sldMk cId="6815728" sldId="280"/>
            <ac:spMk id="6" creationId="{84D22F75-F3BC-C42C-32EE-812B0041B9C7}"/>
          </ac:spMkLst>
        </pc:spChg>
      </pc:sldChg>
      <pc:sldChg chg="add ord replId modNotes">
        <pc:chgData name="ゲスト ユーザー" userId="" providerId="Windows Live" clId="Web-{44BA5706-34C7-1C35-7A7D-DC066265CA06}" dt="2025-08-07T17:01:14.384" v="1222"/>
        <pc:sldMkLst>
          <pc:docMk/>
          <pc:sldMk cId="3953023776" sldId="281"/>
        </pc:sldMkLst>
      </pc:sldChg>
      <pc:sldChg chg="addSp delSp modSp new addAnim delAnim">
        <pc:chgData name="ゲスト ユーザー" userId="" providerId="Windows Live" clId="Web-{44BA5706-34C7-1C35-7A7D-DC066265CA06}" dt="2025-08-07T18:02:19.707" v="1428" actId="20577"/>
        <pc:sldMkLst>
          <pc:docMk/>
          <pc:sldMk cId="951276361" sldId="282"/>
        </pc:sldMkLst>
        <pc:spChg chg="del">
          <ac:chgData name="ゲスト ユーザー" userId="" providerId="Windows Live" clId="Web-{44BA5706-34C7-1C35-7A7D-DC066265CA06}" dt="2025-08-07T17:42:26.772" v="1255"/>
          <ac:spMkLst>
            <pc:docMk/>
            <pc:sldMk cId="951276361" sldId="282"/>
            <ac:spMk id="3" creationId="{46E93057-D518-5451-5A86-45CC0C29C067}"/>
          </ac:spMkLst>
        </pc:spChg>
        <pc:spChg chg="add del">
          <ac:chgData name="ゲスト ユーザー" userId="" providerId="Windows Live" clId="Web-{44BA5706-34C7-1C35-7A7D-DC066265CA06}" dt="2025-08-07T17:52:37.673" v="1257"/>
          <ac:spMkLst>
            <pc:docMk/>
            <pc:sldMk cId="951276361" sldId="282"/>
            <ac:spMk id="4" creationId="{3A7C6BB2-C0D1-0F2C-C6DD-DDB187713AEF}"/>
          </ac:spMkLst>
        </pc:spChg>
        <pc:spChg chg="add mod">
          <ac:chgData name="ゲスト ユーザー" userId="" providerId="Windows Live" clId="Web-{44BA5706-34C7-1C35-7A7D-DC066265CA06}" dt="2025-08-07T18:00:44.189" v="1403" actId="20577"/>
          <ac:spMkLst>
            <pc:docMk/>
            <pc:sldMk cId="951276361" sldId="282"/>
            <ac:spMk id="5" creationId="{F19CEDEB-24D7-1C14-9EF2-63892106BB42}"/>
          </ac:spMkLst>
        </pc:spChg>
        <pc:spChg chg="add">
          <ac:chgData name="ゲスト ユーザー" userId="" providerId="Windows Live" clId="Web-{44BA5706-34C7-1C35-7A7D-DC066265CA06}" dt="2025-08-07T17:57:16.356" v="1355"/>
          <ac:spMkLst>
            <pc:docMk/>
            <pc:sldMk cId="951276361" sldId="282"/>
            <ac:spMk id="7" creationId="{BCF14D28-C141-6990-C35D-A3DFDA83D824}"/>
          </ac:spMkLst>
        </pc:spChg>
        <pc:spChg chg="add mod">
          <ac:chgData name="ゲスト ユーザー" userId="" providerId="Windows Live" clId="Web-{44BA5706-34C7-1C35-7A7D-DC066265CA06}" dt="2025-08-07T18:02:19.707" v="1428" actId="20577"/>
          <ac:spMkLst>
            <pc:docMk/>
            <pc:sldMk cId="951276361" sldId="282"/>
            <ac:spMk id="8" creationId="{9613AA77-6F11-EDFA-370E-1AE16F6FAC2C}"/>
          </ac:spMkLst>
        </pc:spChg>
      </pc:sldChg>
    </pc:docChg>
  </pc:docChgLst>
  <pc:docChgLst>
    <pc:chgData name="ゲスト ユーザー" providerId="Windows Live" clId="Web-{D0CC6926-0443-B3DE-123E-6447E4242A0C}"/>
    <pc:docChg chg="modSld">
      <pc:chgData name="ゲスト ユーザー" userId="" providerId="Windows Live" clId="Web-{D0CC6926-0443-B3DE-123E-6447E4242A0C}" dt="2025-08-08T05:24:50.724" v="424"/>
      <pc:docMkLst>
        <pc:docMk/>
      </pc:docMkLst>
      <pc:sldChg chg="modNotes">
        <pc:chgData name="ゲスト ユーザー" userId="" providerId="Windows Live" clId="Web-{D0CC6926-0443-B3DE-123E-6447E4242A0C}" dt="2025-08-08T05:24:50.724" v="424"/>
        <pc:sldMkLst>
          <pc:docMk/>
          <pc:sldMk cId="1495869314" sldId="275"/>
        </pc:sldMkLst>
      </pc:sldChg>
      <pc:sldChg chg="modNotes">
        <pc:chgData name="ゲスト ユーザー" userId="" providerId="Windows Live" clId="Web-{D0CC6926-0443-B3DE-123E-6447E4242A0C}" dt="2025-08-08T05:09:28.560" v="276"/>
        <pc:sldMkLst>
          <pc:docMk/>
          <pc:sldMk cId="37016706" sldId="276"/>
        </pc:sldMkLst>
      </pc:sldChg>
      <pc:sldChg chg="delSp modSp modNotes">
        <pc:chgData name="ゲスト ユーザー" userId="" providerId="Windows Live" clId="Web-{D0CC6926-0443-B3DE-123E-6447E4242A0C}" dt="2025-08-08T05:16:41.353" v="340"/>
        <pc:sldMkLst>
          <pc:docMk/>
          <pc:sldMk cId="3085344897" sldId="279"/>
        </pc:sldMkLst>
        <pc:spChg chg="mod">
          <ac:chgData name="ゲスト ユーザー" userId="" providerId="Windows Live" clId="Web-{D0CC6926-0443-B3DE-123E-6447E4242A0C}" dt="2025-08-08T05:14:10.596" v="311" actId="1076"/>
          <ac:spMkLst>
            <pc:docMk/>
            <pc:sldMk cId="3085344897" sldId="279"/>
            <ac:spMk id="10" creationId="{7670DAA5-F989-F1FF-FDA0-152ABE9512DD}"/>
          </ac:spMkLst>
        </pc:spChg>
        <pc:spChg chg="mod">
          <ac:chgData name="ゲスト ユーザー" userId="" providerId="Windows Live" clId="Web-{D0CC6926-0443-B3DE-123E-6447E4242A0C}" dt="2025-08-08T05:13:57.018" v="307" actId="1076"/>
          <ac:spMkLst>
            <pc:docMk/>
            <pc:sldMk cId="3085344897" sldId="279"/>
            <ac:spMk id="15" creationId="{9D0CBDF4-B779-FE67-EF89-DD33727DC4BD}"/>
          </ac:spMkLst>
        </pc:spChg>
        <pc:spChg chg="del mod">
          <ac:chgData name="ゲスト ユーザー" userId="" providerId="Windows Live" clId="Web-{D0CC6926-0443-B3DE-123E-6447E4242A0C}" dt="2025-08-08T04:55:10.927" v="73"/>
          <ac:spMkLst>
            <pc:docMk/>
            <pc:sldMk cId="3085344897" sldId="279"/>
            <ac:spMk id="30" creationId="{D847AB15-7EC5-9731-F25A-12025EDE63D2}"/>
          </ac:spMkLst>
        </pc:spChg>
      </pc:sldChg>
    </pc:docChg>
  </pc:docChgLst>
  <pc:docChgLst>
    <pc:chgData name="Guest User" providerId="Windows Live" clId="Web-{BCEBCAAE-63AC-4A7F-310B-AE691E12EB96}"/>
    <pc:docChg chg="modSld">
      <pc:chgData name="Guest User" userId="" providerId="Windows Live" clId="Web-{BCEBCAAE-63AC-4A7F-310B-AE691E12EB96}" dt="2025-08-07T14:56:06.340" v="583"/>
      <pc:docMkLst>
        <pc:docMk/>
      </pc:docMkLst>
      <pc:sldChg chg="modNotes">
        <pc:chgData name="Guest User" userId="" providerId="Windows Live" clId="Web-{BCEBCAAE-63AC-4A7F-310B-AE691E12EB96}" dt="2025-08-07T14:17:41.481" v="201"/>
        <pc:sldMkLst>
          <pc:docMk/>
          <pc:sldMk cId="1713002268" sldId="273"/>
        </pc:sldMkLst>
      </pc:sldChg>
      <pc:sldChg chg="modNotes">
        <pc:chgData name="Guest User" userId="" providerId="Windows Live" clId="Web-{BCEBCAAE-63AC-4A7F-310B-AE691E12EB96}" dt="2025-08-07T14:52:03.873" v="574"/>
        <pc:sldMkLst>
          <pc:docMk/>
          <pc:sldMk cId="1635615306" sldId="274"/>
        </pc:sldMkLst>
      </pc:sldChg>
      <pc:sldChg chg="modNotes">
        <pc:chgData name="Guest User" userId="" providerId="Windows Live" clId="Web-{BCEBCAAE-63AC-4A7F-310B-AE691E12EB96}" dt="2025-08-07T14:56:06.340" v="583"/>
        <pc:sldMkLst>
          <pc:docMk/>
          <pc:sldMk cId="1495869314" sldId="275"/>
        </pc:sldMkLst>
      </pc:sldChg>
      <pc:sldChg chg="modNotes">
        <pc:chgData name="Guest User" userId="" providerId="Windows Live" clId="Web-{BCEBCAAE-63AC-4A7F-310B-AE691E12EB96}" dt="2025-08-07T14:46:36.117" v="434"/>
        <pc:sldMkLst>
          <pc:docMk/>
          <pc:sldMk cId="37016706" sldId="276"/>
        </pc:sldMkLst>
      </pc:sldChg>
      <pc:sldChg chg="modNotes">
        <pc:chgData name="Guest User" userId="" providerId="Windows Live" clId="Web-{BCEBCAAE-63AC-4A7F-310B-AE691E12EB96}" dt="2025-08-07T14:49:55.621" v="452"/>
        <pc:sldMkLst>
          <pc:docMk/>
          <pc:sldMk cId="789716151" sldId="278"/>
        </pc:sldMkLst>
      </pc:sldChg>
    </pc:docChg>
  </pc:docChgLst>
  <pc:docChgLst>
    <pc:chgData name="Guest User" providerId="Windows Live" clId="Web-{1B7D1ED5-D6B6-8C62-4A76-2CFBD1DD4E69}"/>
    <pc:docChg chg="modSld">
      <pc:chgData name="Guest User" userId="" providerId="Windows Live" clId="Web-{1B7D1ED5-D6B6-8C62-4A76-2CFBD1DD4E69}" dt="2025-08-07T14:47:19.713" v="39"/>
      <pc:docMkLst>
        <pc:docMk/>
      </pc:docMkLst>
      <pc:sldChg chg="modNotes">
        <pc:chgData name="Guest User" userId="" providerId="Windows Live" clId="Web-{1B7D1ED5-D6B6-8C62-4A76-2CFBD1DD4E69}" dt="2025-08-07T14:44:47.038" v="20"/>
        <pc:sldMkLst>
          <pc:docMk/>
          <pc:sldMk cId="1378330772" sldId="272"/>
        </pc:sldMkLst>
      </pc:sldChg>
      <pc:sldChg chg="modNotes">
        <pc:chgData name="Guest User" userId="" providerId="Windows Live" clId="Web-{1B7D1ED5-D6B6-8C62-4A76-2CFBD1DD4E69}" dt="2025-08-07T14:47:06.729" v="38"/>
        <pc:sldMkLst>
          <pc:docMk/>
          <pc:sldMk cId="1713002268" sldId="273"/>
        </pc:sldMkLst>
      </pc:sldChg>
      <pc:sldChg chg="modNotes">
        <pc:chgData name="Guest User" userId="" providerId="Windows Live" clId="Web-{1B7D1ED5-D6B6-8C62-4A76-2CFBD1DD4E69}" dt="2025-08-07T14:47:19.713" v="39"/>
        <pc:sldMkLst>
          <pc:docMk/>
          <pc:sldMk cId="789716151" sldId="278"/>
        </pc:sldMkLst>
      </pc:sldChg>
    </pc:docChg>
  </pc:docChgLst>
  <pc:docChgLst>
    <pc:chgData name="i M" userId="977ad93bc3f529fa" providerId="LiveId" clId="{621CB713-ADE5-4295-9885-4755E87EA03A}"/>
    <pc:docChg chg="undo custSel addSld delSld modSld sldOrd">
      <pc:chgData name="i M" userId="977ad93bc3f529fa" providerId="LiveId" clId="{621CB713-ADE5-4295-9885-4755E87EA03A}" dt="2025-08-08T09:34:31.537" v="10958" actId="20577"/>
      <pc:docMkLst>
        <pc:docMk/>
      </pc:docMkLst>
      <pc:sldChg chg="addSp delSp modSp mod modTransition modNotesTx">
        <pc:chgData name="i M" userId="977ad93bc3f529fa" providerId="LiveId" clId="{621CB713-ADE5-4295-9885-4755E87EA03A}" dt="2025-08-08T04:54:59.978" v="10198" actId="2085"/>
        <pc:sldMkLst>
          <pc:docMk/>
          <pc:sldMk cId="566726552" sldId="256"/>
        </pc:sldMkLst>
        <pc:spChg chg="mod">
          <ac:chgData name="i M" userId="977ad93bc3f529fa" providerId="LiveId" clId="{621CB713-ADE5-4295-9885-4755E87EA03A}" dt="2025-08-08T03:45:19.056" v="8453" actId="1076"/>
          <ac:spMkLst>
            <pc:docMk/>
            <pc:sldMk cId="566726552" sldId="256"/>
            <ac:spMk id="2" creationId="{F75F079F-96AF-9F44-F323-E9F01382BB6B}"/>
          </ac:spMkLst>
        </pc:spChg>
        <pc:spChg chg="mod">
          <ac:chgData name="i M" userId="977ad93bc3f529fa" providerId="LiveId" clId="{621CB713-ADE5-4295-9885-4755E87EA03A}" dt="2025-08-08T03:44:45.739" v="8418" actId="20578"/>
          <ac:spMkLst>
            <pc:docMk/>
            <pc:sldMk cId="566726552" sldId="256"/>
            <ac:spMk id="3" creationId="{253F0EE4-64E9-4AD0-16E2-223FCDB5CB9C}"/>
          </ac:spMkLst>
        </pc:spChg>
        <pc:spChg chg="add mod ord">
          <ac:chgData name="i M" userId="977ad93bc3f529fa" providerId="LiveId" clId="{621CB713-ADE5-4295-9885-4755E87EA03A}" dt="2025-08-08T04:54:59.978" v="10198" actId="2085"/>
          <ac:spMkLst>
            <pc:docMk/>
            <pc:sldMk cId="566726552" sldId="256"/>
            <ac:spMk id="4" creationId="{0AB3A001-23B4-05E1-659E-44AA88B770BC}"/>
          </ac:spMkLst>
        </pc:spChg>
        <pc:picChg chg="add mod">
          <ac:chgData name="i M" userId="977ad93bc3f529fa" providerId="LiveId" clId="{621CB713-ADE5-4295-9885-4755E87EA03A}" dt="2025-08-08T03:45:09.143" v="8452" actId="1076"/>
          <ac:picMkLst>
            <pc:docMk/>
            <pc:sldMk cId="566726552" sldId="256"/>
            <ac:picMk id="1026" creationId="{0B740463-81AB-DA98-9F7E-90BCD47086AB}"/>
          </ac:picMkLst>
        </pc:picChg>
        <pc:picChg chg="add del mod">
          <ac:chgData name="i M" userId="977ad93bc3f529fa" providerId="LiveId" clId="{621CB713-ADE5-4295-9885-4755E87EA03A}" dt="2025-08-07T14:35:50.890" v="2668" actId="18131"/>
          <ac:picMkLst>
            <pc:docMk/>
            <pc:sldMk cId="566726552" sldId="256"/>
            <ac:picMk id="1028" creationId="{281F6A1B-991C-3D61-8D43-52CC2F007A4B}"/>
          </ac:picMkLst>
        </pc:picChg>
        <pc:picChg chg="add mod">
          <ac:chgData name="i M" userId="977ad93bc3f529fa" providerId="LiveId" clId="{621CB713-ADE5-4295-9885-4755E87EA03A}" dt="2025-08-07T14:32:29.974" v="2626" actId="1076"/>
          <ac:picMkLst>
            <pc:docMk/>
            <pc:sldMk cId="566726552" sldId="256"/>
            <ac:picMk id="1030" creationId="{57564B67-3B8F-E17E-F53F-3015B54F0170}"/>
          </ac:picMkLst>
        </pc:picChg>
        <pc:picChg chg="add mod">
          <ac:chgData name="i M" userId="977ad93bc3f529fa" providerId="LiveId" clId="{621CB713-ADE5-4295-9885-4755E87EA03A}" dt="2025-08-07T14:33:36.785" v="2662" actId="1076"/>
          <ac:picMkLst>
            <pc:docMk/>
            <pc:sldMk cId="566726552" sldId="256"/>
            <ac:picMk id="1032" creationId="{AA99108F-36C1-38E6-B6E6-8DE90E9B26A1}"/>
          </ac:picMkLst>
        </pc:picChg>
      </pc:sldChg>
      <pc:sldChg chg="addSp delSp modSp mod ord modAnim modNotesTx">
        <pc:chgData name="i M" userId="977ad93bc3f529fa" providerId="LiveId" clId="{621CB713-ADE5-4295-9885-4755E87EA03A}" dt="2025-08-08T06:55:06.962" v="10734" actId="20577"/>
        <pc:sldMkLst>
          <pc:docMk/>
          <pc:sldMk cId="299051664" sldId="257"/>
        </pc:sldMkLst>
        <pc:spChg chg="mod">
          <ac:chgData name="i M" userId="977ad93bc3f529fa" providerId="LiveId" clId="{621CB713-ADE5-4295-9885-4755E87EA03A}" dt="2025-08-08T06:39:18.970" v="10715"/>
          <ac:spMkLst>
            <pc:docMk/>
            <pc:sldMk cId="299051664" sldId="257"/>
            <ac:spMk id="2" creationId="{E21B15F5-E5A8-7EA9-2577-A7D483B44682}"/>
          </ac:spMkLst>
        </pc:spChg>
        <pc:spChg chg="add mod">
          <ac:chgData name="i M" userId="977ad93bc3f529fa" providerId="LiveId" clId="{621CB713-ADE5-4295-9885-4755E87EA03A}" dt="2025-08-08T05:48:55.262" v="10642" actId="113"/>
          <ac:spMkLst>
            <pc:docMk/>
            <pc:sldMk cId="299051664" sldId="257"/>
            <ac:spMk id="3" creationId="{3064323C-1F64-1206-98AA-A6AF46171447}"/>
          </ac:spMkLst>
        </pc:spChg>
        <pc:spChg chg="add mod">
          <ac:chgData name="i M" userId="977ad93bc3f529fa" providerId="LiveId" clId="{621CB713-ADE5-4295-9885-4755E87EA03A}" dt="2025-08-08T06:55:06.962" v="10734" actId="20577"/>
          <ac:spMkLst>
            <pc:docMk/>
            <pc:sldMk cId="299051664" sldId="257"/>
            <ac:spMk id="4" creationId="{11B4D11E-A1BF-59B7-8698-25D2DD7A3636}"/>
          </ac:spMkLst>
        </pc:spChg>
        <pc:spChg chg="add mod">
          <ac:chgData name="i M" userId="977ad93bc3f529fa" providerId="LiveId" clId="{621CB713-ADE5-4295-9885-4755E87EA03A}" dt="2025-08-08T05:25:23.938" v="10624" actId="14100"/>
          <ac:spMkLst>
            <pc:docMk/>
            <pc:sldMk cId="299051664" sldId="257"/>
            <ac:spMk id="5" creationId="{50FC24C9-1A03-16AE-A821-50B93617D9C7}"/>
          </ac:spMkLst>
        </pc:spChg>
        <pc:spChg chg="add mod ord">
          <ac:chgData name="i M" userId="977ad93bc3f529fa" providerId="LiveId" clId="{621CB713-ADE5-4295-9885-4755E87EA03A}" dt="2025-08-07T16:48:31.047" v="4695" actId="692"/>
          <ac:spMkLst>
            <pc:docMk/>
            <pc:sldMk cId="299051664" sldId="257"/>
            <ac:spMk id="6" creationId="{39C9C47B-3F0A-8B89-C3E5-0324CE038FB0}"/>
          </ac:spMkLst>
        </pc:spChg>
        <pc:spChg chg="add mod ord">
          <ac:chgData name="i M" userId="977ad93bc3f529fa" providerId="LiveId" clId="{621CB713-ADE5-4295-9885-4755E87EA03A}" dt="2025-08-07T16:48:24.186" v="4687" actId="207"/>
          <ac:spMkLst>
            <pc:docMk/>
            <pc:sldMk cId="299051664" sldId="257"/>
            <ac:spMk id="7" creationId="{86189709-4851-490C-A97C-CD6E8558D8EB}"/>
          </ac:spMkLst>
        </pc:spChg>
        <pc:spChg chg="add mod">
          <ac:chgData name="i M" userId="977ad93bc3f529fa" providerId="LiveId" clId="{621CB713-ADE5-4295-9885-4755E87EA03A}" dt="2025-08-07T18:15:23.808" v="6130" actId="1076"/>
          <ac:spMkLst>
            <pc:docMk/>
            <pc:sldMk cId="299051664" sldId="257"/>
            <ac:spMk id="9" creationId="{649E5C35-7AB6-F557-AB1E-815820D4F026}"/>
          </ac:spMkLst>
        </pc:spChg>
        <pc:picChg chg="add del mod">
          <ac:chgData name="i M" userId="977ad93bc3f529fa" providerId="LiveId" clId="{621CB713-ADE5-4295-9885-4755E87EA03A}" dt="2025-08-07T08:21:58.455" v="192" actId="478"/>
          <ac:picMkLst>
            <pc:docMk/>
            <pc:sldMk cId="299051664" sldId="257"/>
            <ac:picMk id="7" creationId="{1AE62F10-5C8C-084E-5FBA-EA2743E4CD79}"/>
          </ac:picMkLst>
        </pc:picChg>
      </pc:sldChg>
      <pc:sldChg chg="addSp delSp modSp mod setBg modNotesTx">
        <pc:chgData name="i M" userId="977ad93bc3f529fa" providerId="LiveId" clId="{621CB713-ADE5-4295-9885-4755E87EA03A}" dt="2025-08-08T05:17:46.320" v="10600" actId="20577"/>
        <pc:sldMkLst>
          <pc:docMk/>
          <pc:sldMk cId="3841522439" sldId="263"/>
        </pc:sldMkLst>
        <pc:spChg chg="del mod">
          <ac:chgData name="i M" userId="977ad93bc3f529fa" providerId="LiveId" clId="{621CB713-ADE5-4295-9885-4755E87EA03A}" dt="2025-08-08T04:21:17.320" v="8780" actId="478"/>
          <ac:spMkLst>
            <pc:docMk/>
            <pc:sldMk cId="3841522439" sldId="263"/>
            <ac:spMk id="2" creationId="{B5EC89A3-32A1-B580-24BC-B6D15241EDCF}"/>
          </ac:spMkLst>
        </pc:spChg>
        <pc:spChg chg="del mod">
          <ac:chgData name="i M" userId="977ad93bc3f529fa" providerId="LiveId" clId="{621CB713-ADE5-4295-9885-4755E87EA03A}" dt="2025-08-08T04:20:35.952" v="8773" actId="478"/>
          <ac:spMkLst>
            <pc:docMk/>
            <pc:sldMk cId="3841522439" sldId="263"/>
            <ac:spMk id="3" creationId="{15D0431F-A154-6492-DE9E-F62547CD96CA}"/>
          </ac:spMkLst>
        </pc:spChg>
        <pc:spChg chg="add mod">
          <ac:chgData name="i M" userId="977ad93bc3f529fa" providerId="LiveId" clId="{621CB713-ADE5-4295-9885-4755E87EA03A}" dt="2025-08-08T04:22:23.003" v="8812" actId="1076"/>
          <ac:spMkLst>
            <pc:docMk/>
            <pc:sldMk cId="3841522439" sldId="263"/>
            <ac:spMk id="5" creationId="{C272E6B2-0D46-C3D3-A877-5D5D1992919C}"/>
          </ac:spMkLst>
        </pc:spChg>
        <pc:spChg chg="add mod">
          <ac:chgData name="i M" userId="977ad93bc3f529fa" providerId="LiveId" clId="{621CB713-ADE5-4295-9885-4755E87EA03A}" dt="2025-08-08T04:24:55.227" v="8966" actId="1076"/>
          <ac:spMkLst>
            <pc:docMk/>
            <pc:sldMk cId="3841522439" sldId="263"/>
            <ac:spMk id="6" creationId="{5016E8A6-4BA7-6255-B10C-654D3C5E3CA2}"/>
          </ac:spMkLst>
        </pc:spChg>
        <pc:spChg chg="add mod">
          <ac:chgData name="i M" userId="977ad93bc3f529fa" providerId="LiveId" clId="{621CB713-ADE5-4295-9885-4755E87EA03A}" dt="2025-08-08T04:25:14.746" v="8971" actId="1076"/>
          <ac:spMkLst>
            <pc:docMk/>
            <pc:sldMk cId="3841522439" sldId="263"/>
            <ac:spMk id="7" creationId="{EBF648A4-204B-A52B-4EA5-09BDB974BDDC}"/>
          </ac:spMkLst>
        </pc:spChg>
        <pc:spChg chg="add mod">
          <ac:chgData name="i M" userId="977ad93bc3f529fa" providerId="LiveId" clId="{621CB713-ADE5-4295-9885-4755E87EA03A}" dt="2025-08-08T04:25:22.310" v="8974" actId="14100"/>
          <ac:spMkLst>
            <pc:docMk/>
            <pc:sldMk cId="3841522439" sldId="263"/>
            <ac:spMk id="8" creationId="{BFB1D183-F87A-F1F0-71E0-12E1A9E2B73A}"/>
          </ac:spMkLst>
        </pc:spChg>
        <pc:spChg chg="add mod">
          <ac:chgData name="i M" userId="977ad93bc3f529fa" providerId="LiveId" clId="{621CB713-ADE5-4295-9885-4755E87EA03A}" dt="2025-08-08T04:25:40.538" v="8978" actId="1038"/>
          <ac:spMkLst>
            <pc:docMk/>
            <pc:sldMk cId="3841522439" sldId="263"/>
            <ac:spMk id="9" creationId="{7AE06393-F608-5A8F-DC4D-FE165C5FC4EC}"/>
          </ac:spMkLst>
        </pc:spChg>
      </pc:sldChg>
      <pc:sldChg chg="addSp delSp modSp new mod modAnim modNotesTx">
        <pc:chgData name="i M" userId="977ad93bc3f529fa" providerId="LiveId" clId="{621CB713-ADE5-4295-9885-4755E87EA03A}" dt="2025-08-08T05:49:00.865" v="10643" actId="113"/>
        <pc:sldMkLst>
          <pc:docMk/>
          <pc:sldMk cId="681173607" sldId="264"/>
        </pc:sldMkLst>
        <pc:spChg chg="del">
          <ac:chgData name="i M" userId="977ad93bc3f529fa" providerId="LiveId" clId="{621CB713-ADE5-4295-9885-4755E87EA03A}" dt="2025-08-07T08:23:17.066" v="200" actId="478"/>
          <ac:spMkLst>
            <pc:docMk/>
            <pc:sldMk cId="681173607" sldId="264"/>
            <ac:spMk id="2" creationId="{3A6C8C16-A6D4-0D78-5D20-FB42C09BEDF8}"/>
          </ac:spMkLst>
        </pc:spChg>
        <pc:spChg chg="del">
          <ac:chgData name="i M" userId="977ad93bc3f529fa" providerId="LiveId" clId="{621CB713-ADE5-4295-9885-4755E87EA03A}" dt="2025-08-07T08:23:22.085" v="201" actId="478"/>
          <ac:spMkLst>
            <pc:docMk/>
            <pc:sldMk cId="681173607" sldId="264"/>
            <ac:spMk id="3" creationId="{CA13288A-E64B-7459-CBD7-95D616CAF867}"/>
          </ac:spMkLst>
        </pc:spChg>
        <pc:spChg chg="add mod">
          <ac:chgData name="i M" userId="977ad93bc3f529fa" providerId="LiveId" clId="{621CB713-ADE5-4295-9885-4755E87EA03A}" dt="2025-08-07T14:49:41.939" v="2741" actId="1076"/>
          <ac:spMkLst>
            <pc:docMk/>
            <pc:sldMk cId="681173607" sldId="264"/>
            <ac:spMk id="4" creationId="{347050E8-BF62-9C2F-0724-132E10A82FF9}"/>
          </ac:spMkLst>
        </pc:spChg>
        <pc:spChg chg="add mod">
          <ac:chgData name="i M" userId="977ad93bc3f529fa" providerId="LiveId" clId="{621CB713-ADE5-4295-9885-4755E87EA03A}" dt="2025-08-07T14:48:12.408" v="2734" actId="1076"/>
          <ac:spMkLst>
            <pc:docMk/>
            <pc:sldMk cId="681173607" sldId="264"/>
            <ac:spMk id="5" creationId="{C79EF117-E4E8-C365-6F18-3A8B4571477A}"/>
          </ac:spMkLst>
        </pc:spChg>
        <pc:spChg chg="add mod">
          <ac:chgData name="i M" userId="977ad93bc3f529fa" providerId="LiveId" clId="{621CB713-ADE5-4295-9885-4755E87EA03A}" dt="2025-08-07T14:55:50.447" v="2815" actId="20577"/>
          <ac:spMkLst>
            <pc:docMk/>
            <pc:sldMk cId="681173607" sldId="264"/>
            <ac:spMk id="6" creationId="{04D3FCC6-C13A-9696-9363-FFCA4C00DDDF}"/>
          </ac:spMkLst>
        </pc:spChg>
        <pc:spChg chg="add mod">
          <ac:chgData name="i M" userId="977ad93bc3f529fa" providerId="LiveId" clId="{621CB713-ADE5-4295-9885-4755E87EA03A}" dt="2025-08-07T17:30:36.199" v="5382" actId="20577"/>
          <ac:spMkLst>
            <pc:docMk/>
            <pc:sldMk cId="681173607" sldId="264"/>
            <ac:spMk id="7" creationId="{15590100-DA0A-442B-31F8-D3C117F3F204}"/>
          </ac:spMkLst>
        </pc:spChg>
        <pc:spChg chg="add mod">
          <ac:chgData name="i M" userId="977ad93bc3f529fa" providerId="LiveId" clId="{621CB713-ADE5-4295-9885-4755E87EA03A}" dt="2025-08-08T02:35:50.654" v="6969" actId="20577"/>
          <ac:spMkLst>
            <pc:docMk/>
            <pc:sldMk cId="681173607" sldId="264"/>
            <ac:spMk id="8" creationId="{BACA529F-70AF-7EAF-D1FB-D0204A87589F}"/>
          </ac:spMkLst>
        </pc:spChg>
        <pc:spChg chg="add mod">
          <ac:chgData name="i M" userId="977ad93bc3f529fa" providerId="LiveId" clId="{621CB713-ADE5-4295-9885-4755E87EA03A}" dt="2025-08-08T05:49:00.865" v="10643" actId="113"/>
          <ac:spMkLst>
            <pc:docMk/>
            <pc:sldMk cId="681173607" sldId="264"/>
            <ac:spMk id="9" creationId="{85396B28-119D-3C7F-C0DC-6071D6B74FB5}"/>
          </ac:spMkLst>
        </pc:spChg>
        <pc:spChg chg="add mod">
          <ac:chgData name="i M" userId="977ad93bc3f529fa" providerId="LiveId" clId="{621CB713-ADE5-4295-9885-4755E87EA03A}" dt="2025-08-07T14:50:52.623" v="2750" actId="1076"/>
          <ac:spMkLst>
            <pc:docMk/>
            <pc:sldMk cId="681173607" sldId="264"/>
            <ac:spMk id="10" creationId="{D1FBAB22-5214-4C29-8489-6C3AC0B26B39}"/>
          </ac:spMkLst>
        </pc:spChg>
        <pc:spChg chg="add mod">
          <ac:chgData name="i M" userId="977ad93bc3f529fa" providerId="LiveId" clId="{621CB713-ADE5-4295-9885-4755E87EA03A}" dt="2025-08-08T02:34:45.494" v="6956" actId="1076"/>
          <ac:spMkLst>
            <pc:docMk/>
            <pc:sldMk cId="681173607" sldId="264"/>
            <ac:spMk id="11" creationId="{8B78CC0F-48DF-E5FD-9467-953C560280A1}"/>
          </ac:spMkLst>
        </pc:spChg>
        <pc:cxnChg chg="add mod ord">
          <ac:chgData name="i M" userId="977ad93bc3f529fa" providerId="LiveId" clId="{621CB713-ADE5-4295-9885-4755E87EA03A}" dt="2025-08-07T17:28:33.245" v="5364" actId="167"/>
          <ac:cxnSpMkLst>
            <pc:docMk/>
            <pc:sldMk cId="681173607" sldId="264"/>
            <ac:cxnSpMk id="3" creationId="{48D64782-6E8D-50C6-6A8E-229AFA82F871}"/>
          </ac:cxnSpMkLst>
        </pc:cxnChg>
      </pc:sldChg>
      <pc:sldChg chg="addSp delSp modSp new mod modAnim modNotesTx">
        <pc:chgData name="i M" userId="977ad93bc3f529fa" providerId="LiveId" clId="{621CB713-ADE5-4295-9885-4755E87EA03A}" dt="2025-08-08T09:34:31.537" v="10958" actId="20577"/>
        <pc:sldMkLst>
          <pc:docMk/>
          <pc:sldMk cId="2026305717" sldId="265"/>
        </pc:sldMkLst>
        <pc:spChg chg="mod">
          <ac:chgData name="i M" userId="977ad93bc3f529fa" providerId="LiveId" clId="{621CB713-ADE5-4295-9885-4755E87EA03A}" dt="2025-08-08T05:49:09.090" v="10645" actId="113"/>
          <ac:spMkLst>
            <pc:docMk/>
            <pc:sldMk cId="2026305717" sldId="265"/>
            <ac:spMk id="2" creationId="{BCFCA067-6311-52D9-532A-420CDBCA8253}"/>
          </ac:spMkLst>
        </pc:spChg>
        <pc:spChg chg="del">
          <ac:chgData name="i M" userId="977ad93bc3f529fa" providerId="LiveId" clId="{621CB713-ADE5-4295-9885-4755E87EA03A}" dt="2025-08-07T08:22:45.911" v="194" actId="478"/>
          <ac:spMkLst>
            <pc:docMk/>
            <pc:sldMk cId="2026305717" sldId="265"/>
            <ac:spMk id="3" creationId="{5CC5A8A4-0487-7E98-2530-C77DA6F55B55}"/>
          </ac:spMkLst>
        </pc:spChg>
        <pc:spChg chg="add mod">
          <ac:chgData name="i M" userId="977ad93bc3f529fa" providerId="LiveId" clId="{621CB713-ADE5-4295-9885-4755E87EA03A}" dt="2025-08-08T05:11:01.045" v="10254" actId="1076"/>
          <ac:spMkLst>
            <pc:docMk/>
            <pc:sldMk cId="2026305717" sldId="265"/>
            <ac:spMk id="3" creationId="{A12F06CE-781F-7E71-A27D-47551D1E5210}"/>
          </ac:spMkLst>
        </pc:spChg>
        <pc:spChg chg="add mod">
          <ac:chgData name="i M" userId="977ad93bc3f529fa" providerId="LiveId" clId="{621CB713-ADE5-4295-9885-4755E87EA03A}" dt="2025-08-07T08:32:20.134" v="593" actId="14100"/>
          <ac:spMkLst>
            <pc:docMk/>
            <pc:sldMk cId="2026305717" sldId="265"/>
            <ac:spMk id="4" creationId="{5B29CB6D-2F3D-345D-E220-F044DE074143}"/>
          </ac:spMkLst>
        </pc:spChg>
        <pc:spChg chg="add mod">
          <ac:chgData name="i M" userId="977ad93bc3f529fa" providerId="LiveId" clId="{621CB713-ADE5-4295-9885-4755E87EA03A}" dt="2025-08-07T08:32:45.040" v="596"/>
          <ac:spMkLst>
            <pc:docMk/>
            <pc:sldMk cId="2026305717" sldId="265"/>
            <ac:spMk id="5" creationId="{62466BAA-3FB7-EDB5-DE72-D123F4CEA1F1}"/>
          </ac:spMkLst>
        </pc:spChg>
        <pc:spChg chg="add del mod">
          <ac:chgData name="i M" userId="977ad93bc3f529fa" providerId="LiveId" clId="{621CB713-ADE5-4295-9885-4755E87EA03A}" dt="2025-08-07T15:15:18.466" v="3114" actId="478"/>
          <ac:spMkLst>
            <pc:docMk/>
            <pc:sldMk cId="2026305717" sldId="265"/>
            <ac:spMk id="6" creationId="{C5A78FB4-122C-4BA9-40AB-206F343AEF41}"/>
          </ac:spMkLst>
        </pc:spChg>
        <pc:spChg chg="add del mod">
          <ac:chgData name="i M" userId="977ad93bc3f529fa" providerId="LiveId" clId="{621CB713-ADE5-4295-9885-4755E87EA03A}" dt="2025-08-07T08:49:47.086" v="706"/>
          <ac:spMkLst>
            <pc:docMk/>
            <pc:sldMk cId="2026305717" sldId="265"/>
            <ac:spMk id="7" creationId="{1F8B9C41-AD9B-619E-1907-1B4978D6F79B}"/>
          </ac:spMkLst>
        </pc:spChg>
        <pc:spChg chg="add mod">
          <ac:chgData name="i M" userId="977ad93bc3f529fa" providerId="LiveId" clId="{621CB713-ADE5-4295-9885-4755E87EA03A}" dt="2025-08-08T05:11:08.440" v="10256" actId="1076"/>
          <ac:spMkLst>
            <pc:docMk/>
            <pc:sldMk cId="2026305717" sldId="265"/>
            <ac:spMk id="8" creationId="{D9E83235-F52E-920A-C0E9-3173DB065060}"/>
          </ac:spMkLst>
        </pc:spChg>
        <pc:spChg chg="add mod">
          <ac:chgData name="i M" userId="977ad93bc3f529fa" providerId="LiveId" clId="{621CB713-ADE5-4295-9885-4755E87EA03A}" dt="2025-08-08T09:34:31.537" v="10958" actId="20577"/>
          <ac:spMkLst>
            <pc:docMk/>
            <pc:sldMk cId="2026305717" sldId="265"/>
            <ac:spMk id="9" creationId="{0E07189D-1A04-6800-16A3-4F287D892E5E}"/>
          </ac:spMkLst>
        </pc:spChg>
        <pc:spChg chg="add del mod">
          <ac:chgData name="i M" userId="977ad93bc3f529fa" providerId="LiveId" clId="{621CB713-ADE5-4295-9885-4755E87EA03A}" dt="2025-08-07T15:15:15.054" v="3113" actId="478"/>
          <ac:spMkLst>
            <pc:docMk/>
            <pc:sldMk cId="2026305717" sldId="265"/>
            <ac:spMk id="11" creationId="{C1687EE1-0940-D465-7379-C25A0AD8901A}"/>
          </ac:spMkLst>
        </pc:spChg>
        <pc:picChg chg="add mod">
          <ac:chgData name="i M" userId="977ad93bc3f529fa" providerId="LiveId" clId="{621CB713-ADE5-4295-9885-4755E87EA03A}" dt="2025-08-08T05:10:57.555" v="10253" actId="1076"/>
          <ac:picMkLst>
            <pc:docMk/>
            <pc:sldMk cId="2026305717" sldId="265"/>
            <ac:picMk id="1026" creationId="{DC814809-8543-E628-0A05-75667D6F05C9}"/>
          </ac:picMkLst>
        </pc:picChg>
      </pc:sldChg>
      <pc:sldChg chg="new">
        <pc:chgData name="i M" userId="977ad93bc3f529fa" providerId="LiveId" clId="{621CB713-ADE5-4295-9885-4755E87EA03A}" dt="2025-08-07T06:37:05.376" v="2" actId="680"/>
        <pc:sldMkLst>
          <pc:docMk/>
          <pc:sldMk cId="957244539" sldId="266"/>
        </pc:sldMkLst>
      </pc:sldChg>
      <pc:sldChg chg="new">
        <pc:chgData name="i M" userId="977ad93bc3f529fa" providerId="LiveId" clId="{621CB713-ADE5-4295-9885-4755E87EA03A}" dt="2025-08-07T06:37:05.792" v="3" actId="680"/>
        <pc:sldMkLst>
          <pc:docMk/>
          <pc:sldMk cId="1662403461" sldId="267"/>
        </pc:sldMkLst>
      </pc:sldChg>
      <pc:sldChg chg="new">
        <pc:chgData name="i M" userId="977ad93bc3f529fa" providerId="LiveId" clId="{621CB713-ADE5-4295-9885-4755E87EA03A}" dt="2025-08-07T06:37:10.603" v="4" actId="680"/>
        <pc:sldMkLst>
          <pc:docMk/>
          <pc:sldMk cId="4100532967" sldId="268"/>
        </pc:sldMkLst>
      </pc:sldChg>
      <pc:sldChg chg="new">
        <pc:chgData name="i M" userId="977ad93bc3f529fa" providerId="LiveId" clId="{621CB713-ADE5-4295-9885-4755E87EA03A}" dt="2025-08-07T06:37:10.955" v="5" actId="680"/>
        <pc:sldMkLst>
          <pc:docMk/>
          <pc:sldMk cId="32001747" sldId="269"/>
        </pc:sldMkLst>
      </pc:sldChg>
      <pc:sldChg chg="new">
        <pc:chgData name="i M" userId="977ad93bc3f529fa" providerId="LiveId" clId="{621CB713-ADE5-4295-9885-4755E87EA03A}" dt="2025-08-07T06:37:11.342" v="6" actId="680"/>
        <pc:sldMkLst>
          <pc:docMk/>
          <pc:sldMk cId="1818341299" sldId="270"/>
        </pc:sldMkLst>
      </pc:sldChg>
      <pc:sldChg chg="new">
        <pc:chgData name="i M" userId="977ad93bc3f529fa" providerId="LiveId" clId="{621CB713-ADE5-4295-9885-4755E87EA03A}" dt="2025-08-07T08:32:29.147" v="594" actId="680"/>
        <pc:sldMkLst>
          <pc:docMk/>
          <pc:sldMk cId="4243810489" sldId="271"/>
        </pc:sldMkLst>
      </pc:sldChg>
      <pc:sldChg chg="addSp modSp add mod modAnim modNotesTx">
        <pc:chgData name="i M" userId="977ad93bc3f529fa" providerId="LiveId" clId="{621CB713-ADE5-4295-9885-4755E87EA03A}" dt="2025-08-08T06:07:41.204" v="10648" actId="20577"/>
        <pc:sldMkLst>
          <pc:docMk/>
          <pc:sldMk cId="1378330772" sldId="272"/>
        </pc:sldMkLst>
        <pc:spChg chg="mod">
          <ac:chgData name="i M" userId="977ad93bc3f529fa" providerId="LiveId" clId="{621CB713-ADE5-4295-9885-4755E87EA03A}" dt="2025-08-07T18:11:13.629" v="6068" actId="1076"/>
          <ac:spMkLst>
            <pc:docMk/>
            <pc:sldMk cId="1378330772" sldId="272"/>
            <ac:spMk id="2" creationId="{91EFD80F-7D00-01F5-58A2-473F4C6D0903}"/>
          </ac:spMkLst>
        </pc:spChg>
        <pc:spChg chg="add mod">
          <ac:chgData name="i M" userId="977ad93bc3f529fa" providerId="LiveId" clId="{621CB713-ADE5-4295-9885-4755E87EA03A}" dt="2025-08-07T09:02:18.409" v="1040" actId="14100"/>
          <ac:spMkLst>
            <pc:docMk/>
            <pc:sldMk cId="1378330772" sldId="272"/>
            <ac:spMk id="3" creationId="{AAA044E3-6F07-5B83-98C5-448B692F3502}"/>
          </ac:spMkLst>
        </pc:spChg>
        <pc:spChg chg="mod">
          <ac:chgData name="i M" userId="977ad93bc3f529fa" providerId="LiveId" clId="{621CB713-ADE5-4295-9885-4755E87EA03A}" dt="2025-08-07T09:11:42.974" v="1344" actId="1076"/>
          <ac:spMkLst>
            <pc:docMk/>
            <pc:sldMk cId="1378330772" sldId="272"/>
            <ac:spMk id="4" creationId="{820A1885-9775-29DF-B817-36524F323D06}"/>
          </ac:spMkLst>
        </pc:spChg>
        <pc:spChg chg="add mod">
          <ac:chgData name="i M" userId="977ad93bc3f529fa" providerId="LiveId" clId="{621CB713-ADE5-4295-9885-4755E87EA03A}" dt="2025-08-07T09:13:26.131" v="1361" actId="1076"/>
          <ac:spMkLst>
            <pc:docMk/>
            <pc:sldMk cId="1378330772" sldId="272"/>
            <ac:spMk id="5" creationId="{7C7B261E-134C-BA5A-A3AA-76CF2DE7C142}"/>
          </ac:spMkLst>
        </pc:spChg>
        <pc:spChg chg="add mod">
          <ac:chgData name="i M" userId="977ad93bc3f529fa" providerId="LiveId" clId="{621CB713-ADE5-4295-9885-4755E87EA03A}" dt="2025-08-07T09:02:37.623" v="1045" actId="1076"/>
          <ac:spMkLst>
            <pc:docMk/>
            <pc:sldMk cId="1378330772" sldId="272"/>
            <ac:spMk id="6" creationId="{F7A939F6-022B-6479-60D2-0CF00FAF67BD}"/>
          </ac:spMkLst>
        </pc:spChg>
        <pc:spChg chg="add mod">
          <ac:chgData name="i M" userId="977ad93bc3f529fa" providerId="LiveId" clId="{621CB713-ADE5-4295-9885-4755E87EA03A}" dt="2025-08-07T09:05:50.448" v="1269" actId="1076"/>
          <ac:spMkLst>
            <pc:docMk/>
            <pc:sldMk cId="1378330772" sldId="272"/>
            <ac:spMk id="7" creationId="{778AD142-FCD0-E1AA-C619-941423CA2EB8}"/>
          </ac:spMkLst>
        </pc:spChg>
        <pc:spChg chg="add mod">
          <ac:chgData name="i M" userId="977ad93bc3f529fa" providerId="LiveId" clId="{621CB713-ADE5-4295-9885-4755E87EA03A}" dt="2025-08-07T18:23:08.720" v="6191"/>
          <ac:spMkLst>
            <pc:docMk/>
            <pc:sldMk cId="1378330772" sldId="272"/>
            <ac:spMk id="8" creationId="{86DF5D09-A101-BDA0-52C8-0B25B95A47CD}"/>
          </ac:spMkLst>
        </pc:spChg>
        <pc:spChg chg="add mod ord">
          <ac:chgData name="i M" userId="977ad93bc3f529fa" providerId="LiveId" clId="{621CB713-ADE5-4295-9885-4755E87EA03A}" dt="2025-08-07T09:11:53.008" v="1345" actId="2085"/>
          <ac:spMkLst>
            <pc:docMk/>
            <pc:sldMk cId="1378330772" sldId="272"/>
            <ac:spMk id="9" creationId="{4AD3E0A1-EF2C-CCF4-6363-13A05226F549}"/>
          </ac:spMkLst>
        </pc:spChg>
        <pc:spChg chg="add mod">
          <ac:chgData name="i M" userId="977ad93bc3f529fa" providerId="LiveId" clId="{621CB713-ADE5-4295-9885-4755E87EA03A}" dt="2025-08-07T09:03:07.230" v="1050" actId="767"/>
          <ac:spMkLst>
            <pc:docMk/>
            <pc:sldMk cId="1378330772" sldId="272"/>
            <ac:spMk id="10" creationId="{439C6573-BC1B-F38D-0554-7484BF21085B}"/>
          </ac:spMkLst>
        </pc:spChg>
        <pc:spChg chg="add mod ord">
          <ac:chgData name="i M" userId="977ad93bc3f529fa" providerId="LiveId" clId="{621CB713-ADE5-4295-9885-4755E87EA03A}" dt="2025-08-07T18:34:05.803" v="6341" actId="207"/>
          <ac:spMkLst>
            <pc:docMk/>
            <pc:sldMk cId="1378330772" sldId="272"/>
            <ac:spMk id="11" creationId="{BD73884A-8382-4690-2264-E0818D13E4C1}"/>
          </ac:spMkLst>
        </pc:spChg>
        <pc:spChg chg="add mod ord">
          <ac:chgData name="i M" userId="977ad93bc3f529fa" providerId="LiveId" clId="{621CB713-ADE5-4295-9885-4755E87EA03A}" dt="2025-08-07T09:11:58.183" v="1346" actId="2085"/>
          <ac:spMkLst>
            <pc:docMk/>
            <pc:sldMk cId="1378330772" sldId="272"/>
            <ac:spMk id="12" creationId="{7170F020-F357-A171-E845-862575372697}"/>
          </ac:spMkLst>
        </pc:spChg>
        <pc:spChg chg="add mod ord">
          <ac:chgData name="i M" userId="977ad93bc3f529fa" providerId="LiveId" clId="{621CB713-ADE5-4295-9885-4755E87EA03A}" dt="2025-08-07T09:12:03.310" v="1347" actId="2085"/>
          <ac:spMkLst>
            <pc:docMk/>
            <pc:sldMk cId="1378330772" sldId="272"/>
            <ac:spMk id="13" creationId="{ED15BBB5-A4B6-07B6-9E08-B60181D31354}"/>
          </ac:spMkLst>
        </pc:spChg>
        <pc:spChg chg="add mod ord">
          <ac:chgData name="i M" userId="977ad93bc3f529fa" providerId="LiveId" clId="{621CB713-ADE5-4295-9885-4755E87EA03A}" dt="2025-08-07T09:13:03.388" v="1357" actId="14100"/>
          <ac:spMkLst>
            <pc:docMk/>
            <pc:sldMk cId="1378330772" sldId="272"/>
            <ac:spMk id="14" creationId="{8B4E1EEA-F54F-B5B0-0FFB-3446CB987963}"/>
          </ac:spMkLst>
        </pc:spChg>
      </pc:sldChg>
      <pc:sldChg chg="addSp delSp modSp add mod modAnim modNotesTx">
        <pc:chgData name="i M" userId="977ad93bc3f529fa" providerId="LiveId" clId="{621CB713-ADE5-4295-9885-4755E87EA03A}" dt="2025-08-08T04:56:12.392" v="10199" actId="20577"/>
        <pc:sldMkLst>
          <pc:docMk/>
          <pc:sldMk cId="1713002268" sldId="273"/>
        </pc:sldMkLst>
        <pc:spChg chg="mod">
          <ac:chgData name="i M" userId="977ad93bc3f529fa" providerId="LiveId" clId="{621CB713-ADE5-4295-9885-4755E87EA03A}" dt="2025-08-07T16:50:46.799" v="4712" actId="113"/>
          <ac:spMkLst>
            <pc:docMk/>
            <pc:sldMk cId="1713002268" sldId="273"/>
            <ac:spMk id="2" creationId="{FBC07E87-AB11-77CC-592B-E96B07369CF6}"/>
          </ac:spMkLst>
        </pc:spChg>
        <pc:spChg chg="add mod">
          <ac:chgData name="i M" userId="977ad93bc3f529fa" providerId="LiveId" clId="{621CB713-ADE5-4295-9885-4755E87EA03A}" dt="2025-08-07T16:28:36.806" v="4581" actId="1076"/>
          <ac:spMkLst>
            <pc:docMk/>
            <pc:sldMk cId="1713002268" sldId="273"/>
            <ac:spMk id="3" creationId="{0E47109F-3AF5-24FB-DCCB-133EBD6855AD}"/>
          </ac:spMkLst>
        </pc:spChg>
        <pc:spChg chg="mod">
          <ac:chgData name="i M" userId="977ad93bc3f529fa" providerId="LiveId" clId="{621CB713-ADE5-4295-9885-4755E87EA03A}" dt="2025-08-07T16:50:36.715" v="4710" actId="1076"/>
          <ac:spMkLst>
            <pc:docMk/>
            <pc:sldMk cId="1713002268" sldId="273"/>
            <ac:spMk id="4" creationId="{C39DFE91-0051-C061-833D-8CC5CBE1A852}"/>
          </ac:spMkLst>
        </pc:spChg>
        <pc:spChg chg="add mod ord">
          <ac:chgData name="i M" userId="977ad93bc3f529fa" providerId="LiveId" clId="{621CB713-ADE5-4295-9885-4755E87EA03A}" dt="2025-08-07T16:15:34.195" v="4382" actId="1076"/>
          <ac:spMkLst>
            <pc:docMk/>
            <pc:sldMk cId="1713002268" sldId="273"/>
            <ac:spMk id="12" creationId="{6573CEEB-2BBE-EA51-145D-169E28E6B034}"/>
          </ac:spMkLst>
        </pc:spChg>
        <pc:spChg chg="add mod">
          <ac:chgData name="i M" userId="977ad93bc3f529fa" providerId="LiveId" clId="{621CB713-ADE5-4295-9885-4755E87EA03A}" dt="2025-08-07T16:28:45.696" v="4583" actId="1076"/>
          <ac:spMkLst>
            <pc:docMk/>
            <pc:sldMk cId="1713002268" sldId="273"/>
            <ac:spMk id="13" creationId="{9DE61AEC-B8D4-8AEC-94F5-FA809F5A369E}"/>
          </ac:spMkLst>
        </pc:spChg>
        <pc:spChg chg="add mod">
          <ac:chgData name="i M" userId="977ad93bc3f529fa" providerId="LiveId" clId="{621CB713-ADE5-4295-9885-4755E87EA03A}" dt="2025-08-07T16:28:55.255" v="4584" actId="1076"/>
          <ac:spMkLst>
            <pc:docMk/>
            <pc:sldMk cId="1713002268" sldId="273"/>
            <ac:spMk id="14" creationId="{D950FB30-8956-9CF1-C51B-ED5B58BC9916}"/>
          </ac:spMkLst>
        </pc:spChg>
        <pc:picChg chg="add del mod">
          <ac:chgData name="i M" userId="977ad93bc3f529fa" providerId="LiveId" clId="{621CB713-ADE5-4295-9885-4755E87EA03A}" dt="2025-08-07T16:13:23.624" v="4353" actId="478"/>
          <ac:picMkLst>
            <pc:docMk/>
            <pc:sldMk cId="1713002268" sldId="273"/>
            <ac:picMk id="6" creationId="{8BA22FE3-F26F-6978-15FA-2856ACA2E285}"/>
          </ac:picMkLst>
        </pc:picChg>
        <pc:picChg chg="add mod">
          <ac:chgData name="i M" userId="977ad93bc3f529fa" providerId="LiveId" clId="{621CB713-ADE5-4295-9885-4755E87EA03A}" dt="2025-08-07T16:14:33.413" v="4373" actId="1076"/>
          <ac:picMkLst>
            <pc:docMk/>
            <pc:sldMk cId="1713002268" sldId="273"/>
            <ac:picMk id="17" creationId="{64C52639-9BA5-C686-751D-4DF2EACD6AD5}"/>
          </ac:picMkLst>
        </pc:picChg>
        <pc:cxnChg chg="add del">
          <ac:chgData name="i M" userId="977ad93bc3f529fa" providerId="LiveId" clId="{621CB713-ADE5-4295-9885-4755E87EA03A}" dt="2025-08-07T15:07:10.964" v="2976" actId="11529"/>
          <ac:cxnSpMkLst>
            <pc:docMk/>
            <pc:sldMk cId="1713002268" sldId="273"/>
            <ac:cxnSpMk id="8" creationId="{D8841D7D-BD48-0242-C97C-E4CDBF7A92F0}"/>
          </ac:cxnSpMkLst>
        </pc:cxnChg>
        <pc:cxnChg chg="add del mod">
          <ac:chgData name="i M" userId="977ad93bc3f529fa" providerId="LiveId" clId="{621CB713-ADE5-4295-9885-4755E87EA03A}" dt="2025-08-07T16:13:41.959" v="4357" actId="478"/>
          <ac:cxnSpMkLst>
            <pc:docMk/>
            <pc:sldMk cId="1713002268" sldId="273"/>
            <ac:cxnSpMk id="10" creationId="{51E14CFB-EE24-B4EE-C829-2E41CFD1F7DC}"/>
          </ac:cxnSpMkLst>
        </pc:cxnChg>
      </pc:sldChg>
      <pc:sldChg chg="addSp delSp modSp add mod modAnim modNotesTx">
        <pc:chgData name="i M" userId="977ad93bc3f529fa" providerId="LiveId" clId="{621CB713-ADE5-4295-9885-4755E87EA03A}" dt="2025-08-07T18:46:34.815" v="6493"/>
        <pc:sldMkLst>
          <pc:docMk/>
          <pc:sldMk cId="1635615306" sldId="274"/>
        </pc:sldMkLst>
        <pc:spChg chg="mod">
          <ac:chgData name="i M" userId="977ad93bc3f529fa" providerId="LiveId" clId="{621CB713-ADE5-4295-9885-4755E87EA03A}" dt="2025-08-07T16:50:55.473" v="4713" actId="113"/>
          <ac:spMkLst>
            <pc:docMk/>
            <pc:sldMk cId="1635615306" sldId="274"/>
            <ac:spMk id="2" creationId="{07ED96E8-20D4-D5CB-1E51-B247B7B68F4F}"/>
          </ac:spMkLst>
        </pc:spChg>
        <pc:spChg chg="add del mod">
          <ac:chgData name="i M" userId="977ad93bc3f529fa" providerId="LiveId" clId="{621CB713-ADE5-4295-9885-4755E87EA03A}" dt="2025-08-07T16:19:37.977" v="4391" actId="478"/>
          <ac:spMkLst>
            <pc:docMk/>
            <pc:sldMk cId="1635615306" sldId="274"/>
            <ac:spMk id="3" creationId="{D67FFF97-2029-6247-AE47-FC99A030DE25}"/>
          </ac:spMkLst>
        </pc:spChg>
        <pc:spChg chg="add mod ord">
          <ac:chgData name="i M" userId="977ad93bc3f529fa" providerId="LiveId" clId="{621CB713-ADE5-4295-9885-4755E87EA03A}" dt="2025-08-07T18:45:16.669" v="6484" actId="20578"/>
          <ac:spMkLst>
            <pc:docMk/>
            <pc:sldMk cId="1635615306" sldId="274"/>
            <ac:spMk id="5" creationId="{51E13F9F-4AC6-DDFD-70BA-665ED261876D}"/>
          </ac:spMkLst>
        </pc:spChg>
        <pc:spChg chg="add mod">
          <ac:chgData name="i M" userId="977ad93bc3f529fa" providerId="LiveId" clId="{621CB713-ADE5-4295-9885-4755E87EA03A}" dt="2025-08-07T16:27:13.048" v="4578" actId="1076"/>
          <ac:spMkLst>
            <pc:docMk/>
            <pc:sldMk cId="1635615306" sldId="274"/>
            <ac:spMk id="6" creationId="{3CA103EA-D74A-2EA5-E79C-1E567EFB953F}"/>
          </ac:spMkLst>
        </pc:spChg>
        <pc:spChg chg="add del mod ord">
          <ac:chgData name="i M" userId="977ad93bc3f529fa" providerId="LiveId" clId="{621CB713-ADE5-4295-9885-4755E87EA03A}" dt="2025-08-07T16:19:37.977" v="4391" actId="478"/>
          <ac:spMkLst>
            <pc:docMk/>
            <pc:sldMk cId="1635615306" sldId="274"/>
            <ac:spMk id="7" creationId="{2262DEF7-507A-BCB4-CAE8-01B65ADD9C68}"/>
          </ac:spMkLst>
        </pc:spChg>
        <pc:spChg chg="add mod">
          <ac:chgData name="i M" userId="977ad93bc3f529fa" providerId="LiveId" clId="{621CB713-ADE5-4295-9885-4755E87EA03A}" dt="2025-08-07T18:46:04.397" v="6492" actId="1076"/>
          <ac:spMkLst>
            <pc:docMk/>
            <pc:sldMk cId="1635615306" sldId="274"/>
            <ac:spMk id="8" creationId="{2F87D446-ADE8-2F02-B61B-4D494F120E12}"/>
          </ac:spMkLst>
        </pc:spChg>
        <pc:spChg chg="add mod">
          <ac:chgData name="i M" userId="977ad93bc3f529fa" providerId="LiveId" clId="{621CB713-ADE5-4295-9885-4755E87EA03A}" dt="2025-08-07T16:04:19.057" v="3950" actId="1076"/>
          <ac:spMkLst>
            <pc:docMk/>
            <pc:sldMk cId="1635615306" sldId="274"/>
            <ac:spMk id="9" creationId="{4286029C-61F2-D73A-C290-057C8082BD12}"/>
          </ac:spMkLst>
        </pc:spChg>
        <pc:spChg chg="add del mod">
          <ac:chgData name="i M" userId="977ad93bc3f529fa" providerId="LiveId" clId="{621CB713-ADE5-4295-9885-4755E87EA03A}" dt="2025-08-07T16:05:30.784" v="3988" actId="478"/>
          <ac:spMkLst>
            <pc:docMk/>
            <pc:sldMk cId="1635615306" sldId="274"/>
            <ac:spMk id="10" creationId="{8B6CB89E-F704-E83B-D8C2-743E37C8C026}"/>
          </ac:spMkLst>
        </pc:spChg>
        <pc:spChg chg="add mod">
          <ac:chgData name="i M" userId="977ad93bc3f529fa" providerId="LiveId" clId="{621CB713-ADE5-4295-9885-4755E87EA03A}" dt="2025-08-07T16:27:18.344" v="4579" actId="1076"/>
          <ac:spMkLst>
            <pc:docMk/>
            <pc:sldMk cId="1635615306" sldId="274"/>
            <ac:spMk id="11" creationId="{8A8B5B07-5EC4-DC51-2061-241CB572792C}"/>
          </ac:spMkLst>
        </pc:spChg>
        <pc:spChg chg="add mod ord">
          <ac:chgData name="i M" userId="977ad93bc3f529fa" providerId="LiveId" clId="{621CB713-ADE5-4295-9885-4755E87EA03A}" dt="2025-08-07T16:26:52.602" v="4570" actId="167"/>
          <ac:spMkLst>
            <pc:docMk/>
            <pc:sldMk cId="1635615306" sldId="274"/>
            <ac:spMk id="12" creationId="{E2A49E1C-C996-52BA-7807-8E23DD35BC23}"/>
          </ac:spMkLst>
        </pc:spChg>
        <pc:spChg chg="add del mod">
          <ac:chgData name="i M" userId="977ad93bc3f529fa" providerId="LiveId" clId="{621CB713-ADE5-4295-9885-4755E87EA03A}" dt="2025-08-07T16:22:58.450" v="4464" actId="478"/>
          <ac:spMkLst>
            <pc:docMk/>
            <pc:sldMk cId="1635615306" sldId="274"/>
            <ac:spMk id="13" creationId="{DDEF2A4A-BD0F-7195-D9F5-EC856C3204CC}"/>
          </ac:spMkLst>
        </pc:spChg>
        <pc:spChg chg="add del mod ord">
          <ac:chgData name="i M" userId="977ad93bc3f529fa" providerId="LiveId" clId="{621CB713-ADE5-4295-9885-4755E87EA03A}" dt="2025-08-07T16:22:58.450" v="4464" actId="478"/>
          <ac:spMkLst>
            <pc:docMk/>
            <pc:sldMk cId="1635615306" sldId="274"/>
            <ac:spMk id="14" creationId="{1E63EE3F-00F5-AB09-E3B0-A0B709E686A7}"/>
          </ac:spMkLst>
        </pc:spChg>
        <pc:spChg chg="add mod">
          <ac:chgData name="i M" userId="977ad93bc3f529fa" providerId="LiveId" clId="{621CB713-ADE5-4295-9885-4755E87EA03A}" dt="2025-08-07T16:39:56.054" v="4632" actId="1076"/>
          <ac:spMkLst>
            <pc:docMk/>
            <pc:sldMk cId="1635615306" sldId="274"/>
            <ac:spMk id="15" creationId="{C1F8FCEE-961C-B258-0352-5958D49873A6}"/>
          </ac:spMkLst>
        </pc:spChg>
        <pc:spChg chg="add mod">
          <ac:chgData name="i M" userId="977ad93bc3f529fa" providerId="LiveId" clId="{621CB713-ADE5-4295-9885-4755E87EA03A}" dt="2025-08-07T16:40:00.186" v="4633" actId="1076"/>
          <ac:spMkLst>
            <pc:docMk/>
            <pc:sldMk cId="1635615306" sldId="274"/>
            <ac:spMk id="17" creationId="{04D3134C-4DA4-00B7-7048-CF56C09F7318}"/>
          </ac:spMkLst>
        </pc:spChg>
        <pc:spChg chg="add mod">
          <ac:chgData name="i M" userId="977ad93bc3f529fa" providerId="LiveId" clId="{621CB713-ADE5-4295-9885-4755E87EA03A}" dt="2025-08-07T18:45:59.782" v="6491" actId="1076"/>
          <ac:spMkLst>
            <pc:docMk/>
            <pc:sldMk cId="1635615306" sldId="274"/>
            <ac:spMk id="19" creationId="{33FDD4BC-2855-F30F-92D5-A6F0046BE374}"/>
          </ac:spMkLst>
        </pc:spChg>
        <pc:cxnChg chg="add del">
          <ac:chgData name="i M" userId="977ad93bc3f529fa" providerId="LiveId" clId="{621CB713-ADE5-4295-9885-4755E87EA03A}" dt="2025-08-07T09:08:14.737" v="1298" actId="11529"/>
          <ac:cxnSpMkLst>
            <pc:docMk/>
            <pc:sldMk cId="1635615306" sldId="274"/>
            <ac:cxnSpMk id="6" creationId="{26ECB634-C498-8E48-B1D4-E0FF9CD0F5EF}"/>
          </ac:cxnSpMkLst>
        </pc:cxnChg>
      </pc:sldChg>
      <pc:sldChg chg="addSp delSp modSp add mod modNotesTx">
        <pc:chgData name="i M" userId="977ad93bc3f529fa" providerId="LiveId" clId="{621CB713-ADE5-4295-9885-4755E87EA03A}" dt="2025-08-08T05:25:05.423" v="10623" actId="1035"/>
        <pc:sldMkLst>
          <pc:docMk/>
          <pc:sldMk cId="1495869314" sldId="275"/>
        </pc:sldMkLst>
        <pc:spChg chg="mod">
          <ac:chgData name="i M" userId="977ad93bc3f529fa" providerId="LiveId" clId="{621CB713-ADE5-4295-9885-4755E87EA03A}" dt="2025-08-07T18:01:55.298" v="5916" actId="1076"/>
          <ac:spMkLst>
            <pc:docMk/>
            <pc:sldMk cId="1495869314" sldId="275"/>
            <ac:spMk id="2" creationId="{2C20BED8-FE3A-336E-A75D-1A9B018C45FE}"/>
          </ac:spMkLst>
        </pc:spChg>
        <pc:spChg chg="add del">
          <ac:chgData name="i M" userId="977ad93bc3f529fa" providerId="LiveId" clId="{621CB713-ADE5-4295-9885-4755E87EA03A}" dt="2025-08-08T05:19:36.633" v="10606" actId="478"/>
          <ac:spMkLst>
            <pc:docMk/>
            <pc:sldMk cId="1495869314" sldId="275"/>
            <ac:spMk id="3" creationId="{369F6EBD-8CCD-177D-5C68-1728AA5AE151}"/>
          </ac:spMkLst>
        </pc:spChg>
        <pc:spChg chg="add del mod">
          <ac:chgData name="i M" userId="977ad93bc3f529fa" providerId="LiveId" clId="{621CB713-ADE5-4295-9885-4755E87EA03A}" dt="2025-08-07T18:01:47.482" v="5914" actId="478"/>
          <ac:spMkLst>
            <pc:docMk/>
            <pc:sldMk cId="1495869314" sldId="275"/>
            <ac:spMk id="3" creationId="{5305FE18-EF35-CD66-F23F-5D56F6B466B1}"/>
          </ac:spMkLst>
        </pc:spChg>
        <pc:spChg chg="add mod">
          <ac:chgData name="i M" userId="977ad93bc3f529fa" providerId="LiveId" clId="{621CB713-ADE5-4295-9885-4755E87EA03A}" dt="2025-08-08T03:32:56.410" v="8143" actId="1076"/>
          <ac:spMkLst>
            <pc:docMk/>
            <pc:sldMk cId="1495869314" sldId="275"/>
            <ac:spMk id="5" creationId="{25FC4802-A4A8-07F9-1989-2AEE07CF30CE}"/>
          </ac:spMkLst>
        </pc:spChg>
        <pc:spChg chg="add del mod">
          <ac:chgData name="i M" userId="977ad93bc3f529fa" providerId="LiveId" clId="{621CB713-ADE5-4295-9885-4755E87EA03A}" dt="2025-08-07T18:01:44.837" v="5913" actId="478"/>
          <ac:spMkLst>
            <pc:docMk/>
            <pc:sldMk cId="1495869314" sldId="275"/>
            <ac:spMk id="6" creationId="{FA27936B-A177-4F02-298F-2A7AFB1684D5}"/>
          </ac:spMkLst>
        </pc:spChg>
        <pc:spChg chg="add del mod">
          <ac:chgData name="i M" userId="977ad93bc3f529fa" providerId="LiveId" clId="{621CB713-ADE5-4295-9885-4755E87EA03A}" dt="2025-08-08T03:41:38.670" v="8332" actId="478"/>
          <ac:spMkLst>
            <pc:docMk/>
            <pc:sldMk cId="1495869314" sldId="275"/>
            <ac:spMk id="7" creationId="{8E88E8F3-419E-D35B-AC9A-0723D9C6DF96}"/>
          </ac:spMkLst>
        </pc:spChg>
        <pc:spChg chg="add mod">
          <ac:chgData name="i M" userId="977ad93bc3f529fa" providerId="LiveId" clId="{621CB713-ADE5-4295-9885-4755E87EA03A}" dt="2025-08-08T05:20:45.353" v="10614" actId="1076"/>
          <ac:spMkLst>
            <pc:docMk/>
            <pc:sldMk cId="1495869314" sldId="275"/>
            <ac:spMk id="8" creationId="{4DD5E5BC-3ADA-FC1E-0EA8-691A8AC801E2}"/>
          </ac:spMkLst>
        </pc:spChg>
        <pc:spChg chg="add del mod">
          <ac:chgData name="i M" userId="977ad93bc3f529fa" providerId="LiveId" clId="{621CB713-ADE5-4295-9885-4755E87EA03A}" dt="2025-08-08T05:21:03.733" v="10618" actId="1076"/>
          <ac:spMkLst>
            <pc:docMk/>
            <pc:sldMk cId="1495869314" sldId="275"/>
            <ac:spMk id="9" creationId="{083FCD30-401B-2690-07E2-4C9DD2498E3C}"/>
          </ac:spMkLst>
        </pc:spChg>
        <pc:spChg chg="add mod ord">
          <ac:chgData name="i M" userId="977ad93bc3f529fa" providerId="LiveId" clId="{621CB713-ADE5-4295-9885-4755E87EA03A}" dt="2025-08-08T05:20:53.212" v="10616" actId="167"/>
          <ac:spMkLst>
            <pc:docMk/>
            <pc:sldMk cId="1495869314" sldId="275"/>
            <ac:spMk id="10" creationId="{F6BEAB98-B118-0847-EBEA-BEE1A82369F2}"/>
          </ac:spMkLst>
        </pc:spChg>
        <pc:spChg chg="add mod">
          <ac:chgData name="i M" userId="977ad93bc3f529fa" providerId="LiveId" clId="{621CB713-ADE5-4295-9885-4755E87EA03A}" dt="2025-08-08T05:20:57.358" v="10617" actId="1076"/>
          <ac:spMkLst>
            <pc:docMk/>
            <pc:sldMk cId="1495869314" sldId="275"/>
            <ac:spMk id="11" creationId="{0B2D9AE4-3893-E91E-4BBA-A77B261D004C}"/>
          </ac:spMkLst>
        </pc:spChg>
        <pc:picChg chg="add mod">
          <ac:chgData name="i M" userId="977ad93bc3f529fa" providerId="LiveId" clId="{621CB713-ADE5-4295-9885-4755E87EA03A}" dt="2025-08-08T05:25:05.423" v="10623" actId="1035"/>
          <ac:picMkLst>
            <pc:docMk/>
            <pc:sldMk cId="1495869314" sldId="275"/>
            <ac:picMk id="7" creationId="{531CB13B-9095-F526-43BB-1FEE6C32CF32}"/>
          </ac:picMkLst>
        </pc:picChg>
      </pc:sldChg>
      <pc:sldChg chg="addSp delSp modSp add mod addAnim delAnim modAnim modNotesTx">
        <pc:chgData name="i M" userId="977ad93bc3f529fa" providerId="LiveId" clId="{621CB713-ADE5-4295-9885-4755E87EA03A}" dt="2025-08-08T03:50:46.202" v="8628" actId="20577"/>
        <pc:sldMkLst>
          <pc:docMk/>
          <pc:sldMk cId="37016706" sldId="276"/>
        </pc:sldMkLst>
        <pc:spChg chg="mod">
          <ac:chgData name="i M" userId="977ad93bc3f529fa" providerId="LiveId" clId="{621CB713-ADE5-4295-9885-4755E87EA03A}" dt="2025-08-07T17:10:50.363" v="5174" actId="113"/>
          <ac:spMkLst>
            <pc:docMk/>
            <pc:sldMk cId="37016706" sldId="276"/>
            <ac:spMk id="2" creationId="{B2A804A8-4414-DC66-9117-78C6E3F13049}"/>
          </ac:spMkLst>
        </pc:spChg>
        <pc:spChg chg="add del mod">
          <ac:chgData name="i M" userId="977ad93bc3f529fa" providerId="LiveId" clId="{621CB713-ADE5-4295-9885-4755E87EA03A}" dt="2025-08-07T10:20:02.871" v="2305" actId="478"/>
          <ac:spMkLst>
            <pc:docMk/>
            <pc:sldMk cId="37016706" sldId="276"/>
            <ac:spMk id="3" creationId="{48E05BE3-EDBC-F067-3FF4-C6D492926D5B}"/>
          </ac:spMkLst>
        </pc:spChg>
        <pc:spChg chg="mod">
          <ac:chgData name="i M" userId="977ad93bc3f529fa" providerId="LiveId" clId="{621CB713-ADE5-4295-9885-4755E87EA03A}" dt="2025-08-08T02:51:37.245" v="7080" actId="1076"/>
          <ac:spMkLst>
            <pc:docMk/>
            <pc:sldMk cId="37016706" sldId="276"/>
            <ac:spMk id="7" creationId="{27333B75-4C87-D316-316E-C315CCAE75B6}"/>
          </ac:spMkLst>
        </pc:spChg>
        <pc:spChg chg="add del">
          <ac:chgData name="i M" userId="977ad93bc3f529fa" providerId="LiveId" clId="{621CB713-ADE5-4295-9885-4755E87EA03A}" dt="2025-08-07T15:56:08.944" v="3841" actId="22"/>
          <ac:spMkLst>
            <pc:docMk/>
            <pc:sldMk cId="37016706" sldId="276"/>
            <ac:spMk id="8" creationId="{9B379592-8A6D-8CA5-0FAF-D785F79A4B27}"/>
          </ac:spMkLst>
        </pc:spChg>
        <pc:spChg chg="add del mod">
          <ac:chgData name="i M" userId="977ad93bc3f529fa" providerId="LiveId" clId="{621CB713-ADE5-4295-9885-4755E87EA03A}" dt="2025-08-07T16:02:11.370" v="3921" actId="478"/>
          <ac:spMkLst>
            <pc:docMk/>
            <pc:sldMk cId="37016706" sldId="276"/>
            <ac:spMk id="10" creationId="{A24E5832-0F96-05A0-44C9-D5352E5C4B2A}"/>
          </ac:spMkLst>
        </pc:spChg>
        <pc:spChg chg="add del mod">
          <ac:chgData name="i M" userId="977ad93bc3f529fa" providerId="LiveId" clId="{621CB713-ADE5-4295-9885-4755E87EA03A}" dt="2025-08-07T16:02:11.370" v="3921" actId="478"/>
          <ac:spMkLst>
            <pc:docMk/>
            <pc:sldMk cId="37016706" sldId="276"/>
            <ac:spMk id="12" creationId="{A17D028D-DEBD-2848-427A-3149F4CD4DA3}"/>
          </ac:spMkLst>
        </pc:spChg>
        <pc:spChg chg="add del mod">
          <ac:chgData name="i M" userId="977ad93bc3f529fa" providerId="LiveId" clId="{621CB713-ADE5-4295-9885-4755E87EA03A}" dt="2025-08-07T16:02:11.370" v="3921" actId="478"/>
          <ac:spMkLst>
            <pc:docMk/>
            <pc:sldMk cId="37016706" sldId="276"/>
            <ac:spMk id="13" creationId="{EB329116-E625-6EAE-5829-E45398195DC9}"/>
          </ac:spMkLst>
        </pc:spChg>
        <pc:spChg chg="add del mod">
          <ac:chgData name="i M" userId="977ad93bc3f529fa" providerId="LiveId" clId="{621CB713-ADE5-4295-9885-4755E87EA03A}" dt="2025-08-07T16:02:11.370" v="3921" actId="478"/>
          <ac:spMkLst>
            <pc:docMk/>
            <pc:sldMk cId="37016706" sldId="276"/>
            <ac:spMk id="14" creationId="{64BA1EFA-B7CE-8420-4E61-5ADEFF11A899}"/>
          </ac:spMkLst>
        </pc:spChg>
        <pc:spChg chg="add del mod">
          <ac:chgData name="i M" userId="977ad93bc3f529fa" providerId="LiveId" clId="{621CB713-ADE5-4295-9885-4755E87EA03A}" dt="2025-08-08T03:00:02.167" v="7246" actId="478"/>
          <ac:spMkLst>
            <pc:docMk/>
            <pc:sldMk cId="37016706" sldId="276"/>
            <ac:spMk id="15" creationId="{A1E61BCF-4B1A-50E9-6551-2118B3AA4817}"/>
          </ac:spMkLst>
        </pc:spChg>
        <pc:spChg chg="add del mod">
          <ac:chgData name="i M" userId="977ad93bc3f529fa" providerId="LiveId" clId="{621CB713-ADE5-4295-9885-4755E87EA03A}" dt="2025-08-08T03:00:02.167" v="7246" actId="478"/>
          <ac:spMkLst>
            <pc:docMk/>
            <pc:sldMk cId="37016706" sldId="276"/>
            <ac:spMk id="16" creationId="{0BD05798-4FA5-9AD9-DE40-3F20C15B8F90}"/>
          </ac:spMkLst>
        </pc:spChg>
        <pc:spChg chg="add mod">
          <ac:chgData name="i M" userId="977ad93bc3f529fa" providerId="LiveId" clId="{621CB713-ADE5-4295-9885-4755E87EA03A}" dt="2025-08-07T17:15:37.270" v="5304" actId="14100"/>
          <ac:spMkLst>
            <pc:docMk/>
            <pc:sldMk cId="37016706" sldId="276"/>
            <ac:spMk id="17" creationId="{CEDCC94D-5100-D317-B9F4-AAF35211FE11}"/>
          </ac:spMkLst>
        </pc:spChg>
        <pc:spChg chg="add del mod">
          <ac:chgData name="i M" userId="977ad93bc3f529fa" providerId="LiveId" clId="{621CB713-ADE5-4295-9885-4755E87EA03A}" dt="2025-08-07T17:08:00.631" v="5084" actId="478"/>
          <ac:spMkLst>
            <pc:docMk/>
            <pc:sldMk cId="37016706" sldId="276"/>
            <ac:spMk id="18" creationId="{A3253C96-8EC4-5D70-BC51-6C4948CB00D7}"/>
          </ac:spMkLst>
        </pc:spChg>
        <pc:spChg chg="add mod">
          <ac:chgData name="i M" userId="977ad93bc3f529fa" providerId="LiveId" clId="{621CB713-ADE5-4295-9885-4755E87EA03A}" dt="2025-08-08T02:51:42.257" v="7081" actId="1076"/>
          <ac:spMkLst>
            <pc:docMk/>
            <pc:sldMk cId="37016706" sldId="276"/>
            <ac:spMk id="19" creationId="{4DA7F7FE-1215-A1D6-D0D1-3983D2074EF5}"/>
          </ac:spMkLst>
        </pc:spChg>
        <pc:spChg chg="add mod">
          <ac:chgData name="i M" userId="977ad93bc3f529fa" providerId="LiveId" clId="{621CB713-ADE5-4295-9885-4755E87EA03A}" dt="2025-08-07T17:15:37.270" v="5304" actId="14100"/>
          <ac:spMkLst>
            <pc:docMk/>
            <pc:sldMk cId="37016706" sldId="276"/>
            <ac:spMk id="20" creationId="{0EB6E7C4-64A7-2842-E18E-6871030F031C}"/>
          </ac:spMkLst>
        </pc:spChg>
        <pc:spChg chg="add mod">
          <ac:chgData name="i M" userId="977ad93bc3f529fa" providerId="LiveId" clId="{621CB713-ADE5-4295-9885-4755E87EA03A}" dt="2025-08-07T17:15:37.270" v="5304" actId="14100"/>
          <ac:spMkLst>
            <pc:docMk/>
            <pc:sldMk cId="37016706" sldId="276"/>
            <ac:spMk id="21" creationId="{EF108E1B-FA67-B628-3BAB-04CBC27971AF}"/>
          </ac:spMkLst>
        </pc:spChg>
        <pc:spChg chg="add mod">
          <ac:chgData name="i M" userId="977ad93bc3f529fa" providerId="LiveId" clId="{621CB713-ADE5-4295-9885-4755E87EA03A}" dt="2025-08-07T17:15:37.270" v="5304" actId="14100"/>
          <ac:spMkLst>
            <pc:docMk/>
            <pc:sldMk cId="37016706" sldId="276"/>
            <ac:spMk id="22" creationId="{2E977470-4591-A88C-1820-9662F84B8FBF}"/>
          </ac:spMkLst>
        </pc:spChg>
        <pc:spChg chg="add mod">
          <ac:chgData name="i M" userId="977ad93bc3f529fa" providerId="LiveId" clId="{621CB713-ADE5-4295-9885-4755E87EA03A}" dt="2025-08-08T02:52:01.387" v="7085" actId="1076"/>
          <ac:spMkLst>
            <pc:docMk/>
            <pc:sldMk cId="37016706" sldId="276"/>
            <ac:spMk id="24" creationId="{F71A8ADB-3242-851D-7D83-003CC8D271EE}"/>
          </ac:spMkLst>
        </pc:spChg>
        <pc:spChg chg="add mod">
          <ac:chgData name="i M" userId="977ad93bc3f529fa" providerId="LiveId" clId="{621CB713-ADE5-4295-9885-4755E87EA03A}" dt="2025-08-08T03:50:02.146" v="8563" actId="1076"/>
          <ac:spMkLst>
            <pc:docMk/>
            <pc:sldMk cId="37016706" sldId="276"/>
            <ac:spMk id="26" creationId="{55AC3090-55E8-EF7C-CD79-514A7EA5A594}"/>
          </ac:spMkLst>
        </pc:spChg>
        <pc:spChg chg="add del mod">
          <ac:chgData name="i M" userId="977ad93bc3f529fa" providerId="LiveId" clId="{621CB713-ADE5-4295-9885-4755E87EA03A}" dt="2025-08-08T03:46:59.798" v="8461" actId="478"/>
          <ac:spMkLst>
            <pc:docMk/>
            <pc:sldMk cId="37016706" sldId="276"/>
            <ac:spMk id="31" creationId="{BF30FDB4-7784-8DAF-DD8E-93E571BCCE45}"/>
          </ac:spMkLst>
        </pc:spChg>
        <pc:spChg chg="add del mod">
          <ac:chgData name="i M" userId="977ad93bc3f529fa" providerId="LiveId" clId="{621CB713-ADE5-4295-9885-4755E87EA03A}" dt="2025-08-08T03:46:53.261" v="8459" actId="478"/>
          <ac:spMkLst>
            <pc:docMk/>
            <pc:sldMk cId="37016706" sldId="276"/>
            <ac:spMk id="33" creationId="{03BD9694-6404-8964-989A-8BF99E7955A1}"/>
          </ac:spMkLst>
        </pc:spChg>
        <pc:spChg chg="add del mod">
          <ac:chgData name="i M" userId="977ad93bc3f529fa" providerId="LiveId" clId="{621CB713-ADE5-4295-9885-4755E87EA03A}" dt="2025-08-08T03:47:02.514" v="8462" actId="478"/>
          <ac:spMkLst>
            <pc:docMk/>
            <pc:sldMk cId="37016706" sldId="276"/>
            <ac:spMk id="34" creationId="{47008C4E-3296-39C5-2771-51E12FB9E796}"/>
          </ac:spMkLst>
        </pc:spChg>
        <pc:spChg chg="add del mod">
          <ac:chgData name="i M" userId="977ad93bc3f529fa" providerId="LiveId" clId="{621CB713-ADE5-4295-9885-4755E87EA03A}" dt="2025-08-08T03:46:41.031" v="8458" actId="478"/>
          <ac:spMkLst>
            <pc:docMk/>
            <pc:sldMk cId="37016706" sldId="276"/>
            <ac:spMk id="35" creationId="{9EC0E0DA-3504-0775-D688-296F92428F15}"/>
          </ac:spMkLst>
        </pc:spChg>
        <pc:spChg chg="add del mod">
          <ac:chgData name="i M" userId="977ad93bc3f529fa" providerId="LiveId" clId="{621CB713-ADE5-4295-9885-4755E87EA03A}" dt="2025-08-08T03:25:32.208" v="7885"/>
          <ac:spMkLst>
            <pc:docMk/>
            <pc:sldMk cId="37016706" sldId="276"/>
            <ac:spMk id="40" creationId="{298F9D74-A054-58DE-ECFF-EB11ED7444E6}"/>
          </ac:spMkLst>
        </pc:spChg>
        <pc:spChg chg="add del mod">
          <ac:chgData name="i M" userId="977ad93bc3f529fa" providerId="LiveId" clId="{621CB713-ADE5-4295-9885-4755E87EA03A}" dt="2025-08-08T03:46:29.901" v="8456" actId="478"/>
          <ac:spMkLst>
            <pc:docMk/>
            <pc:sldMk cId="37016706" sldId="276"/>
            <ac:spMk id="41" creationId="{BDC7E894-6694-781F-7FBC-9CC415A804E3}"/>
          </ac:spMkLst>
        </pc:spChg>
        <pc:spChg chg="add del mod">
          <ac:chgData name="i M" userId="977ad93bc3f529fa" providerId="LiveId" clId="{621CB713-ADE5-4295-9885-4755E87EA03A}" dt="2025-08-08T03:46:36.785" v="8457" actId="478"/>
          <ac:spMkLst>
            <pc:docMk/>
            <pc:sldMk cId="37016706" sldId="276"/>
            <ac:spMk id="42" creationId="{C08C1B11-A2AC-2BBD-E593-290159EAAB37}"/>
          </ac:spMkLst>
        </pc:spChg>
        <pc:spChg chg="add del mod">
          <ac:chgData name="i M" userId="977ad93bc3f529fa" providerId="LiveId" clId="{621CB713-ADE5-4295-9885-4755E87EA03A}" dt="2025-08-08T03:50:46.202" v="8628" actId="20577"/>
          <ac:spMkLst>
            <pc:docMk/>
            <pc:sldMk cId="37016706" sldId="276"/>
            <ac:spMk id="43" creationId="{7DA1572E-E889-509F-D31B-40BB6791DE9E}"/>
          </ac:spMkLst>
        </pc:spChg>
        <pc:picChg chg="add mod">
          <ac:chgData name="i M" userId="977ad93bc3f529fa" providerId="LiveId" clId="{621CB713-ADE5-4295-9885-4755E87EA03A}" dt="2025-08-08T03:23:27.491" v="7840" actId="931"/>
          <ac:picMkLst>
            <pc:docMk/>
            <pc:sldMk cId="37016706" sldId="276"/>
            <ac:picMk id="37" creationId="{2330F579-80D8-38E9-B7B3-CA8254F4A3CF}"/>
          </ac:picMkLst>
        </pc:picChg>
        <pc:picChg chg="add mod">
          <ac:chgData name="i M" userId="977ad93bc3f529fa" providerId="LiveId" clId="{621CB713-ADE5-4295-9885-4755E87EA03A}" dt="2025-08-08T03:23:27.491" v="7840" actId="931"/>
          <ac:picMkLst>
            <pc:docMk/>
            <pc:sldMk cId="37016706" sldId="276"/>
            <ac:picMk id="39" creationId="{95BB2609-CD5D-716E-B0E8-D4A160D32F3D}"/>
          </ac:picMkLst>
        </pc:picChg>
        <pc:cxnChg chg="add del mod">
          <ac:chgData name="i M" userId="977ad93bc3f529fa" providerId="LiveId" clId="{621CB713-ADE5-4295-9885-4755E87EA03A}" dt="2025-08-08T03:46:55.574" v="8460" actId="478"/>
          <ac:cxnSpMkLst>
            <pc:docMk/>
            <pc:sldMk cId="37016706" sldId="276"/>
            <ac:cxnSpMk id="28" creationId="{161183F3-AA9F-EE5D-050E-C3726FEB0373}"/>
          </ac:cxnSpMkLst>
        </pc:cxnChg>
      </pc:sldChg>
      <pc:sldChg chg="add">
        <pc:chgData name="i M" userId="977ad93bc3f529fa" providerId="LiveId" clId="{621CB713-ADE5-4295-9885-4755E87EA03A}" dt="2025-08-07T08:32:57.037" v="601"/>
        <pc:sldMkLst>
          <pc:docMk/>
          <pc:sldMk cId="1246941628" sldId="276"/>
        </pc:sldMkLst>
      </pc:sldChg>
      <pc:sldChg chg="addSp delSp modSp add mod ord addAnim delAnim modAnim modNotesTx">
        <pc:chgData name="i M" userId="977ad93bc3f529fa" providerId="LiveId" clId="{621CB713-ADE5-4295-9885-4755E87EA03A}" dt="2025-08-08T03:12:02.342" v="7550" actId="6549"/>
        <pc:sldMkLst>
          <pc:docMk/>
          <pc:sldMk cId="98238544" sldId="277"/>
        </pc:sldMkLst>
        <pc:spChg chg="mod">
          <ac:chgData name="i M" userId="977ad93bc3f529fa" providerId="LiveId" clId="{621CB713-ADE5-4295-9885-4755E87EA03A}" dt="2025-08-07T16:50:14.941" v="4706" actId="113"/>
          <ac:spMkLst>
            <pc:docMk/>
            <pc:sldMk cId="98238544" sldId="277"/>
            <ac:spMk id="2" creationId="{A9DE8310-149B-2A1E-139F-A0D52E3E5A25}"/>
          </ac:spMkLst>
        </pc:spChg>
        <pc:spChg chg="del mod">
          <ac:chgData name="i M" userId="977ad93bc3f529fa" providerId="LiveId" clId="{621CB713-ADE5-4295-9885-4755E87EA03A}" dt="2025-08-07T09:15:18.204" v="1370" actId="478"/>
          <ac:spMkLst>
            <pc:docMk/>
            <pc:sldMk cId="98238544" sldId="277"/>
            <ac:spMk id="3" creationId="{35453355-DB83-EC69-1C1E-81B8B31A9AC9}"/>
          </ac:spMkLst>
        </pc:spChg>
        <pc:spChg chg="add mod">
          <ac:chgData name="i M" userId="977ad93bc3f529fa" providerId="LiveId" clId="{621CB713-ADE5-4295-9885-4755E87EA03A}" dt="2025-08-07T15:13:48.532" v="3112" actId="255"/>
          <ac:spMkLst>
            <pc:docMk/>
            <pc:sldMk cId="98238544" sldId="277"/>
            <ac:spMk id="3" creationId="{9916E699-2DCC-1B6D-209D-D5BCAE218B23}"/>
          </ac:spMkLst>
        </pc:spChg>
        <pc:spChg chg="add del mod">
          <ac:chgData name="i M" userId="977ad93bc3f529fa" providerId="LiveId" clId="{621CB713-ADE5-4295-9885-4755E87EA03A}" dt="2025-08-07T16:50:10.565" v="4705" actId="113"/>
          <ac:spMkLst>
            <pc:docMk/>
            <pc:sldMk cId="98238544" sldId="277"/>
            <ac:spMk id="4" creationId="{309AB20B-F1C4-A84D-2392-8A3CDE371BEF}"/>
          </ac:spMkLst>
        </pc:spChg>
        <pc:spChg chg="mod">
          <ac:chgData name="i M" userId="977ad93bc3f529fa" providerId="LiveId" clId="{621CB713-ADE5-4295-9885-4755E87EA03A}" dt="2025-08-07T16:50:10.565" v="4705" actId="113"/>
          <ac:spMkLst>
            <pc:docMk/>
            <pc:sldMk cId="98238544" sldId="277"/>
            <ac:spMk id="5" creationId="{E1B40934-1DE1-C198-2099-6580BAD0E271}"/>
          </ac:spMkLst>
        </pc:spChg>
        <pc:spChg chg="del mod">
          <ac:chgData name="i M" userId="977ad93bc3f529fa" providerId="LiveId" clId="{621CB713-ADE5-4295-9885-4755E87EA03A}" dt="2025-08-07T09:15:13.022" v="1368" actId="478"/>
          <ac:spMkLst>
            <pc:docMk/>
            <pc:sldMk cId="98238544" sldId="277"/>
            <ac:spMk id="6" creationId="{B5CC64E5-4452-AD3F-DF0E-05F9588E11CA}"/>
          </ac:spMkLst>
        </pc:spChg>
        <pc:spChg chg="del">
          <ac:chgData name="i M" userId="977ad93bc3f529fa" providerId="LiveId" clId="{621CB713-ADE5-4295-9885-4755E87EA03A}" dt="2025-08-07T09:15:42.489" v="1373" actId="478"/>
          <ac:spMkLst>
            <pc:docMk/>
            <pc:sldMk cId="98238544" sldId="277"/>
            <ac:spMk id="7" creationId="{5D72EA64-56D0-8C40-EBA3-792C108AE4B8}"/>
          </ac:spMkLst>
        </pc:spChg>
        <pc:spChg chg="del">
          <ac:chgData name="i M" userId="977ad93bc3f529fa" providerId="LiveId" clId="{621CB713-ADE5-4295-9885-4755E87EA03A}" dt="2025-08-07T09:15:47.876" v="1375" actId="478"/>
          <ac:spMkLst>
            <pc:docMk/>
            <pc:sldMk cId="98238544" sldId="277"/>
            <ac:spMk id="8" creationId="{80D7950C-B63B-9DAF-3546-FFEE7693771A}"/>
          </ac:spMkLst>
        </pc:spChg>
        <pc:spChg chg="del mod">
          <ac:chgData name="i M" userId="977ad93bc3f529fa" providerId="LiveId" clId="{621CB713-ADE5-4295-9885-4755E87EA03A}" dt="2025-08-07T09:16:05.635" v="1377" actId="478"/>
          <ac:spMkLst>
            <pc:docMk/>
            <pc:sldMk cId="98238544" sldId="277"/>
            <ac:spMk id="9" creationId="{6E1D63F6-62B3-67A8-D18F-8CB7080C2750}"/>
          </ac:spMkLst>
        </pc:spChg>
        <pc:spChg chg="add del mod">
          <ac:chgData name="i M" userId="977ad93bc3f529fa" providerId="LiveId" clId="{621CB713-ADE5-4295-9885-4755E87EA03A}" dt="2025-08-07T09:32:26.673" v="1636"/>
          <ac:spMkLst>
            <pc:docMk/>
            <pc:sldMk cId="98238544" sldId="277"/>
            <ac:spMk id="10" creationId="{63745F83-05C1-59C9-0206-154C2EA6A636}"/>
          </ac:spMkLst>
        </pc:spChg>
        <pc:spChg chg="del">
          <ac:chgData name="i M" userId="977ad93bc3f529fa" providerId="LiveId" clId="{621CB713-ADE5-4295-9885-4755E87EA03A}" dt="2025-08-07T09:15:05.325" v="1365" actId="478"/>
          <ac:spMkLst>
            <pc:docMk/>
            <pc:sldMk cId="98238544" sldId="277"/>
            <ac:spMk id="11" creationId="{E95008C7-FF41-D17E-85B6-6F42CEE4E698}"/>
          </ac:spMkLst>
        </pc:spChg>
        <pc:spChg chg="del">
          <ac:chgData name="i M" userId="977ad93bc3f529fa" providerId="LiveId" clId="{621CB713-ADE5-4295-9885-4755E87EA03A}" dt="2025-08-07T09:15:44.992" v="1374" actId="478"/>
          <ac:spMkLst>
            <pc:docMk/>
            <pc:sldMk cId="98238544" sldId="277"/>
            <ac:spMk id="12" creationId="{2052B6CA-1036-F03D-B581-A2EDB7963FAB}"/>
          </ac:spMkLst>
        </pc:spChg>
        <pc:spChg chg="del">
          <ac:chgData name="i M" userId="977ad93bc3f529fa" providerId="LiveId" clId="{621CB713-ADE5-4295-9885-4755E87EA03A}" dt="2025-08-07T09:15:38.682" v="1372" actId="478"/>
          <ac:spMkLst>
            <pc:docMk/>
            <pc:sldMk cId="98238544" sldId="277"/>
            <ac:spMk id="13" creationId="{24B78A2C-1084-625B-5EF2-4EB74A379F2A}"/>
          </ac:spMkLst>
        </pc:spChg>
        <pc:spChg chg="del">
          <ac:chgData name="i M" userId="977ad93bc3f529fa" providerId="LiveId" clId="{621CB713-ADE5-4295-9885-4755E87EA03A}" dt="2025-08-07T09:15:27.167" v="1371" actId="478"/>
          <ac:spMkLst>
            <pc:docMk/>
            <pc:sldMk cId="98238544" sldId="277"/>
            <ac:spMk id="14" creationId="{5E73E5BD-CF80-D152-919A-623A017558D9}"/>
          </ac:spMkLst>
        </pc:spChg>
        <pc:spChg chg="add del mod">
          <ac:chgData name="i M" userId="977ad93bc3f529fa" providerId="LiveId" clId="{621CB713-ADE5-4295-9885-4755E87EA03A}" dt="2025-08-07T09:32:43.015" v="1638" actId="478"/>
          <ac:spMkLst>
            <pc:docMk/>
            <pc:sldMk cId="98238544" sldId="277"/>
            <ac:spMk id="15" creationId="{4B76D414-338F-ED98-7D51-53275E796D6C}"/>
          </ac:spMkLst>
        </pc:spChg>
        <pc:spChg chg="add del mod">
          <ac:chgData name="i M" userId="977ad93bc3f529fa" providerId="LiveId" clId="{621CB713-ADE5-4295-9885-4755E87EA03A}" dt="2025-08-07T09:17:32.610" v="1389" actId="478"/>
          <ac:spMkLst>
            <pc:docMk/>
            <pc:sldMk cId="98238544" sldId="277"/>
            <ac:spMk id="16" creationId="{A8821A37-34AC-E6CA-EB1D-49D393D1A5DB}"/>
          </ac:spMkLst>
        </pc:spChg>
        <pc:spChg chg="add mod">
          <ac:chgData name="i M" userId="977ad93bc3f529fa" providerId="LiveId" clId="{621CB713-ADE5-4295-9885-4755E87EA03A}" dt="2025-08-07T16:50:10.565" v="4705" actId="113"/>
          <ac:spMkLst>
            <pc:docMk/>
            <pc:sldMk cId="98238544" sldId="277"/>
            <ac:spMk id="17" creationId="{DFC2800C-E542-847A-3ED2-EF806B218FE1}"/>
          </ac:spMkLst>
        </pc:spChg>
        <pc:spChg chg="add mod">
          <ac:chgData name="i M" userId="977ad93bc3f529fa" providerId="LiveId" clId="{621CB713-ADE5-4295-9885-4755E87EA03A}" dt="2025-08-07T16:50:10.565" v="4705" actId="113"/>
          <ac:spMkLst>
            <pc:docMk/>
            <pc:sldMk cId="98238544" sldId="277"/>
            <ac:spMk id="18" creationId="{647F8E72-201B-67B4-5923-D4FDD291E81D}"/>
          </ac:spMkLst>
        </pc:spChg>
        <pc:spChg chg="add mod">
          <ac:chgData name="i M" userId="977ad93bc3f529fa" providerId="LiveId" clId="{621CB713-ADE5-4295-9885-4755E87EA03A}" dt="2025-08-07T09:22:15.945" v="1416" actId="1076"/>
          <ac:spMkLst>
            <pc:docMk/>
            <pc:sldMk cId="98238544" sldId="277"/>
            <ac:spMk id="19" creationId="{C90C9728-1035-D6C7-4178-F1717CD8EE82}"/>
          </ac:spMkLst>
        </pc:spChg>
        <pc:spChg chg="add mod">
          <ac:chgData name="i M" userId="977ad93bc3f529fa" providerId="LiveId" clId="{621CB713-ADE5-4295-9885-4755E87EA03A}" dt="2025-08-07T16:50:10.565" v="4705" actId="113"/>
          <ac:spMkLst>
            <pc:docMk/>
            <pc:sldMk cId="98238544" sldId="277"/>
            <ac:spMk id="20" creationId="{90DCEB80-0E82-60DD-CD01-E668BA4A8A93}"/>
          </ac:spMkLst>
        </pc:spChg>
        <pc:spChg chg="add mod">
          <ac:chgData name="i M" userId="977ad93bc3f529fa" providerId="LiveId" clId="{621CB713-ADE5-4295-9885-4755E87EA03A}" dt="2025-08-07T16:50:10.565" v="4705" actId="113"/>
          <ac:spMkLst>
            <pc:docMk/>
            <pc:sldMk cId="98238544" sldId="277"/>
            <ac:spMk id="21" creationId="{3E0A0C87-E55B-A645-6CF5-DD9F20227847}"/>
          </ac:spMkLst>
        </pc:spChg>
        <pc:spChg chg="add mod">
          <ac:chgData name="i M" userId="977ad93bc3f529fa" providerId="LiveId" clId="{621CB713-ADE5-4295-9885-4755E87EA03A}" dt="2025-08-07T16:50:10.565" v="4705" actId="113"/>
          <ac:spMkLst>
            <pc:docMk/>
            <pc:sldMk cId="98238544" sldId="277"/>
            <ac:spMk id="22" creationId="{A8368DC7-0B6C-9539-FB7B-03D1163882E5}"/>
          </ac:spMkLst>
        </pc:spChg>
        <pc:spChg chg="add mod">
          <ac:chgData name="i M" userId="977ad93bc3f529fa" providerId="LiveId" clId="{621CB713-ADE5-4295-9885-4755E87EA03A}" dt="2025-08-07T16:50:10.565" v="4705" actId="113"/>
          <ac:spMkLst>
            <pc:docMk/>
            <pc:sldMk cId="98238544" sldId="277"/>
            <ac:spMk id="23" creationId="{FCDBBFAE-ECB4-79FF-612F-54A50F3917F8}"/>
          </ac:spMkLst>
        </pc:spChg>
        <pc:spChg chg="add del mod ord">
          <ac:chgData name="i M" userId="977ad93bc3f529fa" providerId="LiveId" clId="{621CB713-ADE5-4295-9885-4755E87EA03A}" dt="2025-08-07T15:49:43.325" v="3816" actId="1076"/>
          <ac:spMkLst>
            <pc:docMk/>
            <pc:sldMk cId="98238544" sldId="277"/>
            <ac:spMk id="24" creationId="{B229948B-4A29-9833-1C01-DB3829C604E0}"/>
          </ac:spMkLst>
        </pc:spChg>
        <pc:spChg chg="add del mod">
          <ac:chgData name="i M" userId="977ad93bc3f529fa" providerId="LiveId" clId="{621CB713-ADE5-4295-9885-4755E87EA03A}" dt="2025-08-07T09:28:16.557" v="1508" actId="478"/>
          <ac:spMkLst>
            <pc:docMk/>
            <pc:sldMk cId="98238544" sldId="277"/>
            <ac:spMk id="25" creationId="{6DDECBD6-FF7E-E750-A77C-82A253AD62FD}"/>
          </ac:spMkLst>
        </pc:spChg>
        <pc:spChg chg="add del mod">
          <ac:chgData name="i M" userId="977ad93bc3f529fa" providerId="LiveId" clId="{621CB713-ADE5-4295-9885-4755E87EA03A}" dt="2025-08-07T09:28:25.744" v="1518" actId="478"/>
          <ac:spMkLst>
            <pc:docMk/>
            <pc:sldMk cId="98238544" sldId="277"/>
            <ac:spMk id="26" creationId="{1117B741-2E93-4525-B583-5D563CEC960A}"/>
          </ac:spMkLst>
        </pc:spChg>
        <pc:spChg chg="del">
          <ac:chgData name="i M" userId="977ad93bc3f529fa" providerId="LiveId" clId="{621CB713-ADE5-4295-9885-4755E87EA03A}" dt="2025-08-07T09:28:41.237" v="1521" actId="478"/>
          <ac:spMkLst>
            <pc:docMk/>
            <pc:sldMk cId="98238544" sldId="277"/>
            <ac:spMk id="27" creationId="{67CBD563-83D1-70DC-4211-0CE4A896D002}"/>
          </ac:spMkLst>
        </pc:spChg>
        <pc:spChg chg="add del mod">
          <ac:chgData name="i M" userId="977ad93bc3f529fa" providerId="LiveId" clId="{621CB713-ADE5-4295-9885-4755E87EA03A}" dt="2025-08-07T09:28:55.597" v="1526" actId="478"/>
          <ac:spMkLst>
            <pc:docMk/>
            <pc:sldMk cId="98238544" sldId="277"/>
            <ac:spMk id="28" creationId="{FD19D5E1-1049-285D-8054-37730CC7F4D0}"/>
          </ac:spMkLst>
        </pc:spChg>
        <pc:spChg chg="add del mod">
          <ac:chgData name="i M" userId="977ad93bc3f529fa" providerId="LiveId" clId="{621CB713-ADE5-4295-9885-4755E87EA03A}" dt="2025-08-07T09:28:57.419" v="1527" actId="478"/>
          <ac:spMkLst>
            <pc:docMk/>
            <pc:sldMk cId="98238544" sldId="277"/>
            <ac:spMk id="29" creationId="{C5B1BAA9-62A2-EA87-6704-8BBFCF53CC56}"/>
          </ac:spMkLst>
        </pc:spChg>
        <pc:spChg chg="add del mod">
          <ac:chgData name="i M" userId="977ad93bc3f529fa" providerId="LiveId" clId="{621CB713-ADE5-4295-9885-4755E87EA03A}" dt="2025-08-07T09:29:07.419" v="1530" actId="478"/>
          <ac:spMkLst>
            <pc:docMk/>
            <pc:sldMk cId="98238544" sldId="277"/>
            <ac:spMk id="30" creationId="{90014D5A-0014-4023-3EDB-2CE06B4113A9}"/>
          </ac:spMkLst>
        </pc:spChg>
        <pc:spChg chg="add del mod">
          <ac:chgData name="i M" userId="977ad93bc3f529fa" providerId="LiveId" clId="{621CB713-ADE5-4295-9885-4755E87EA03A}" dt="2025-08-07T09:28:47.751" v="1523" actId="478"/>
          <ac:spMkLst>
            <pc:docMk/>
            <pc:sldMk cId="98238544" sldId="277"/>
            <ac:spMk id="31" creationId="{8CF3D930-5F47-1D2F-957A-1305407903BE}"/>
          </ac:spMkLst>
        </pc:spChg>
        <pc:spChg chg="add del mod">
          <ac:chgData name="i M" userId="977ad93bc3f529fa" providerId="LiveId" clId="{621CB713-ADE5-4295-9885-4755E87EA03A}" dt="2025-08-07T09:28:50.635" v="1524" actId="478"/>
          <ac:spMkLst>
            <pc:docMk/>
            <pc:sldMk cId="98238544" sldId="277"/>
            <ac:spMk id="32" creationId="{015C54DD-DF35-965C-AD75-B612848554AB}"/>
          </ac:spMkLst>
        </pc:spChg>
        <pc:spChg chg="add del mod">
          <ac:chgData name="i M" userId="977ad93bc3f529fa" providerId="LiveId" clId="{621CB713-ADE5-4295-9885-4755E87EA03A}" dt="2025-08-07T09:28:53.115" v="1525" actId="478"/>
          <ac:spMkLst>
            <pc:docMk/>
            <pc:sldMk cId="98238544" sldId="277"/>
            <ac:spMk id="33" creationId="{30E24A7C-3F17-E2A7-F642-EB6DFFF59BC4}"/>
          </ac:spMkLst>
        </pc:spChg>
        <pc:spChg chg="add del mod">
          <ac:chgData name="i M" userId="977ad93bc3f529fa" providerId="LiveId" clId="{621CB713-ADE5-4295-9885-4755E87EA03A}" dt="2025-08-07T09:28:29.477" v="1519" actId="478"/>
          <ac:spMkLst>
            <pc:docMk/>
            <pc:sldMk cId="98238544" sldId="277"/>
            <ac:spMk id="34" creationId="{860F0F6F-28AF-3A8F-A042-C4D65A9FD897}"/>
          </ac:spMkLst>
        </pc:spChg>
        <pc:spChg chg="add del mod">
          <ac:chgData name="i M" userId="977ad93bc3f529fa" providerId="LiveId" clId="{621CB713-ADE5-4295-9885-4755E87EA03A}" dt="2025-08-07T09:28:34.468" v="1520" actId="478"/>
          <ac:spMkLst>
            <pc:docMk/>
            <pc:sldMk cId="98238544" sldId="277"/>
            <ac:spMk id="35" creationId="{138A2343-95FE-2A53-24C6-4A236FFF7EF6}"/>
          </ac:spMkLst>
        </pc:spChg>
        <pc:spChg chg="add del mod">
          <ac:chgData name="i M" userId="977ad93bc3f529fa" providerId="LiveId" clId="{621CB713-ADE5-4295-9885-4755E87EA03A}" dt="2025-08-07T09:35:08.483" v="1646" actId="478"/>
          <ac:spMkLst>
            <pc:docMk/>
            <pc:sldMk cId="98238544" sldId="277"/>
            <ac:spMk id="36" creationId="{105DD72E-2CB1-D50A-A820-FB7D1D687027}"/>
          </ac:spMkLst>
        </pc:spChg>
        <pc:spChg chg="add del mod">
          <ac:chgData name="i M" userId="977ad93bc3f529fa" providerId="LiveId" clId="{621CB713-ADE5-4295-9885-4755E87EA03A}" dt="2025-08-07T09:51:10.992" v="1827" actId="478"/>
          <ac:spMkLst>
            <pc:docMk/>
            <pc:sldMk cId="98238544" sldId="277"/>
            <ac:spMk id="37" creationId="{19C96C07-96F6-2123-1A64-203965B54F95}"/>
          </ac:spMkLst>
        </pc:spChg>
        <pc:spChg chg="add del mod">
          <ac:chgData name="i M" userId="977ad93bc3f529fa" providerId="LiveId" clId="{621CB713-ADE5-4295-9885-4755E87EA03A}" dt="2025-08-07T09:32:56.226" v="1639" actId="478"/>
          <ac:spMkLst>
            <pc:docMk/>
            <pc:sldMk cId="98238544" sldId="277"/>
            <ac:spMk id="38" creationId="{1FB776CE-5260-29CF-2138-924BC7564C8A}"/>
          </ac:spMkLst>
        </pc:spChg>
        <pc:spChg chg="add del mod">
          <ac:chgData name="i M" userId="977ad93bc3f529fa" providerId="LiveId" clId="{621CB713-ADE5-4295-9885-4755E87EA03A}" dt="2025-08-07T09:35:25.599" v="1650" actId="478"/>
          <ac:spMkLst>
            <pc:docMk/>
            <pc:sldMk cId="98238544" sldId="277"/>
            <ac:spMk id="39" creationId="{756C4822-35EE-E567-7C78-5B5D0292450A}"/>
          </ac:spMkLst>
        </pc:spChg>
        <pc:spChg chg="add del mod">
          <ac:chgData name="i M" userId="977ad93bc3f529fa" providerId="LiveId" clId="{621CB713-ADE5-4295-9885-4755E87EA03A}" dt="2025-08-07T09:35:27.449" v="1651" actId="478"/>
          <ac:spMkLst>
            <pc:docMk/>
            <pc:sldMk cId="98238544" sldId="277"/>
            <ac:spMk id="40" creationId="{97CE22AD-B932-D50C-CC01-5F651D176875}"/>
          </ac:spMkLst>
        </pc:spChg>
        <pc:spChg chg="add del mod">
          <ac:chgData name="i M" userId="977ad93bc3f529fa" providerId="LiveId" clId="{621CB713-ADE5-4295-9885-4755E87EA03A}" dt="2025-08-07T09:35:17.688" v="1647" actId="478"/>
          <ac:spMkLst>
            <pc:docMk/>
            <pc:sldMk cId="98238544" sldId="277"/>
            <ac:spMk id="41" creationId="{A31F2BB8-7DDA-D484-F25D-982CFF6EFDFE}"/>
          </ac:spMkLst>
        </pc:spChg>
        <pc:spChg chg="add del mod">
          <ac:chgData name="i M" userId="977ad93bc3f529fa" providerId="LiveId" clId="{621CB713-ADE5-4295-9885-4755E87EA03A}" dt="2025-08-07T09:35:22.549" v="1648" actId="478"/>
          <ac:spMkLst>
            <pc:docMk/>
            <pc:sldMk cId="98238544" sldId="277"/>
            <ac:spMk id="42" creationId="{F07B2173-7803-92AC-9E6E-EC7EA7018E1B}"/>
          </ac:spMkLst>
        </pc:spChg>
        <pc:spChg chg="add del mod">
          <ac:chgData name="i M" userId="977ad93bc3f529fa" providerId="LiveId" clId="{621CB713-ADE5-4295-9885-4755E87EA03A}" dt="2025-08-07T09:35:24.147" v="1649" actId="478"/>
          <ac:spMkLst>
            <pc:docMk/>
            <pc:sldMk cId="98238544" sldId="277"/>
            <ac:spMk id="43" creationId="{E1E1FBFF-E9BB-CEBC-DBEA-2DF849533A02}"/>
          </ac:spMkLst>
        </pc:spChg>
        <pc:spChg chg="add del mod">
          <ac:chgData name="i M" userId="977ad93bc3f529fa" providerId="LiveId" clId="{621CB713-ADE5-4295-9885-4755E87EA03A}" dt="2025-08-07T09:50:59.145" v="1824" actId="478"/>
          <ac:spMkLst>
            <pc:docMk/>
            <pc:sldMk cId="98238544" sldId="277"/>
            <ac:spMk id="44" creationId="{6B4AEC94-5315-E1C4-322E-0629E2077024}"/>
          </ac:spMkLst>
        </pc:spChg>
        <pc:spChg chg="add del mod">
          <ac:chgData name="i M" userId="977ad93bc3f529fa" providerId="LiveId" clId="{621CB713-ADE5-4295-9885-4755E87EA03A}" dt="2025-08-07T09:51:07.731" v="1826" actId="478"/>
          <ac:spMkLst>
            <pc:docMk/>
            <pc:sldMk cId="98238544" sldId="277"/>
            <ac:spMk id="45" creationId="{9124E870-FDA2-A76E-F9F5-C9C236AE1388}"/>
          </ac:spMkLst>
        </pc:spChg>
        <pc:spChg chg="add del mod">
          <ac:chgData name="i M" userId="977ad93bc3f529fa" providerId="LiveId" clId="{621CB713-ADE5-4295-9885-4755E87EA03A}" dt="2025-08-07T09:51:05.807" v="1825" actId="478"/>
          <ac:spMkLst>
            <pc:docMk/>
            <pc:sldMk cId="98238544" sldId="277"/>
            <ac:spMk id="46" creationId="{D3F32515-031C-2ACA-0B5C-E8AAF07D8CAE}"/>
          </ac:spMkLst>
        </pc:spChg>
        <pc:spChg chg="add del mod">
          <ac:chgData name="i M" userId="977ad93bc3f529fa" providerId="LiveId" clId="{621CB713-ADE5-4295-9885-4755E87EA03A}" dt="2025-08-07T09:50:56.680" v="1823" actId="478"/>
          <ac:spMkLst>
            <pc:docMk/>
            <pc:sldMk cId="98238544" sldId="277"/>
            <ac:spMk id="47" creationId="{693D2267-4925-FB6A-1985-C08F584C3E03}"/>
          </ac:spMkLst>
        </pc:spChg>
        <pc:spChg chg="add del mod">
          <ac:chgData name="i M" userId="977ad93bc3f529fa" providerId="LiveId" clId="{621CB713-ADE5-4295-9885-4755E87EA03A}" dt="2025-08-07T09:50:42.502" v="1821" actId="478"/>
          <ac:spMkLst>
            <pc:docMk/>
            <pc:sldMk cId="98238544" sldId="277"/>
            <ac:spMk id="48" creationId="{BEDDD3C5-C131-2AAA-7199-10F1926A2E68}"/>
          </ac:spMkLst>
        </pc:spChg>
        <pc:spChg chg="add mod">
          <ac:chgData name="i M" userId="977ad93bc3f529fa" providerId="LiveId" clId="{621CB713-ADE5-4295-9885-4755E87EA03A}" dt="2025-08-07T16:50:10.565" v="4705" actId="113"/>
          <ac:spMkLst>
            <pc:docMk/>
            <pc:sldMk cId="98238544" sldId="277"/>
            <ac:spMk id="49" creationId="{C5183A49-5AD0-3AAA-A96A-02731C967A4A}"/>
          </ac:spMkLst>
        </pc:spChg>
        <pc:spChg chg="add mod">
          <ac:chgData name="i M" userId="977ad93bc3f529fa" providerId="LiveId" clId="{621CB713-ADE5-4295-9885-4755E87EA03A}" dt="2025-08-07T16:50:10.565" v="4705" actId="113"/>
          <ac:spMkLst>
            <pc:docMk/>
            <pc:sldMk cId="98238544" sldId="277"/>
            <ac:spMk id="50" creationId="{083D5378-9C5A-5E62-D1CF-E397651F722F}"/>
          </ac:spMkLst>
        </pc:spChg>
      </pc:sldChg>
      <pc:sldChg chg="add del">
        <pc:chgData name="i M" userId="977ad93bc3f529fa" providerId="LiveId" clId="{621CB713-ADE5-4295-9885-4755E87EA03A}" dt="2025-08-07T08:33:17.093" v="610"/>
        <pc:sldMkLst>
          <pc:docMk/>
          <pc:sldMk cId="1203880873" sldId="277"/>
        </pc:sldMkLst>
      </pc:sldChg>
      <pc:sldChg chg="addSp delSp modSp add mod ord modAnim modNotesTx">
        <pc:chgData name="i M" userId="977ad93bc3f529fa" providerId="LiveId" clId="{621CB713-ADE5-4295-9885-4755E87EA03A}" dt="2025-08-08T05:07:22.878" v="10245"/>
        <pc:sldMkLst>
          <pc:docMk/>
          <pc:sldMk cId="789716151" sldId="278"/>
        </pc:sldMkLst>
        <pc:spChg chg="mod">
          <ac:chgData name="i M" userId="977ad93bc3f529fa" providerId="LiveId" clId="{621CB713-ADE5-4295-9885-4755E87EA03A}" dt="2025-08-07T16:50:27.393" v="4708" actId="113"/>
          <ac:spMkLst>
            <pc:docMk/>
            <pc:sldMk cId="789716151" sldId="278"/>
            <ac:spMk id="2" creationId="{B346226A-2913-CA8F-79F6-EFE266D71109}"/>
          </ac:spMkLst>
        </pc:spChg>
        <pc:spChg chg="mod">
          <ac:chgData name="i M" userId="977ad93bc3f529fa" providerId="LiveId" clId="{621CB713-ADE5-4295-9885-4755E87EA03A}" dt="2025-08-07T09:56:39.503" v="1888" actId="255"/>
          <ac:spMkLst>
            <pc:docMk/>
            <pc:sldMk cId="789716151" sldId="278"/>
            <ac:spMk id="3" creationId="{807578FB-5865-1D7C-4B53-3553F6CB45CA}"/>
          </ac:spMkLst>
        </pc:spChg>
        <pc:spChg chg="mod">
          <ac:chgData name="i M" userId="977ad93bc3f529fa" providerId="LiveId" clId="{621CB713-ADE5-4295-9885-4755E87EA03A}" dt="2025-08-07T09:54:57.453" v="1843" actId="1076"/>
          <ac:spMkLst>
            <pc:docMk/>
            <pc:sldMk cId="789716151" sldId="278"/>
            <ac:spMk id="5" creationId="{0BCC21A4-B6D9-3A75-042A-64192D6C4B43}"/>
          </ac:spMkLst>
        </pc:spChg>
        <pc:spChg chg="mod">
          <ac:chgData name="i M" userId="977ad93bc3f529fa" providerId="LiveId" clId="{621CB713-ADE5-4295-9885-4755E87EA03A}" dt="2025-08-07T09:56:16.457" v="1881" actId="1076"/>
          <ac:spMkLst>
            <pc:docMk/>
            <pc:sldMk cId="789716151" sldId="278"/>
            <ac:spMk id="6" creationId="{80937DBA-2D25-9599-6866-C5ED4F557512}"/>
          </ac:spMkLst>
        </pc:spChg>
        <pc:spChg chg="mod">
          <ac:chgData name="i M" userId="977ad93bc3f529fa" providerId="LiveId" clId="{621CB713-ADE5-4295-9885-4755E87EA03A}" dt="2025-08-07T14:59:55.680" v="2855" actId="6549"/>
          <ac:spMkLst>
            <pc:docMk/>
            <pc:sldMk cId="789716151" sldId="278"/>
            <ac:spMk id="7" creationId="{C6F684BA-5B4D-55EA-898B-01B3857A4E7E}"/>
          </ac:spMkLst>
        </pc:spChg>
        <pc:spChg chg="mod">
          <ac:chgData name="i M" userId="977ad93bc3f529fa" providerId="LiveId" clId="{621CB713-ADE5-4295-9885-4755E87EA03A}" dt="2025-08-07T18:22:54.636" v="6173"/>
          <ac:spMkLst>
            <pc:docMk/>
            <pc:sldMk cId="789716151" sldId="278"/>
            <ac:spMk id="8" creationId="{701E0106-11BA-B0D7-22B0-407E09597317}"/>
          </ac:spMkLst>
        </pc:spChg>
        <pc:spChg chg="add del mod">
          <ac:chgData name="i M" userId="977ad93bc3f529fa" providerId="LiveId" clId="{621CB713-ADE5-4295-9885-4755E87EA03A}" dt="2025-08-07T09:56:40.620" v="1890"/>
          <ac:spMkLst>
            <pc:docMk/>
            <pc:sldMk cId="789716151" sldId="278"/>
            <ac:spMk id="10" creationId="{1BEA13E9-214F-29A9-FCB2-4F2ACA04D0AB}"/>
          </ac:spMkLst>
        </pc:spChg>
        <pc:spChg chg="mod">
          <ac:chgData name="i M" userId="977ad93bc3f529fa" providerId="LiveId" clId="{621CB713-ADE5-4295-9885-4755E87EA03A}" dt="2025-08-07T15:00:52.476" v="2900" actId="207"/>
          <ac:spMkLst>
            <pc:docMk/>
            <pc:sldMk cId="789716151" sldId="278"/>
            <ac:spMk id="11" creationId="{FFDDBCFA-829B-18B6-0A89-E1BA091FE989}"/>
          </ac:spMkLst>
        </pc:spChg>
        <pc:spChg chg="mod">
          <ac:chgData name="i M" userId="977ad93bc3f529fa" providerId="LiveId" clId="{621CB713-ADE5-4295-9885-4755E87EA03A}" dt="2025-08-07T09:56:48.288" v="1894" actId="1076"/>
          <ac:spMkLst>
            <pc:docMk/>
            <pc:sldMk cId="789716151" sldId="278"/>
            <ac:spMk id="12" creationId="{2BCE7B1E-26D9-3A00-3441-5250F73F34DD}"/>
          </ac:spMkLst>
        </pc:spChg>
        <pc:spChg chg="mod">
          <ac:chgData name="i M" userId="977ad93bc3f529fa" providerId="LiveId" clId="{621CB713-ADE5-4295-9885-4755E87EA03A}" dt="2025-08-07T15:00:22.116" v="2874" actId="1076"/>
          <ac:spMkLst>
            <pc:docMk/>
            <pc:sldMk cId="789716151" sldId="278"/>
            <ac:spMk id="13" creationId="{A0D73D55-0CE4-D9D0-3F84-5D9F0E3C1233}"/>
          </ac:spMkLst>
        </pc:spChg>
        <pc:spChg chg="mod">
          <ac:chgData name="i M" userId="977ad93bc3f529fa" providerId="LiveId" clId="{621CB713-ADE5-4295-9885-4755E87EA03A}" dt="2025-08-07T09:57:06.202" v="1897" actId="1076"/>
          <ac:spMkLst>
            <pc:docMk/>
            <pc:sldMk cId="789716151" sldId="278"/>
            <ac:spMk id="14" creationId="{559D2F32-EFDB-580D-0E60-9A353642AD4D}"/>
          </ac:spMkLst>
        </pc:spChg>
        <pc:spChg chg="add del mod">
          <ac:chgData name="i M" userId="977ad93bc3f529fa" providerId="LiveId" clId="{621CB713-ADE5-4295-9885-4755E87EA03A}" dt="2025-08-07T09:56:40.622" v="1892"/>
          <ac:spMkLst>
            <pc:docMk/>
            <pc:sldMk cId="789716151" sldId="278"/>
            <ac:spMk id="15" creationId="{EC6CD5DC-E8DA-46AF-1A8F-452FF3AE19AA}"/>
          </ac:spMkLst>
        </pc:spChg>
        <pc:spChg chg="add mod">
          <ac:chgData name="i M" userId="977ad93bc3f529fa" providerId="LiveId" clId="{621CB713-ADE5-4295-9885-4755E87EA03A}" dt="2025-08-07T14:58:36.483" v="2819" actId="1076"/>
          <ac:spMkLst>
            <pc:docMk/>
            <pc:sldMk cId="789716151" sldId="278"/>
            <ac:spMk id="16" creationId="{C4F29847-BC13-CCCA-18BB-EB57C2DB7A74}"/>
          </ac:spMkLst>
        </pc:spChg>
        <pc:spChg chg="add mod">
          <ac:chgData name="i M" userId="977ad93bc3f529fa" providerId="LiveId" clId="{621CB713-ADE5-4295-9885-4755E87EA03A}" dt="2025-08-07T14:58:24.619" v="2817" actId="14100"/>
          <ac:spMkLst>
            <pc:docMk/>
            <pc:sldMk cId="789716151" sldId="278"/>
            <ac:spMk id="17" creationId="{DCD1FCC2-EEC8-15E2-F754-337DBBD40809}"/>
          </ac:spMkLst>
        </pc:spChg>
        <pc:spChg chg="add mod">
          <ac:chgData name="i M" userId="977ad93bc3f529fa" providerId="LiveId" clId="{621CB713-ADE5-4295-9885-4755E87EA03A}" dt="2025-08-07T14:59:09.814" v="2824" actId="14100"/>
          <ac:spMkLst>
            <pc:docMk/>
            <pc:sldMk cId="789716151" sldId="278"/>
            <ac:spMk id="18" creationId="{51D674B9-3FA1-9385-0D3F-6493F4C161E6}"/>
          </ac:spMkLst>
        </pc:spChg>
        <pc:spChg chg="add mod">
          <ac:chgData name="i M" userId="977ad93bc3f529fa" providerId="LiveId" clId="{621CB713-ADE5-4295-9885-4755E87EA03A}" dt="2025-08-07T15:27:36.679" v="3215" actId="20577"/>
          <ac:spMkLst>
            <pc:docMk/>
            <pc:sldMk cId="789716151" sldId="278"/>
            <ac:spMk id="19" creationId="{3401AE86-6551-CAC7-092D-BDB9C099077F}"/>
          </ac:spMkLst>
        </pc:spChg>
        <pc:spChg chg="add mod">
          <ac:chgData name="i M" userId="977ad93bc3f529fa" providerId="LiveId" clId="{621CB713-ADE5-4295-9885-4755E87EA03A}" dt="2025-08-07T14:59:34.545" v="2828" actId="1076"/>
          <ac:spMkLst>
            <pc:docMk/>
            <pc:sldMk cId="789716151" sldId="278"/>
            <ac:spMk id="20" creationId="{D726FF61-6F33-6866-C8FE-12D3FC0C5BD4}"/>
          </ac:spMkLst>
        </pc:spChg>
      </pc:sldChg>
      <pc:sldChg chg="addSp delSp modSp mod modAnim">
        <pc:chgData name="i M" userId="977ad93bc3f529fa" providerId="LiveId" clId="{621CB713-ADE5-4295-9885-4755E87EA03A}" dt="2025-08-08T03:27:05.210" v="7892" actId="1076"/>
        <pc:sldMkLst>
          <pc:docMk/>
          <pc:sldMk cId="3085344897" sldId="279"/>
        </pc:sldMkLst>
        <pc:spChg chg="del">
          <ac:chgData name="i M" userId="977ad93bc3f529fa" providerId="LiveId" clId="{621CB713-ADE5-4295-9885-4755E87EA03A}" dt="2025-08-07T15:55:18.445" v="3821" actId="478"/>
          <ac:spMkLst>
            <pc:docMk/>
            <pc:sldMk cId="3085344897" sldId="279"/>
            <ac:spMk id="2" creationId="{E93540D4-EC1A-48F5-EEE2-93334D5D63A7}"/>
          </ac:spMkLst>
        </pc:spChg>
        <pc:spChg chg="del">
          <ac:chgData name="i M" userId="977ad93bc3f529fa" providerId="LiveId" clId="{621CB713-ADE5-4295-9885-4755E87EA03A}" dt="2025-08-07T15:55:11.237" v="3819" actId="478"/>
          <ac:spMkLst>
            <pc:docMk/>
            <pc:sldMk cId="3085344897" sldId="279"/>
            <ac:spMk id="3" creationId="{3ACE604B-9FC4-B1AD-374E-B8BB6CFD3AD0}"/>
          </ac:spMkLst>
        </pc:spChg>
        <pc:spChg chg="add mod">
          <ac:chgData name="i M" userId="977ad93bc3f529fa" providerId="LiveId" clId="{621CB713-ADE5-4295-9885-4755E87EA03A}" dt="2025-08-07T15:55:14.033" v="3820"/>
          <ac:spMkLst>
            <pc:docMk/>
            <pc:sldMk cId="3085344897" sldId="279"/>
            <ac:spMk id="4" creationId="{93472E1D-FFB1-C561-7D80-DD4F0C4F75BD}"/>
          </ac:spMkLst>
        </pc:spChg>
        <pc:spChg chg="add del mod">
          <ac:chgData name="i M" userId="977ad93bc3f529fa" providerId="LiveId" clId="{621CB713-ADE5-4295-9885-4755E87EA03A}" dt="2025-08-08T03:00:08.611" v="7247" actId="478"/>
          <ac:spMkLst>
            <pc:docMk/>
            <pc:sldMk cId="3085344897" sldId="279"/>
            <ac:spMk id="5" creationId="{B58756F9-891E-1CE8-A7BA-E9DD8B9FED28}"/>
          </ac:spMkLst>
        </pc:spChg>
        <pc:spChg chg="mod">
          <ac:chgData name="i M" userId="977ad93bc3f529fa" providerId="LiveId" clId="{621CB713-ADE5-4295-9885-4755E87EA03A}" dt="2025-08-08T03:16:34.643" v="7675" actId="1076"/>
          <ac:spMkLst>
            <pc:docMk/>
            <pc:sldMk cId="3085344897" sldId="279"/>
            <ac:spMk id="6" creationId="{98F37731-02F0-DA76-1D96-6F0589073387}"/>
          </ac:spMkLst>
        </pc:spChg>
        <pc:spChg chg="add mod">
          <ac:chgData name="i M" userId="977ad93bc3f529fa" providerId="LiveId" clId="{621CB713-ADE5-4295-9885-4755E87EA03A}" dt="2025-08-07T17:37:42.796" v="5465" actId="1076"/>
          <ac:spMkLst>
            <pc:docMk/>
            <pc:sldMk cId="3085344897" sldId="279"/>
            <ac:spMk id="8" creationId="{9DDB87F2-292E-17D1-E1A2-86BAA192823B}"/>
          </ac:spMkLst>
        </pc:spChg>
        <pc:spChg chg="add mod">
          <ac:chgData name="i M" userId="977ad93bc3f529fa" providerId="LiveId" clId="{621CB713-ADE5-4295-9885-4755E87EA03A}" dt="2025-08-07T17:37:17.492" v="5462" actId="1076"/>
          <ac:spMkLst>
            <pc:docMk/>
            <pc:sldMk cId="3085344897" sldId="279"/>
            <ac:spMk id="10" creationId="{7670DAA5-F989-F1FF-FDA0-152ABE9512DD}"/>
          </ac:spMkLst>
        </pc:spChg>
        <pc:spChg chg="add mod">
          <ac:chgData name="i M" userId="977ad93bc3f529fa" providerId="LiveId" clId="{621CB713-ADE5-4295-9885-4755E87EA03A}" dt="2025-08-07T17:37:14.257" v="5461" actId="1076"/>
          <ac:spMkLst>
            <pc:docMk/>
            <pc:sldMk cId="3085344897" sldId="279"/>
            <ac:spMk id="12" creationId="{0600402B-8557-82E5-E361-AD2E731EF0A8}"/>
          </ac:spMkLst>
        </pc:spChg>
        <pc:spChg chg="add mod ord">
          <ac:chgData name="i M" userId="977ad93bc3f529fa" providerId="LiveId" clId="{621CB713-ADE5-4295-9885-4755E87EA03A}" dt="2025-08-07T17:37:42.796" v="5465" actId="1076"/>
          <ac:spMkLst>
            <pc:docMk/>
            <pc:sldMk cId="3085344897" sldId="279"/>
            <ac:spMk id="13" creationId="{277462D7-7F56-AD6E-9587-0C641AB58F61}"/>
          </ac:spMkLst>
        </pc:spChg>
        <pc:spChg chg="add mod">
          <ac:chgData name="i M" userId="977ad93bc3f529fa" providerId="LiveId" clId="{621CB713-ADE5-4295-9885-4755E87EA03A}" dt="2025-08-07T17:37:42.796" v="5465" actId="1076"/>
          <ac:spMkLst>
            <pc:docMk/>
            <pc:sldMk cId="3085344897" sldId="279"/>
            <ac:spMk id="15" creationId="{9D0CBDF4-B779-FE67-EF89-DD33727DC4BD}"/>
          </ac:spMkLst>
        </pc:spChg>
        <pc:spChg chg="add mod ord">
          <ac:chgData name="i M" userId="977ad93bc3f529fa" providerId="LiveId" clId="{621CB713-ADE5-4295-9885-4755E87EA03A}" dt="2025-08-07T17:40:16.515" v="5502" actId="1076"/>
          <ac:spMkLst>
            <pc:docMk/>
            <pc:sldMk cId="3085344897" sldId="279"/>
            <ac:spMk id="16" creationId="{EAE73459-7E5F-9FD6-B680-36DEF0151AAB}"/>
          </ac:spMkLst>
        </pc:spChg>
        <pc:spChg chg="add del mod">
          <ac:chgData name="i M" userId="977ad93bc3f529fa" providerId="LiveId" clId="{621CB713-ADE5-4295-9885-4755E87EA03A}" dt="2025-08-08T03:00:12.131" v="7249" actId="478"/>
          <ac:spMkLst>
            <pc:docMk/>
            <pc:sldMk cId="3085344897" sldId="279"/>
            <ac:spMk id="18" creationId="{D1535AA5-D008-0F9C-61DF-0B723830188B}"/>
          </ac:spMkLst>
        </pc:spChg>
        <pc:spChg chg="add del mod">
          <ac:chgData name="i M" userId="977ad93bc3f529fa" providerId="LiveId" clId="{621CB713-ADE5-4295-9885-4755E87EA03A}" dt="2025-08-08T03:04:10.790" v="7263" actId="478"/>
          <ac:spMkLst>
            <pc:docMk/>
            <pc:sldMk cId="3085344897" sldId="279"/>
            <ac:spMk id="19" creationId="{FA06DE14-7854-9E99-8114-F4E937B43984}"/>
          </ac:spMkLst>
        </pc:spChg>
        <pc:spChg chg="add mod">
          <ac:chgData name="i M" userId="977ad93bc3f529fa" providerId="LiveId" clId="{621CB713-ADE5-4295-9885-4755E87EA03A}" dt="2025-08-08T03:04:01.112" v="7260" actId="14100"/>
          <ac:spMkLst>
            <pc:docMk/>
            <pc:sldMk cId="3085344897" sldId="279"/>
            <ac:spMk id="20" creationId="{65E320C0-F8D0-5BEA-E25A-5992AD447BCD}"/>
          </ac:spMkLst>
        </pc:spChg>
        <pc:spChg chg="add del mod">
          <ac:chgData name="i M" userId="977ad93bc3f529fa" providerId="LiveId" clId="{621CB713-ADE5-4295-9885-4755E87EA03A}" dt="2025-08-08T03:18:00.036" v="7785" actId="478"/>
          <ac:spMkLst>
            <pc:docMk/>
            <pc:sldMk cId="3085344897" sldId="279"/>
            <ac:spMk id="21" creationId="{BB04220F-598F-68C5-D142-700819F1CAFD}"/>
          </ac:spMkLst>
        </pc:spChg>
        <pc:spChg chg="add del mod">
          <ac:chgData name="i M" userId="977ad93bc3f529fa" providerId="LiveId" clId="{621CB713-ADE5-4295-9885-4755E87EA03A}" dt="2025-08-08T03:18:00.038" v="7787"/>
          <ac:spMkLst>
            <pc:docMk/>
            <pc:sldMk cId="3085344897" sldId="279"/>
            <ac:spMk id="22" creationId="{E04D666F-1AA0-5232-ABE4-F2229A2ED57F}"/>
          </ac:spMkLst>
        </pc:spChg>
        <pc:spChg chg="add del mod">
          <ac:chgData name="i M" userId="977ad93bc3f529fa" providerId="LiveId" clId="{621CB713-ADE5-4295-9885-4755E87EA03A}" dt="2025-08-08T03:22:54.966" v="7839" actId="478"/>
          <ac:spMkLst>
            <pc:docMk/>
            <pc:sldMk cId="3085344897" sldId="279"/>
            <ac:spMk id="27" creationId="{DBBF5157-E428-45A6-6F06-66C8F7244326}"/>
          </ac:spMkLst>
        </pc:spChg>
        <pc:spChg chg="add mod">
          <ac:chgData name="i M" userId="977ad93bc3f529fa" providerId="LiveId" clId="{621CB713-ADE5-4295-9885-4755E87EA03A}" dt="2025-08-08T03:27:05.210" v="7892" actId="1076"/>
          <ac:spMkLst>
            <pc:docMk/>
            <pc:sldMk cId="3085344897" sldId="279"/>
            <ac:spMk id="30" creationId="{D847AB15-7EC5-9731-F25A-12025EDE63D2}"/>
          </ac:spMkLst>
        </pc:spChg>
        <pc:picChg chg="add del mod">
          <ac:chgData name="i M" userId="977ad93bc3f529fa" providerId="LiveId" clId="{621CB713-ADE5-4295-9885-4755E87EA03A}" dt="2025-08-08T03:19:24.925" v="7799" actId="478"/>
          <ac:picMkLst>
            <pc:docMk/>
            <pc:sldMk cId="3085344897" sldId="279"/>
            <ac:picMk id="24" creationId="{121DBEE7-B8E3-A333-8672-0DCDE5492009}"/>
          </ac:picMkLst>
        </pc:picChg>
        <pc:picChg chg="add del mod">
          <ac:chgData name="i M" userId="977ad93bc3f529fa" providerId="LiveId" clId="{621CB713-ADE5-4295-9885-4755E87EA03A}" dt="2025-08-08T03:22:52.835" v="7838" actId="478"/>
          <ac:picMkLst>
            <pc:docMk/>
            <pc:sldMk cId="3085344897" sldId="279"/>
            <ac:picMk id="26" creationId="{51BB7F33-4667-8484-1D20-89BA1F482241}"/>
          </ac:picMkLst>
        </pc:picChg>
        <pc:picChg chg="add del">
          <ac:chgData name="i M" userId="977ad93bc3f529fa" providerId="LiveId" clId="{621CB713-ADE5-4295-9885-4755E87EA03A}" dt="2025-08-08T03:22:02.279" v="7827" actId="22"/>
          <ac:picMkLst>
            <pc:docMk/>
            <pc:sldMk cId="3085344897" sldId="279"/>
            <ac:picMk id="29" creationId="{9E74BD98-498C-1CE9-A434-571A9C3F1C9C}"/>
          </ac:picMkLst>
        </pc:picChg>
      </pc:sldChg>
      <pc:sldChg chg="add del ord">
        <pc:chgData name="i M" userId="977ad93bc3f529fa" providerId="LiveId" clId="{621CB713-ADE5-4295-9885-4755E87EA03A}" dt="2025-08-07T15:05:03.726" v="2964" actId="47"/>
        <pc:sldMkLst>
          <pc:docMk/>
          <pc:sldMk cId="3859270028" sldId="279"/>
        </pc:sldMkLst>
      </pc:sldChg>
      <pc:sldChg chg="addSp delSp modSp mod modAnim">
        <pc:chgData name="i M" userId="977ad93bc3f529fa" providerId="LiveId" clId="{621CB713-ADE5-4295-9885-4755E87EA03A}" dt="2025-08-08T03:26:40.647" v="7890" actId="1076"/>
        <pc:sldMkLst>
          <pc:docMk/>
          <pc:sldMk cId="6815728" sldId="280"/>
        </pc:sldMkLst>
        <pc:spChg chg="add del mod">
          <ac:chgData name="i M" userId="977ad93bc3f529fa" providerId="LiveId" clId="{621CB713-ADE5-4295-9885-4755E87EA03A}" dt="2025-08-08T03:00:46.571" v="7253" actId="478"/>
          <ac:spMkLst>
            <pc:docMk/>
            <pc:sldMk cId="6815728" sldId="280"/>
            <ac:spMk id="3" creationId="{B3C132DA-7C42-8E69-1FC1-E754FF202113}"/>
          </ac:spMkLst>
        </pc:spChg>
        <pc:spChg chg="del mod">
          <ac:chgData name="i M" userId="977ad93bc3f529fa" providerId="LiveId" clId="{621CB713-ADE5-4295-9885-4755E87EA03A}" dt="2025-08-08T03:00:41.312" v="7252" actId="478"/>
          <ac:spMkLst>
            <pc:docMk/>
            <pc:sldMk cId="6815728" sldId="280"/>
            <ac:spMk id="5" creationId="{97187FDD-56FA-6B72-61FA-3D2A423EBA11}"/>
          </ac:spMkLst>
        </pc:spChg>
        <pc:spChg chg="add mod">
          <ac:chgData name="i M" userId="977ad93bc3f529fa" providerId="LiveId" clId="{621CB713-ADE5-4295-9885-4755E87EA03A}" dt="2025-08-08T03:25:37.533" v="7886"/>
          <ac:spMkLst>
            <pc:docMk/>
            <pc:sldMk cId="6815728" sldId="280"/>
            <ac:spMk id="7" creationId="{FAC89991-53B7-4EC4-9AD7-6F0BED05FF14}"/>
          </ac:spMkLst>
        </pc:spChg>
        <pc:spChg chg="add mod">
          <ac:chgData name="i M" userId="977ad93bc3f529fa" providerId="LiveId" clId="{621CB713-ADE5-4295-9885-4755E87EA03A}" dt="2025-08-08T03:26:40.647" v="7890" actId="1076"/>
          <ac:spMkLst>
            <pc:docMk/>
            <pc:sldMk cId="6815728" sldId="280"/>
            <ac:spMk id="8" creationId="{1A8C057D-E17C-7EA1-50C6-1C3F7564A9A8}"/>
          </ac:spMkLst>
        </pc:spChg>
      </pc:sldChg>
      <pc:sldChg chg="modSp mod">
        <pc:chgData name="i M" userId="977ad93bc3f529fa" providerId="LiveId" clId="{621CB713-ADE5-4295-9885-4755E87EA03A}" dt="2025-08-07T16:51:20.256" v="4720" actId="113"/>
        <pc:sldMkLst>
          <pc:docMk/>
          <pc:sldMk cId="3953023776" sldId="281"/>
        </pc:sldMkLst>
        <pc:spChg chg="mod">
          <ac:chgData name="i M" userId="977ad93bc3f529fa" providerId="LiveId" clId="{621CB713-ADE5-4295-9885-4755E87EA03A}" dt="2025-08-07T16:51:20.256" v="4720" actId="113"/>
          <ac:spMkLst>
            <pc:docMk/>
            <pc:sldMk cId="3953023776" sldId="281"/>
            <ac:spMk id="5" creationId="{C6459F6A-B37A-E000-5AB3-BA2293370931}"/>
          </ac:spMkLst>
        </pc:spChg>
      </pc:sldChg>
      <pc:sldChg chg="addSp delSp modSp mod ord modAnim modNotesTx">
        <pc:chgData name="i M" userId="977ad93bc3f529fa" providerId="LiveId" clId="{621CB713-ADE5-4295-9885-4755E87EA03A}" dt="2025-08-08T07:22:18.613" v="10957" actId="20577"/>
        <pc:sldMkLst>
          <pc:docMk/>
          <pc:sldMk cId="951276361" sldId="282"/>
        </pc:sldMkLst>
        <pc:spChg chg="del">
          <ac:chgData name="i M" userId="977ad93bc3f529fa" providerId="LiveId" clId="{621CB713-ADE5-4295-9885-4755E87EA03A}" dt="2025-08-07T17:42:22.740" v="5523" actId="478"/>
          <ac:spMkLst>
            <pc:docMk/>
            <pc:sldMk cId="951276361" sldId="282"/>
            <ac:spMk id="2" creationId="{E7781676-0313-603B-E477-1B431D8A4E42}"/>
          </ac:spMkLst>
        </pc:spChg>
        <pc:spChg chg="del">
          <ac:chgData name="i M" userId="977ad93bc3f529fa" providerId="LiveId" clId="{621CB713-ADE5-4295-9885-4755E87EA03A}" dt="2025-08-07T17:42:25.960" v="5524" actId="478"/>
          <ac:spMkLst>
            <pc:docMk/>
            <pc:sldMk cId="951276361" sldId="282"/>
            <ac:spMk id="3" creationId="{46E93057-D518-5451-5A86-45CC0C29C067}"/>
          </ac:spMkLst>
        </pc:spChg>
        <pc:spChg chg="mod">
          <ac:chgData name="i M" userId="977ad93bc3f529fa" providerId="LiveId" clId="{621CB713-ADE5-4295-9885-4755E87EA03A}" dt="2025-08-08T02:13:25.240" v="6503" actId="1076"/>
          <ac:spMkLst>
            <pc:docMk/>
            <pc:sldMk cId="951276361" sldId="282"/>
            <ac:spMk id="5" creationId="{F19CEDEB-24D7-1C14-9EF2-63892106BB42}"/>
          </ac:spMkLst>
        </pc:spChg>
        <pc:spChg chg="add mod ord">
          <ac:chgData name="i M" userId="977ad93bc3f529fa" providerId="LiveId" clId="{621CB713-ADE5-4295-9885-4755E87EA03A}" dt="2025-08-07T18:07:20.189" v="6053" actId="167"/>
          <ac:spMkLst>
            <pc:docMk/>
            <pc:sldMk cId="951276361" sldId="282"/>
            <ac:spMk id="6" creationId="{B33128F9-BB38-E407-2C59-6BC692A3E287}"/>
          </ac:spMkLst>
        </pc:spChg>
        <pc:spChg chg="mod">
          <ac:chgData name="i M" userId="977ad93bc3f529fa" providerId="LiveId" clId="{621CB713-ADE5-4295-9885-4755E87EA03A}" dt="2025-08-08T02:15:16.475" v="6558" actId="1076"/>
          <ac:spMkLst>
            <pc:docMk/>
            <pc:sldMk cId="951276361" sldId="282"/>
            <ac:spMk id="7" creationId="{BCF14D28-C141-6990-C35D-A3DFDA83D824}"/>
          </ac:spMkLst>
        </pc:spChg>
        <pc:spChg chg="mod">
          <ac:chgData name="i M" userId="977ad93bc3f529fa" providerId="LiveId" clId="{621CB713-ADE5-4295-9885-4755E87EA03A}" dt="2025-08-08T04:45:54.666" v="9885"/>
          <ac:spMkLst>
            <pc:docMk/>
            <pc:sldMk cId="951276361" sldId="282"/>
            <ac:spMk id="8" creationId="{9613AA77-6F11-EDFA-370E-1AE16F6FAC2C}"/>
          </ac:spMkLst>
        </pc:spChg>
        <pc:spChg chg="add mod ord">
          <ac:chgData name="i M" userId="977ad93bc3f529fa" providerId="LiveId" clId="{621CB713-ADE5-4295-9885-4755E87EA03A}" dt="2025-08-07T18:08:00.356" v="6059" actId="14100"/>
          <ac:spMkLst>
            <pc:docMk/>
            <pc:sldMk cId="951276361" sldId="282"/>
            <ac:spMk id="9" creationId="{FEE92FAD-EBFF-3B3A-CAE8-B237F073C6CB}"/>
          </ac:spMkLst>
        </pc:spChg>
        <pc:spChg chg="add mod">
          <ac:chgData name="i M" userId="977ad93bc3f529fa" providerId="LiveId" clId="{621CB713-ADE5-4295-9885-4755E87EA03A}" dt="2025-08-08T02:13:51.303" v="6514" actId="20577"/>
          <ac:spMkLst>
            <pc:docMk/>
            <pc:sldMk cId="951276361" sldId="282"/>
            <ac:spMk id="10" creationId="{EFE77073-4644-ADE7-4432-688C46A5BF57}"/>
          </ac:spMkLst>
        </pc:spChg>
        <pc:spChg chg="add mod">
          <ac:chgData name="i M" userId="977ad93bc3f529fa" providerId="LiveId" clId="{621CB713-ADE5-4295-9885-4755E87EA03A}" dt="2025-08-08T02:14:10.745" v="6527" actId="1076"/>
          <ac:spMkLst>
            <pc:docMk/>
            <pc:sldMk cId="951276361" sldId="282"/>
            <ac:spMk id="11" creationId="{0EC577FA-7369-278D-859D-BC836B1AB003}"/>
          </ac:spMkLst>
        </pc:spChg>
        <pc:spChg chg="add mod">
          <ac:chgData name="i M" userId="977ad93bc3f529fa" providerId="LiveId" clId="{621CB713-ADE5-4295-9885-4755E87EA03A}" dt="2025-08-08T02:14:33.484" v="6540" actId="1076"/>
          <ac:spMkLst>
            <pc:docMk/>
            <pc:sldMk cId="951276361" sldId="282"/>
            <ac:spMk id="12" creationId="{99965D46-4020-22EC-54C5-46511C8CF615}"/>
          </ac:spMkLst>
        </pc:spChg>
        <pc:spChg chg="add mod">
          <ac:chgData name="i M" userId="977ad93bc3f529fa" providerId="LiveId" clId="{621CB713-ADE5-4295-9885-4755E87EA03A}" dt="2025-08-08T02:19:18.300" v="6606" actId="14100"/>
          <ac:spMkLst>
            <pc:docMk/>
            <pc:sldMk cId="951276361" sldId="282"/>
            <ac:spMk id="13" creationId="{86B849AC-3087-A659-BD0B-51686563E9F5}"/>
          </ac:spMkLst>
        </pc:spChg>
        <pc:graphicFrameChg chg="add del mod">
          <ac:chgData name="i M" userId="977ad93bc3f529fa" providerId="LiveId" clId="{621CB713-ADE5-4295-9885-4755E87EA03A}" dt="2025-08-07T18:06:08.769" v="5966" actId="478"/>
          <ac:graphicFrameMkLst>
            <pc:docMk/>
            <pc:sldMk cId="951276361" sldId="282"/>
            <ac:graphicFrameMk id="4" creationId="{FCDBCB9B-FBDB-6465-14A8-7FDAAC164F4C}"/>
          </ac:graphicFrameMkLst>
        </pc:graphicFrameChg>
        <pc:picChg chg="add del mod">
          <ac:chgData name="i M" userId="977ad93bc3f529fa" providerId="LiveId" clId="{621CB713-ADE5-4295-9885-4755E87EA03A}" dt="2025-08-07T18:06:37.942" v="5971" actId="478"/>
          <ac:picMkLst>
            <pc:docMk/>
            <pc:sldMk cId="951276361" sldId="282"/>
            <ac:picMk id="2050" creationId="{4EB830CF-B9E9-B77F-F2D2-ED920C8DCFFC}"/>
          </ac:picMkLst>
        </pc:picChg>
      </pc:sldChg>
      <pc:sldChg chg="addSp delSp modSp new mod modNotesTx">
        <pc:chgData name="i M" userId="977ad93bc3f529fa" providerId="LiveId" clId="{621CB713-ADE5-4295-9885-4755E87EA03A}" dt="2025-08-08T06:33:40.270" v="10699" actId="20577"/>
        <pc:sldMkLst>
          <pc:docMk/>
          <pc:sldMk cId="693626289" sldId="283"/>
        </pc:sldMkLst>
        <pc:spChg chg="del">
          <ac:chgData name="i M" userId="977ad93bc3f529fa" providerId="LiveId" clId="{621CB713-ADE5-4295-9885-4755E87EA03A}" dt="2025-08-07T18:10:38.418" v="6062" actId="478"/>
          <ac:spMkLst>
            <pc:docMk/>
            <pc:sldMk cId="693626289" sldId="283"/>
            <ac:spMk id="2" creationId="{7032CAB4-B4EB-E0DD-3606-E05D41558905}"/>
          </ac:spMkLst>
        </pc:spChg>
        <pc:spChg chg="del">
          <ac:chgData name="i M" userId="977ad93bc3f529fa" providerId="LiveId" clId="{621CB713-ADE5-4295-9885-4755E87EA03A}" dt="2025-08-07T18:10:40.416" v="6063" actId="478"/>
          <ac:spMkLst>
            <pc:docMk/>
            <pc:sldMk cId="693626289" sldId="283"/>
            <ac:spMk id="3" creationId="{0C95C5CA-1E38-A57C-4953-9F98A7FA502D}"/>
          </ac:spMkLst>
        </pc:spChg>
        <pc:spChg chg="add mod">
          <ac:chgData name="i M" userId="977ad93bc3f529fa" providerId="LiveId" clId="{621CB713-ADE5-4295-9885-4755E87EA03A}" dt="2025-08-07T18:13:51.537" v="6113" actId="6549"/>
          <ac:spMkLst>
            <pc:docMk/>
            <pc:sldMk cId="693626289" sldId="283"/>
            <ac:spMk id="5" creationId="{E1B3F0B7-AC3D-4364-619B-B29A109D73D7}"/>
          </ac:spMkLst>
        </pc:spChg>
        <pc:spChg chg="add mod ord">
          <ac:chgData name="i M" userId="977ad93bc3f529fa" providerId="LiveId" clId="{621CB713-ADE5-4295-9885-4755E87EA03A}" dt="2025-08-07T18:14:13.885" v="6117" actId="1076"/>
          <ac:spMkLst>
            <pc:docMk/>
            <pc:sldMk cId="693626289" sldId="283"/>
            <ac:spMk id="6" creationId="{5C91C986-86DA-CB02-2E17-688EFACE2AFA}"/>
          </ac:spMkLst>
        </pc:spChg>
        <pc:spChg chg="add mod">
          <ac:chgData name="i M" userId="977ad93bc3f529fa" providerId="LiveId" clId="{621CB713-ADE5-4295-9885-4755E87EA03A}" dt="2025-08-07T18:13:56.437" v="6114" actId="1076"/>
          <ac:spMkLst>
            <pc:docMk/>
            <pc:sldMk cId="693626289" sldId="283"/>
            <ac:spMk id="7" creationId="{A3159A71-97FC-5819-8DF6-20D0961122F7}"/>
          </ac:spMkLst>
        </pc:spChg>
        <pc:spChg chg="add mod ord">
          <ac:chgData name="i M" userId="977ad93bc3f529fa" providerId="LiveId" clId="{621CB713-ADE5-4295-9885-4755E87EA03A}" dt="2025-08-07T18:13:28.951" v="6098" actId="167"/>
          <ac:spMkLst>
            <pc:docMk/>
            <pc:sldMk cId="693626289" sldId="283"/>
            <ac:spMk id="8" creationId="{84C05C7F-2C29-1700-B630-404F55B33B85}"/>
          </ac:spMkLst>
        </pc:spChg>
        <pc:spChg chg="add mod">
          <ac:chgData name="i M" userId="977ad93bc3f529fa" providerId="LiveId" clId="{621CB713-ADE5-4295-9885-4755E87EA03A}" dt="2025-08-07T18:12:53.721" v="6090" actId="1076"/>
          <ac:spMkLst>
            <pc:docMk/>
            <pc:sldMk cId="693626289" sldId="283"/>
            <ac:spMk id="9" creationId="{DD7BD761-5AF1-DDEE-ED25-6C4725030129}"/>
          </ac:spMkLst>
        </pc:spChg>
        <pc:spChg chg="add mod">
          <ac:chgData name="i M" userId="977ad93bc3f529fa" providerId="LiveId" clId="{621CB713-ADE5-4295-9885-4755E87EA03A}" dt="2025-08-07T18:11:47.134" v="6071" actId="1076"/>
          <ac:spMkLst>
            <pc:docMk/>
            <pc:sldMk cId="693626289" sldId="283"/>
            <ac:spMk id="10" creationId="{888609B6-1928-F6A5-E939-9D1735035D45}"/>
          </ac:spMkLst>
        </pc:spChg>
        <pc:spChg chg="add mod">
          <ac:chgData name="i M" userId="977ad93bc3f529fa" providerId="LiveId" clId="{621CB713-ADE5-4295-9885-4755E87EA03A}" dt="2025-08-07T18:13:17.578" v="6095" actId="1076"/>
          <ac:spMkLst>
            <pc:docMk/>
            <pc:sldMk cId="693626289" sldId="283"/>
            <ac:spMk id="11" creationId="{F6F13A29-C715-366C-4E17-9D9A7C7CD226}"/>
          </ac:spMkLst>
        </pc:spChg>
        <pc:spChg chg="add mod">
          <ac:chgData name="i M" userId="977ad93bc3f529fa" providerId="LiveId" clId="{621CB713-ADE5-4295-9885-4755E87EA03A}" dt="2025-08-07T18:13:04.908" v="6092" actId="1076"/>
          <ac:spMkLst>
            <pc:docMk/>
            <pc:sldMk cId="693626289" sldId="283"/>
            <ac:spMk id="12" creationId="{E68A9E83-822A-30A2-9286-F4550BDABA6A}"/>
          </ac:spMkLst>
        </pc:spChg>
        <pc:spChg chg="add mod">
          <ac:chgData name="i M" userId="977ad93bc3f529fa" providerId="LiveId" clId="{621CB713-ADE5-4295-9885-4755E87EA03A}" dt="2025-08-07T18:12:58.240" v="6091" actId="1076"/>
          <ac:spMkLst>
            <pc:docMk/>
            <pc:sldMk cId="693626289" sldId="283"/>
            <ac:spMk id="13" creationId="{616D2751-2D1B-9C62-2B62-98C02FB21854}"/>
          </ac:spMkLst>
        </pc:spChg>
        <pc:spChg chg="add mod">
          <ac:chgData name="i M" userId="977ad93bc3f529fa" providerId="LiveId" clId="{621CB713-ADE5-4295-9885-4755E87EA03A}" dt="2025-08-07T18:14:01.853" v="6115" actId="1076"/>
          <ac:spMkLst>
            <pc:docMk/>
            <pc:sldMk cId="693626289" sldId="283"/>
            <ac:spMk id="14" creationId="{62D16D2C-467E-A8A3-F424-E7D181393C21}"/>
          </ac:spMkLst>
        </pc:spChg>
        <pc:spChg chg="add mod">
          <ac:chgData name="i M" userId="977ad93bc3f529fa" providerId="LiveId" clId="{621CB713-ADE5-4295-9885-4755E87EA03A}" dt="2025-08-07T18:22:43.158" v="6157"/>
          <ac:spMkLst>
            <pc:docMk/>
            <pc:sldMk cId="693626289" sldId="283"/>
            <ac:spMk id="15" creationId="{DA98240F-8D42-650B-3A87-F97DBA6AED4C}"/>
          </ac:spMkLst>
        </pc:spChg>
        <pc:spChg chg="add del mod">
          <ac:chgData name="i M" userId="977ad93bc3f529fa" providerId="LiveId" clId="{621CB713-ADE5-4295-9885-4755E87EA03A}" dt="2025-08-07T18:11:53.400" v="6073" actId="478"/>
          <ac:spMkLst>
            <pc:docMk/>
            <pc:sldMk cId="693626289" sldId="283"/>
            <ac:spMk id="16" creationId="{46664937-66A9-F21D-8477-5CA3284E81AF}"/>
          </ac:spMkLst>
        </pc:spChg>
        <pc:spChg chg="add del mod">
          <ac:chgData name="i M" userId="977ad93bc3f529fa" providerId="LiveId" clId="{621CB713-ADE5-4295-9885-4755E87EA03A}" dt="2025-08-07T18:11:53.400" v="6073" actId="478"/>
          <ac:spMkLst>
            <pc:docMk/>
            <pc:sldMk cId="693626289" sldId="283"/>
            <ac:spMk id="17" creationId="{49D47BBD-CA97-29AC-5B1E-98D2C0336255}"/>
          </ac:spMkLst>
        </pc:spChg>
        <pc:spChg chg="add del mod">
          <ac:chgData name="i M" userId="977ad93bc3f529fa" providerId="LiveId" clId="{621CB713-ADE5-4295-9885-4755E87EA03A}" dt="2025-08-07T18:43:29.041" v="6461" actId="21"/>
          <ac:spMkLst>
            <pc:docMk/>
            <pc:sldMk cId="693626289" sldId="283"/>
            <ac:spMk id="18" creationId="{416308B7-AA93-3084-F255-2EBA97BDCBD6}"/>
          </ac:spMkLst>
        </pc:spChg>
        <pc:spChg chg="add mod">
          <ac:chgData name="i M" userId="977ad93bc3f529fa" providerId="LiveId" clId="{621CB713-ADE5-4295-9885-4755E87EA03A}" dt="2025-08-07T18:44:06.025" v="6480"/>
          <ac:spMkLst>
            <pc:docMk/>
            <pc:sldMk cId="693626289" sldId="283"/>
            <ac:spMk id="19" creationId="{39A929F8-1818-AC7E-D2C6-0A8C58D6BBF3}"/>
          </ac:spMkLst>
        </pc:spChg>
        <pc:spChg chg="add mod">
          <ac:chgData name="i M" userId="977ad93bc3f529fa" providerId="LiveId" clId="{621CB713-ADE5-4295-9885-4755E87EA03A}" dt="2025-08-07T18:43:57.237" v="6469" actId="1076"/>
          <ac:spMkLst>
            <pc:docMk/>
            <pc:sldMk cId="693626289" sldId="283"/>
            <ac:spMk id="20" creationId="{ABDE0351-8769-12F6-555B-C40B81038A1D}"/>
          </ac:spMkLst>
        </pc:spChg>
        <pc:spChg chg="add mod">
          <ac:chgData name="i M" userId="977ad93bc3f529fa" providerId="LiveId" clId="{621CB713-ADE5-4295-9885-4755E87EA03A}" dt="2025-08-08T02:38:13.161" v="7033" actId="1076"/>
          <ac:spMkLst>
            <pc:docMk/>
            <pc:sldMk cId="693626289" sldId="283"/>
            <ac:spMk id="21" creationId="{964E58E6-9EE4-B2A3-2A67-F2789F5B9609}"/>
          </ac:spMkLst>
        </pc:spChg>
        <pc:spChg chg="add mod">
          <ac:chgData name="i M" userId="977ad93bc3f529fa" providerId="LiveId" clId="{621CB713-ADE5-4295-9885-4755E87EA03A}" dt="2025-08-07T18:43:39.171" v="6466" actId="1076"/>
          <ac:spMkLst>
            <pc:docMk/>
            <pc:sldMk cId="693626289" sldId="283"/>
            <ac:spMk id="22" creationId="{B61E3473-77AE-0112-E8C9-126DF7B4A6C4}"/>
          </ac:spMkLst>
        </pc:spChg>
      </pc:sldChg>
    </pc:docChg>
  </pc:docChgLst>
  <pc:docChgLst>
    <pc:chgData name="Guest User" providerId="Windows Live" clId="Web-{5339311F-6FE1-B570-F36B-4660342CC6D6}"/>
    <pc:docChg chg="modSld">
      <pc:chgData name="Guest User" userId="" providerId="Windows Live" clId="Web-{5339311F-6FE1-B570-F36B-4660342CC6D6}" dt="2025-08-07T14:07:52.048" v="0"/>
      <pc:docMkLst>
        <pc:docMk/>
      </pc:docMkLst>
      <pc:sldChg chg="modNotes">
        <pc:chgData name="Guest User" userId="" providerId="Windows Live" clId="Web-{5339311F-6FE1-B570-F36B-4660342CC6D6}" dt="2025-08-07T14:07:52.048" v="0"/>
        <pc:sldMkLst>
          <pc:docMk/>
          <pc:sldMk cId="1713002268" sldId="273"/>
        </pc:sldMkLst>
      </pc:sldChg>
    </pc:docChg>
  </pc:docChgLst>
  <pc:docChgLst>
    <pc:chgData name="Guest User" providerId="Windows Live" clId="Web-{D11686A7-4A73-0FC9-7FAC-B04F9376D767}"/>
    <pc:docChg chg="modSld">
      <pc:chgData name="Guest User" userId="" providerId="Windows Live" clId="Web-{D11686A7-4A73-0FC9-7FAC-B04F9376D767}" dt="2025-08-07T17:00:24.930" v="11"/>
      <pc:docMkLst>
        <pc:docMk/>
      </pc:docMkLst>
      <pc:sldChg chg="modNotes">
        <pc:chgData name="Guest User" userId="" providerId="Windows Live" clId="Web-{D11686A7-4A73-0FC9-7FAC-B04F9376D767}" dt="2025-08-07T17:00:24.930" v="11"/>
        <pc:sldMkLst>
          <pc:docMk/>
          <pc:sldMk cId="789716151" sldId="278"/>
        </pc:sldMkLst>
      </pc:sldChg>
    </pc:docChg>
  </pc:docChgLst>
  <pc:docChgLst>
    <pc:chgData name="ゲスト ユーザー" providerId="Windows Live" clId="Web-{ADB9FD6D-EF68-157A-0B55-28E1954F42B3}"/>
    <pc:docChg chg="delSld modSld sldOrd">
      <pc:chgData name="ゲスト ユーザー" userId="" providerId="Windows Live" clId="Web-{ADB9FD6D-EF68-157A-0B55-28E1954F42B3}" dt="2025-08-08T04:49:00.026" v="548"/>
      <pc:docMkLst>
        <pc:docMk/>
      </pc:docMkLst>
      <pc:sldChg chg="modSp">
        <pc:chgData name="ゲスト ユーザー" userId="" providerId="Windows Live" clId="Web-{ADB9FD6D-EF68-157A-0B55-28E1954F42B3}" dt="2025-08-08T02:44:44.584" v="2" actId="1076"/>
        <pc:sldMkLst>
          <pc:docMk/>
          <pc:sldMk cId="566726552" sldId="256"/>
        </pc:sldMkLst>
        <pc:picChg chg="mod">
          <ac:chgData name="ゲスト ユーザー" userId="" providerId="Windows Live" clId="Web-{ADB9FD6D-EF68-157A-0B55-28E1954F42B3}" dt="2025-08-08T02:44:40.537" v="1" actId="1076"/>
          <ac:picMkLst>
            <pc:docMk/>
            <pc:sldMk cId="566726552" sldId="256"/>
            <ac:picMk id="1026" creationId="{0B740463-81AB-DA98-9F7E-90BCD47086AB}"/>
          </ac:picMkLst>
        </pc:picChg>
        <pc:picChg chg="mod">
          <ac:chgData name="ゲスト ユーザー" userId="" providerId="Windows Live" clId="Web-{ADB9FD6D-EF68-157A-0B55-28E1954F42B3}" dt="2025-08-08T02:44:44.584" v="2" actId="1076"/>
          <ac:picMkLst>
            <pc:docMk/>
            <pc:sldMk cId="566726552" sldId="256"/>
            <ac:picMk id="1032" creationId="{AA99108F-36C1-38E6-B6E6-8DE90E9B26A1}"/>
          </ac:picMkLst>
        </pc:picChg>
      </pc:sldChg>
      <pc:sldChg chg="del">
        <pc:chgData name="ゲスト ユーザー" userId="" providerId="Windows Live" clId="Web-{ADB9FD6D-EF68-157A-0B55-28E1954F42B3}" dt="2025-08-08T04:44:51.824" v="479"/>
        <pc:sldMkLst>
          <pc:docMk/>
          <pc:sldMk cId="957244539" sldId="266"/>
        </pc:sldMkLst>
      </pc:sldChg>
      <pc:sldChg chg="del">
        <pc:chgData name="ゲスト ユーザー" userId="" providerId="Windows Live" clId="Web-{ADB9FD6D-EF68-157A-0B55-28E1954F42B3}" dt="2025-08-08T04:44:52.387" v="480"/>
        <pc:sldMkLst>
          <pc:docMk/>
          <pc:sldMk cId="1662403461" sldId="267"/>
        </pc:sldMkLst>
      </pc:sldChg>
      <pc:sldChg chg="addSp delSp modSp modNotes">
        <pc:chgData name="ゲスト ユーザー" userId="" providerId="Windows Live" clId="Web-{ADB9FD6D-EF68-157A-0B55-28E1954F42B3}" dt="2025-08-08T04:43:30.198" v="476"/>
        <pc:sldMkLst>
          <pc:docMk/>
          <pc:sldMk cId="1635615306" sldId="274"/>
        </pc:sldMkLst>
        <pc:spChg chg="del mod topLvl">
          <ac:chgData name="ゲスト ユーザー" userId="" providerId="Windows Live" clId="Web-{ADB9FD6D-EF68-157A-0B55-28E1954F42B3}" dt="2025-08-08T04:28:02.467" v="244"/>
          <ac:spMkLst>
            <pc:docMk/>
            <pc:sldMk cId="1635615306" sldId="274"/>
            <ac:spMk id="4" creationId="{5345BCD9-21F3-9A8C-FED6-B80A6FC547BA}"/>
          </ac:spMkLst>
        </pc:spChg>
        <pc:spChg chg="mod">
          <ac:chgData name="ゲスト ユーザー" userId="" providerId="Windows Live" clId="Web-{ADB9FD6D-EF68-157A-0B55-28E1954F42B3}" dt="2025-08-08T04:28:21.186" v="255" actId="1076"/>
          <ac:spMkLst>
            <pc:docMk/>
            <pc:sldMk cId="1635615306" sldId="274"/>
            <ac:spMk id="5" creationId="{51E13F9F-4AC6-DDFD-70BA-665ED261876D}"/>
          </ac:spMkLst>
        </pc:spChg>
        <pc:spChg chg="mod topLvl">
          <ac:chgData name="ゲスト ユーザー" userId="" providerId="Windows Live" clId="Web-{ADB9FD6D-EF68-157A-0B55-28E1954F42B3}" dt="2025-08-08T04:28:21.202" v="257" actId="1076"/>
          <ac:spMkLst>
            <pc:docMk/>
            <pc:sldMk cId="1635615306" sldId="274"/>
            <ac:spMk id="6" creationId="{3CA103EA-D74A-2EA5-E79C-1E567EFB953F}"/>
          </ac:spMkLst>
        </pc:spChg>
        <pc:spChg chg="add">
          <ac:chgData name="ゲスト ユーザー" userId="" providerId="Windows Live" clId="Web-{ADB9FD6D-EF68-157A-0B55-28E1954F42B3}" dt="2025-08-08T04:28:24.421" v="261"/>
          <ac:spMkLst>
            <pc:docMk/>
            <pc:sldMk cId="1635615306" sldId="274"/>
            <ac:spMk id="7" creationId="{5345BCD9-21F3-9A8C-FED6-B80A6FC547BA}"/>
          </ac:spMkLst>
        </pc:spChg>
        <pc:spChg chg="mod topLvl">
          <ac:chgData name="ゲスト ユーザー" userId="" providerId="Windows Live" clId="Web-{ADB9FD6D-EF68-157A-0B55-28E1954F42B3}" dt="2025-08-08T04:28:21.217" v="258" actId="1076"/>
          <ac:spMkLst>
            <pc:docMk/>
            <pc:sldMk cId="1635615306" sldId="274"/>
            <ac:spMk id="11" creationId="{8A8B5B07-5EC4-DC51-2061-241CB572792C}"/>
          </ac:spMkLst>
        </pc:spChg>
        <pc:spChg chg="mod topLvl">
          <ac:chgData name="ゲスト ユーザー" userId="" providerId="Windows Live" clId="Web-{ADB9FD6D-EF68-157A-0B55-28E1954F42B3}" dt="2025-08-08T04:28:21.202" v="256" actId="1076"/>
          <ac:spMkLst>
            <pc:docMk/>
            <pc:sldMk cId="1635615306" sldId="274"/>
            <ac:spMk id="12" creationId="{E2A49E1C-C996-52BA-7807-8E23DD35BC23}"/>
          </ac:spMkLst>
        </pc:spChg>
        <pc:spChg chg="mod topLvl">
          <ac:chgData name="ゲスト ユーザー" userId="" providerId="Windows Live" clId="Web-{ADB9FD6D-EF68-157A-0B55-28E1954F42B3}" dt="2025-08-08T04:28:21.217" v="259" actId="1076"/>
          <ac:spMkLst>
            <pc:docMk/>
            <pc:sldMk cId="1635615306" sldId="274"/>
            <ac:spMk id="15" creationId="{C1F8FCEE-961C-B258-0352-5958D49873A6}"/>
          </ac:spMkLst>
        </pc:spChg>
        <pc:spChg chg="mod topLvl">
          <ac:chgData name="ゲスト ユーザー" userId="" providerId="Windows Live" clId="Web-{ADB9FD6D-EF68-157A-0B55-28E1954F42B3}" dt="2025-08-08T04:28:21.233" v="260" actId="1076"/>
          <ac:spMkLst>
            <pc:docMk/>
            <pc:sldMk cId="1635615306" sldId="274"/>
            <ac:spMk id="17" creationId="{04D3134C-4DA4-00B7-7048-CF56C09F7318}"/>
          </ac:spMkLst>
        </pc:spChg>
        <pc:grpChg chg="add del">
          <ac:chgData name="ゲスト ユーザー" userId="" providerId="Windows Live" clId="Web-{ADB9FD6D-EF68-157A-0B55-28E1954F42B3}" dt="2025-08-08T04:27:42.858" v="241"/>
          <ac:grpSpMkLst>
            <pc:docMk/>
            <pc:sldMk cId="1635615306" sldId="274"/>
            <ac:grpSpMk id="3" creationId="{E86AE25A-E1BF-4786-1F49-5CC2B447A2FF}"/>
          </ac:grpSpMkLst>
        </pc:grpChg>
      </pc:sldChg>
      <pc:sldChg chg="modNotes">
        <pc:chgData name="ゲスト ユーザー" userId="" providerId="Windows Live" clId="Web-{ADB9FD6D-EF68-157A-0B55-28E1954F42B3}" dt="2025-08-08T03:52:06.850" v="77"/>
        <pc:sldMkLst>
          <pc:docMk/>
          <pc:sldMk cId="1495869314" sldId="275"/>
        </pc:sldMkLst>
      </pc:sldChg>
      <pc:sldChg chg="modSp modNotes">
        <pc:chgData name="ゲスト ユーザー" userId="" providerId="Windows Live" clId="Web-{ADB9FD6D-EF68-157A-0B55-28E1954F42B3}" dt="2025-08-08T04:49:00.026" v="548"/>
        <pc:sldMkLst>
          <pc:docMk/>
          <pc:sldMk cId="37016706" sldId="276"/>
        </pc:sldMkLst>
        <pc:spChg chg="mod">
          <ac:chgData name="ゲスト ユーザー" userId="" providerId="Windows Live" clId="Web-{ADB9FD6D-EF68-157A-0B55-28E1954F42B3}" dt="2025-08-08T04:46:22.809" v="497" actId="1076"/>
          <ac:spMkLst>
            <pc:docMk/>
            <pc:sldMk cId="37016706" sldId="276"/>
            <ac:spMk id="17" creationId="{CEDCC94D-5100-D317-B9F4-AAF35211FE11}"/>
          </ac:spMkLst>
        </pc:spChg>
        <pc:spChg chg="mod">
          <ac:chgData name="ゲスト ユーザー" userId="" providerId="Windows Live" clId="Web-{ADB9FD6D-EF68-157A-0B55-28E1954F42B3}" dt="2025-08-08T04:47:11.528" v="519" actId="1076"/>
          <ac:spMkLst>
            <pc:docMk/>
            <pc:sldMk cId="37016706" sldId="276"/>
            <ac:spMk id="21" creationId="{EF108E1B-FA67-B628-3BAB-04CBC27971AF}"/>
          </ac:spMkLst>
        </pc:spChg>
        <pc:spChg chg="mod">
          <ac:chgData name="ゲスト ユーザー" userId="" providerId="Windows Live" clId="Web-{ADB9FD6D-EF68-157A-0B55-28E1954F42B3}" dt="2025-08-08T04:47:19.185" v="520" actId="1076"/>
          <ac:spMkLst>
            <pc:docMk/>
            <pc:sldMk cId="37016706" sldId="276"/>
            <ac:spMk id="43" creationId="{7DA1572E-E889-509F-D31B-40BB6791DE9E}"/>
          </ac:spMkLst>
        </pc:spChg>
      </pc:sldChg>
      <pc:sldChg chg="del ord">
        <pc:chgData name="ゲスト ユーザー" userId="" providerId="Windows Live" clId="Web-{ADB9FD6D-EF68-157A-0B55-28E1954F42B3}" dt="2025-08-08T04:44:51.340" v="478"/>
        <pc:sldMkLst>
          <pc:docMk/>
          <pc:sldMk cId="6815728" sldId="280"/>
        </pc:sldMkLst>
      </pc:sldChg>
      <pc:sldChg chg="addSp modSp del ord">
        <pc:chgData name="ゲスト ユーザー" userId="" providerId="Windows Live" clId="Web-{ADB9FD6D-EF68-157A-0B55-28E1954F42B3}" dt="2025-08-08T04:44:50.496" v="477"/>
        <pc:sldMkLst>
          <pc:docMk/>
          <pc:sldMk cId="3953023776" sldId="281"/>
        </pc:sldMkLst>
        <pc:spChg chg="add mod">
          <ac:chgData name="ゲスト ユーザー" userId="" providerId="Windows Live" clId="Web-{ADB9FD6D-EF68-157A-0B55-28E1954F42B3}" dt="2025-08-08T03:48:32.703" v="27" actId="20577"/>
          <ac:spMkLst>
            <pc:docMk/>
            <pc:sldMk cId="3953023776" sldId="281"/>
            <ac:spMk id="2" creationId="{7000E4B0-E0E0-BDAD-8934-FE7C8839B4AD}"/>
          </ac:spMkLst>
        </pc:spChg>
      </pc:sldChg>
      <pc:sldChg chg="modSp">
        <pc:chgData name="ゲスト ユーザー" userId="" providerId="Windows Live" clId="Web-{ADB9FD6D-EF68-157A-0B55-28E1954F42B3}" dt="2025-08-08T02:45:21.116" v="5" actId="14100"/>
        <pc:sldMkLst>
          <pc:docMk/>
          <pc:sldMk cId="951276361" sldId="282"/>
        </pc:sldMkLst>
        <pc:spChg chg="mod">
          <ac:chgData name="ゲスト ユーザー" userId="" providerId="Windows Live" clId="Web-{ADB9FD6D-EF68-157A-0B55-28E1954F42B3}" dt="2025-08-08T02:45:21.116" v="5" actId="14100"/>
          <ac:spMkLst>
            <pc:docMk/>
            <pc:sldMk cId="951276361" sldId="282"/>
            <ac:spMk id="6" creationId="{B33128F9-BB38-E407-2C59-6BC692A3E287}"/>
          </ac:spMkLst>
        </pc:spChg>
        <pc:spChg chg="mod">
          <ac:chgData name="ゲスト ユーザー" userId="" providerId="Windows Live" clId="Web-{ADB9FD6D-EF68-157A-0B55-28E1954F42B3}" dt="2025-08-08T02:45:03.397" v="4" actId="1076"/>
          <ac:spMkLst>
            <pc:docMk/>
            <pc:sldMk cId="951276361" sldId="282"/>
            <ac:spMk id="12" creationId="{99965D46-4020-22EC-54C5-46511C8CF615}"/>
          </ac:spMkLst>
        </pc:spChg>
      </pc:sldChg>
      <pc:sldChg chg="modNotes">
        <pc:chgData name="ゲスト ユーザー" userId="" providerId="Windows Live" clId="Web-{ADB9FD6D-EF68-157A-0B55-28E1954F42B3}" dt="2025-08-08T04:37:27.440" v="428"/>
        <pc:sldMkLst>
          <pc:docMk/>
          <pc:sldMk cId="693626289" sldId="283"/>
        </pc:sldMkLst>
      </pc:sldChg>
    </pc:docChg>
  </pc:docChgLst>
  <pc:docChgLst>
    <pc:chgData name="Guest User" providerId="Windows Live" clId="Web-{B85DCD66-2CFC-A885-DD50-8ED4AF47F2E8}"/>
    <pc:docChg chg="modSld">
      <pc:chgData name="Guest User" userId="" providerId="Windows Live" clId="Web-{B85DCD66-2CFC-A885-DD50-8ED4AF47F2E8}" dt="2025-08-07T15:06:37.537" v="14"/>
      <pc:docMkLst>
        <pc:docMk/>
      </pc:docMkLst>
      <pc:sldChg chg="modNotes">
        <pc:chgData name="Guest User" userId="" providerId="Windows Live" clId="Web-{B85DCD66-2CFC-A885-DD50-8ED4AF47F2E8}" dt="2025-08-07T15:06:37.537" v="14"/>
        <pc:sldMkLst>
          <pc:docMk/>
          <pc:sldMk cId="789716151" sldId="278"/>
        </pc:sldMkLst>
      </pc:sldChg>
    </pc:docChg>
  </pc:docChgLst>
  <pc:docChgLst>
    <pc:chgData name="ゲスト ユーザー" providerId="Windows Live" clId="Web-{135DCD06-2169-354A-6C20-819AFAA51D17}"/>
    <pc:docChg chg="modSld">
      <pc:chgData name="ゲスト ユーザー" userId="" providerId="Windows Live" clId="Web-{135DCD06-2169-354A-6C20-819AFAA51D17}" dt="2025-08-07T18:54:56.919" v="116" actId="1076"/>
      <pc:docMkLst>
        <pc:docMk/>
      </pc:docMkLst>
      <pc:sldChg chg="modSp">
        <pc:chgData name="ゲスト ユーザー" userId="" providerId="Windows Live" clId="Web-{135DCD06-2169-354A-6C20-819AFAA51D17}" dt="2025-08-07T18:54:56.919" v="116" actId="1076"/>
        <pc:sldMkLst>
          <pc:docMk/>
          <pc:sldMk cId="37016706" sldId="276"/>
        </pc:sldMkLst>
        <pc:spChg chg="mod">
          <ac:chgData name="ゲスト ユーザー" userId="" providerId="Windows Live" clId="Web-{135DCD06-2169-354A-6C20-819AFAA51D17}" dt="2025-08-07T18:54:56.919" v="116" actId="1076"/>
          <ac:spMkLst>
            <pc:docMk/>
            <pc:sldMk cId="37016706" sldId="276"/>
            <ac:spMk id="24" creationId="{F71A8ADB-3242-851D-7D83-003CC8D271EE}"/>
          </ac:spMkLst>
        </pc:spChg>
      </pc:sldChg>
      <pc:sldChg chg="modSp">
        <pc:chgData name="ゲスト ユーザー" userId="" providerId="Windows Live" clId="Web-{135DCD06-2169-354A-6C20-819AFAA51D17}" dt="2025-08-07T18:54:19.809" v="103" actId="1076"/>
        <pc:sldMkLst>
          <pc:docMk/>
          <pc:sldMk cId="3085344897" sldId="279"/>
        </pc:sldMkLst>
        <pc:spChg chg="mod">
          <ac:chgData name="ゲスト ユーザー" userId="" providerId="Windows Live" clId="Web-{135DCD06-2169-354A-6C20-819AFAA51D17}" dt="2025-08-07T18:54:19.809" v="103" actId="1076"/>
          <ac:spMkLst>
            <pc:docMk/>
            <pc:sldMk cId="3085344897" sldId="279"/>
            <ac:spMk id="12" creationId="{0600402B-8557-82E5-E361-AD2E731EF0A8}"/>
          </ac:spMkLst>
        </pc:spChg>
      </pc:sldChg>
      <pc:sldChg chg="modSp">
        <pc:chgData name="ゲスト ユーザー" userId="" providerId="Windows Live" clId="Web-{135DCD06-2169-354A-6C20-819AFAA51D17}" dt="2025-08-07T18:09:21.768" v="0" actId="1076"/>
        <pc:sldMkLst>
          <pc:docMk/>
          <pc:sldMk cId="951276361" sldId="282"/>
        </pc:sldMkLst>
        <pc:spChg chg="mod">
          <ac:chgData name="ゲスト ユーザー" userId="" providerId="Windows Live" clId="Web-{135DCD06-2169-354A-6C20-819AFAA51D17}" dt="2025-08-07T18:09:21.768" v="0" actId="1076"/>
          <ac:spMkLst>
            <pc:docMk/>
            <pc:sldMk cId="951276361" sldId="282"/>
            <ac:spMk id="6" creationId="{B33128F9-BB38-E407-2C59-6BC692A3E287}"/>
          </ac:spMkLst>
        </pc:spChg>
      </pc:sldChg>
      <pc:sldChg chg="modSp modNotes">
        <pc:chgData name="ゲスト ユーザー" userId="" providerId="Windows Live" clId="Web-{135DCD06-2169-354A-6C20-819AFAA51D17}" dt="2025-08-07T18:47:18.659" v="94"/>
        <pc:sldMkLst>
          <pc:docMk/>
          <pc:sldMk cId="693626289" sldId="283"/>
        </pc:sldMkLst>
        <pc:spChg chg="mod">
          <ac:chgData name="ゲスト ユーザー" userId="" providerId="Windows Live" clId="Web-{135DCD06-2169-354A-6C20-819AFAA51D17}" dt="2025-08-07T18:15:30.021" v="21" actId="20577"/>
          <ac:spMkLst>
            <pc:docMk/>
            <pc:sldMk cId="693626289" sldId="283"/>
            <ac:spMk id="8" creationId="{84C05C7F-2C29-1700-B630-404F55B33B85}"/>
          </ac:spMkLst>
        </pc:spChg>
        <pc:spChg chg="mod">
          <ac:chgData name="ゲスト ユーザー" userId="" providerId="Windows Live" clId="Web-{135DCD06-2169-354A-6C20-819AFAA51D17}" dt="2025-08-07T18:23:00.981" v="52" actId="1076"/>
          <ac:spMkLst>
            <pc:docMk/>
            <pc:sldMk cId="693626289" sldId="283"/>
            <ac:spMk id="11" creationId="{F6F13A29-C715-366C-4E17-9D9A7C7CD226}"/>
          </ac:spMkLst>
        </pc:spChg>
        <pc:spChg chg="mod">
          <ac:chgData name="ゲスト ユーザー" userId="" providerId="Windows Live" clId="Web-{135DCD06-2169-354A-6C20-819AFAA51D17}" dt="2025-08-07T18:47:13.612" v="93" actId="1076"/>
          <ac:spMkLst>
            <pc:docMk/>
            <pc:sldMk cId="693626289" sldId="283"/>
            <ac:spMk id="20" creationId="{ABDE0351-8769-12F6-555B-C40B81038A1D}"/>
          </ac:spMkLst>
        </pc:spChg>
        <pc:spChg chg="mod">
          <ac:chgData name="ゲスト ユーザー" userId="" providerId="Windows Live" clId="Web-{135DCD06-2169-354A-6C20-819AFAA51D17}" dt="2025-08-07T18:44:27.573" v="67" actId="1076"/>
          <ac:spMkLst>
            <pc:docMk/>
            <pc:sldMk cId="693626289" sldId="283"/>
            <ac:spMk id="21" creationId="{964E58E6-9EE4-B2A3-2A67-F2789F5B9609}"/>
          </ac:spMkLst>
        </pc:spChg>
        <pc:spChg chg="mod">
          <ac:chgData name="ゲスト ユーザー" userId="" providerId="Windows Live" clId="Web-{135DCD06-2169-354A-6C20-819AFAA51D17}" dt="2025-08-07T18:45:39.655" v="87" actId="20577"/>
          <ac:spMkLst>
            <pc:docMk/>
            <pc:sldMk cId="693626289" sldId="283"/>
            <ac:spMk id="22" creationId="{B61E3473-77AE-0112-E8C9-126DF7B4A6C4}"/>
          </ac:spMkLst>
        </pc:spChg>
      </pc:sldChg>
    </pc:docChg>
  </pc:docChgLst>
  <pc:docChgLst>
    <pc:chgData name="Guest User" providerId="Windows Live" clId="Web-{985D11D5-B5C0-AA93-F18A-CE30C9115B6D}"/>
    <pc:docChg chg="modSld">
      <pc:chgData name="Guest User" userId="" providerId="Windows Live" clId="Web-{985D11D5-B5C0-AA93-F18A-CE30C9115B6D}" dt="2025-08-07T14:35:44.646" v="21"/>
      <pc:docMkLst>
        <pc:docMk/>
      </pc:docMkLst>
      <pc:sldChg chg="modNotes">
        <pc:chgData name="Guest User" userId="" providerId="Windows Live" clId="Web-{985D11D5-B5C0-AA93-F18A-CE30C9115B6D}" dt="2025-08-07T14:35:44.646" v="21"/>
        <pc:sldMkLst>
          <pc:docMk/>
          <pc:sldMk cId="789716151" sldId="278"/>
        </pc:sldMkLst>
      </pc:sldChg>
    </pc:docChg>
  </pc:docChgLst>
  <pc:docChgLst>
    <pc:chgData name="ゲスト ユーザー" providerId="Windows Live" clId="Web-{FA600BE7-7AC0-11B7-F36F-26B65A1935A7}"/>
    <pc:docChg chg="modSld sldOrd">
      <pc:chgData name="ゲスト ユーザー" userId="" providerId="Windows Live" clId="Web-{FA600BE7-7AC0-11B7-F36F-26B65A1935A7}" dt="2025-08-08T02:38:34.732" v="44"/>
      <pc:docMkLst>
        <pc:docMk/>
      </pc:docMkLst>
      <pc:sldChg chg="modSp">
        <pc:chgData name="ゲスト ユーザー" userId="" providerId="Windows Live" clId="Web-{FA600BE7-7AC0-11B7-F36F-26B65A1935A7}" dt="2025-08-08T02:20:47.308" v="14" actId="14100"/>
        <pc:sldMkLst>
          <pc:docMk/>
          <pc:sldMk cId="37016706" sldId="276"/>
        </pc:sldMkLst>
        <pc:spChg chg="mod">
          <ac:chgData name="ゲスト ユーザー" userId="" providerId="Windows Live" clId="Web-{FA600BE7-7AC0-11B7-F36F-26B65A1935A7}" dt="2025-08-08T02:20:47.308" v="14" actId="14100"/>
          <ac:spMkLst>
            <pc:docMk/>
            <pc:sldMk cId="37016706" sldId="276"/>
            <ac:spMk id="7" creationId="{27333B75-4C87-D316-316E-C315CCAE75B6}"/>
          </ac:spMkLst>
        </pc:spChg>
      </pc:sldChg>
      <pc:sldChg chg="modSp ord">
        <pc:chgData name="ゲスト ユーザー" userId="" providerId="Windows Live" clId="Web-{FA600BE7-7AC0-11B7-F36F-26B65A1935A7}" dt="2025-08-08T02:23:51.459" v="41" actId="1076"/>
        <pc:sldMkLst>
          <pc:docMk/>
          <pc:sldMk cId="6815728" sldId="280"/>
        </pc:sldMkLst>
        <pc:spChg chg="mod">
          <ac:chgData name="ゲスト ユーザー" userId="" providerId="Windows Live" clId="Web-{FA600BE7-7AC0-11B7-F36F-26B65A1935A7}" dt="2025-08-08T02:23:51.459" v="41" actId="1076"/>
          <ac:spMkLst>
            <pc:docMk/>
            <pc:sldMk cId="6815728" sldId="280"/>
            <ac:spMk id="6" creationId="{84D22F75-F3BC-C42C-32EE-812B0041B9C7}"/>
          </ac:spMkLst>
        </pc:spChg>
      </pc:sldChg>
      <pc:sldChg chg="addSp delSp ord">
        <pc:chgData name="ゲスト ユーザー" userId="" providerId="Windows Live" clId="Web-{FA600BE7-7AC0-11B7-F36F-26B65A1935A7}" dt="2025-08-08T02:38:34.732" v="44"/>
        <pc:sldMkLst>
          <pc:docMk/>
          <pc:sldMk cId="3953023776" sldId="281"/>
        </pc:sldMkLst>
        <pc:spChg chg="add del">
          <ac:chgData name="ゲスト ユーザー" userId="" providerId="Windows Live" clId="Web-{FA600BE7-7AC0-11B7-F36F-26B65A1935A7}" dt="2025-08-08T02:22:29.815" v="17"/>
          <ac:spMkLst>
            <pc:docMk/>
            <pc:sldMk cId="3953023776" sldId="281"/>
            <ac:spMk id="2" creationId="{C9ABEBCE-D642-647E-6ACB-C87E98932AD5}"/>
          </ac:spMkLst>
        </pc:spChg>
        <pc:spChg chg="add">
          <ac:chgData name="ゲスト ユーザー" userId="" providerId="Windows Live" clId="Web-{FA600BE7-7AC0-11B7-F36F-26B65A1935A7}" dt="2025-08-08T02:24:28.445" v="42"/>
          <ac:spMkLst>
            <pc:docMk/>
            <pc:sldMk cId="3953023776" sldId="281"/>
            <ac:spMk id="3" creationId="{0A8D9989-B4F0-7058-A6D9-A17774492ED8}"/>
          </ac:spMkLst>
        </pc:spChg>
        <pc:spChg chg="del">
          <ac:chgData name="ゲスト ユーザー" userId="" providerId="Windows Live" clId="Web-{FA600BE7-7AC0-11B7-F36F-26B65A1935A7}" dt="2025-08-08T02:21:39.703" v="15"/>
          <ac:spMkLst>
            <pc:docMk/>
            <pc:sldMk cId="3953023776" sldId="281"/>
            <ac:spMk id="6" creationId="{C4388174-A577-A1A8-B3D2-A0C908AF7A9B}"/>
          </ac:spMkLst>
        </pc:spChg>
        <pc:spChg chg="add del">
          <ac:chgData name="ゲスト ユーザー" userId="" providerId="Windows Live" clId="Web-{FA600BE7-7AC0-11B7-F36F-26B65A1935A7}" dt="2025-08-08T02:38:34.732" v="44"/>
          <ac:spMkLst>
            <pc:docMk/>
            <pc:sldMk cId="3953023776" sldId="281"/>
            <ac:spMk id="7" creationId="{7CD593C7-1CAD-E88A-367A-61C555FECD6B}"/>
          </ac:spMkLst>
        </pc:spChg>
      </pc:sldChg>
    </pc:docChg>
  </pc:docChgLst>
  <pc:docChgLst>
    <pc:chgData name="Guest User" providerId="Windows Live" clId="Web-{1809579E-7947-17FC-8F83-AD1713BE2B24}"/>
    <pc:docChg chg="modSld">
      <pc:chgData name="Guest User" userId="" providerId="Windows Live" clId="Web-{1809579E-7947-17FC-8F83-AD1713BE2B24}" dt="2025-08-07T14:53:59.923" v="2"/>
      <pc:docMkLst>
        <pc:docMk/>
      </pc:docMkLst>
      <pc:sldChg chg="modNotes">
        <pc:chgData name="Guest User" userId="" providerId="Windows Live" clId="Web-{1809579E-7947-17FC-8F83-AD1713BE2B24}" dt="2025-08-07T14:53:59.923" v="2"/>
        <pc:sldMkLst>
          <pc:docMk/>
          <pc:sldMk cId="789716151" sldId="278"/>
        </pc:sldMkLst>
      </pc:sldChg>
    </pc:docChg>
  </pc:docChgLst>
  <pc:docChgLst>
    <pc:chgData name="Guest User" providerId="Windows Live" clId="Web-{4DF1F4B8-5EC3-923D-9DA3-0B353B01A188}"/>
    <pc:docChg chg="modSld">
      <pc:chgData name="Guest User" userId="" providerId="Windows Live" clId="Web-{4DF1F4B8-5EC3-923D-9DA3-0B353B01A188}" dt="2025-08-07T13:59:18.921" v="30"/>
      <pc:docMkLst>
        <pc:docMk/>
      </pc:docMkLst>
      <pc:sldChg chg="modNotes">
        <pc:chgData name="Guest User" userId="" providerId="Windows Live" clId="Web-{4DF1F4B8-5EC3-923D-9DA3-0B353B01A188}" dt="2025-08-07T13:59:18.921" v="30"/>
        <pc:sldMkLst>
          <pc:docMk/>
          <pc:sldMk cId="1713002268" sldId="273"/>
        </pc:sldMkLst>
      </pc:sldChg>
    </pc:docChg>
  </pc:docChgLst>
  <pc:docChgLst>
    <pc:chgData name="ゲスト ユーザー" providerId="Windows Live" clId="Web-{0827E1E5-1161-FFEC-D4FA-3D4369640D07}"/>
    <pc:docChg chg="addSld">
      <pc:chgData name="ゲスト ユーザー" userId="" providerId="Windows Live" clId="Web-{0827E1E5-1161-FFEC-D4FA-3D4369640D07}" dt="2025-08-07T06:36:58.035" v="5"/>
      <pc:docMkLst>
        <pc:docMk/>
      </pc:docMkLst>
      <pc:sldChg chg="new">
        <pc:chgData name="ゲスト ユーザー" userId="" providerId="Windows Live" clId="Web-{0827E1E5-1161-FFEC-D4FA-3D4369640D07}" dt="2025-08-07T06:36:48.112" v="0"/>
        <pc:sldMkLst>
          <pc:docMk/>
          <pc:sldMk cId="3291683260" sldId="258"/>
        </pc:sldMkLst>
      </pc:sldChg>
      <pc:sldChg chg="new">
        <pc:chgData name="ゲスト ユーザー" userId="" providerId="Windows Live" clId="Web-{0827E1E5-1161-FFEC-D4FA-3D4369640D07}" dt="2025-08-07T06:36:48.878" v="1"/>
        <pc:sldMkLst>
          <pc:docMk/>
          <pc:sldMk cId="668894878" sldId="259"/>
        </pc:sldMkLst>
      </pc:sldChg>
      <pc:sldChg chg="new">
        <pc:chgData name="ゲスト ユーザー" userId="" providerId="Windows Live" clId="Web-{0827E1E5-1161-FFEC-D4FA-3D4369640D07}" dt="2025-08-07T06:36:49.894" v="2"/>
        <pc:sldMkLst>
          <pc:docMk/>
          <pc:sldMk cId="2556894226" sldId="260"/>
        </pc:sldMkLst>
      </pc:sldChg>
      <pc:sldChg chg="new">
        <pc:chgData name="ゲスト ユーザー" userId="" providerId="Windows Live" clId="Web-{0827E1E5-1161-FFEC-D4FA-3D4369640D07}" dt="2025-08-07T06:36:50.441" v="3"/>
        <pc:sldMkLst>
          <pc:docMk/>
          <pc:sldMk cId="535603748" sldId="261"/>
        </pc:sldMkLst>
      </pc:sldChg>
      <pc:sldChg chg="new">
        <pc:chgData name="ゲスト ユーザー" userId="" providerId="Windows Live" clId="Web-{0827E1E5-1161-FFEC-D4FA-3D4369640D07}" dt="2025-08-07T06:36:51.113" v="4"/>
        <pc:sldMkLst>
          <pc:docMk/>
          <pc:sldMk cId="737858346" sldId="262"/>
        </pc:sldMkLst>
      </pc:sldChg>
      <pc:sldChg chg="new">
        <pc:chgData name="ゲスト ユーザー" userId="" providerId="Windows Live" clId="Web-{0827E1E5-1161-FFEC-D4FA-3D4369640D07}" dt="2025-08-07T06:36:58.035" v="5"/>
        <pc:sldMkLst>
          <pc:docMk/>
          <pc:sldMk cId="3841522439" sldId="263"/>
        </pc:sldMkLst>
      </pc:sldChg>
    </pc:docChg>
  </pc:docChgLst>
  <pc:docChgLst>
    <pc:chgData name="Guest User" providerId="Windows Live" clId="Web-{68A843A4-5EB9-C59F-7202-D3B8A8A0CB49}"/>
    <pc:docChg chg="sldOrd">
      <pc:chgData name="Guest User" userId="" providerId="Windows Live" clId="Web-{68A843A4-5EB9-C59F-7202-D3B8A8A0CB49}" dt="2025-08-07T13:30:04.129" v="2"/>
      <pc:docMkLst>
        <pc:docMk/>
      </pc:docMkLst>
      <pc:sldChg chg="ord">
        <pc:chgData name="Guest User" userId="" providerId="Windows Live" clId="Web-{68A843A4-5EB9-C59F-7202-D3B8A8A0CB49}" dt="2025-08-07T13:30:04.129" v="2"/>
        <pc:sldMkLst>
          <pc:docMk/>
          <pc:sldMk cId="1713002268"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13839-3E82-49EC-B697-FA1CEB468AB6}" type="datetimeFigureOut">
              <a:rPr kumimoji="1" lang="ja-JP" altLang="en-US" smtClean="0"/>
              <a:t>2025/8/8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2C792-3BAA-411F-A40F-77E7D47A7D75}" type="slidenum">
              <a:rPr kumimoji="1" lang="ja-JP" altLang="en-US" smtClean="0"/>
              <a:t>‹#›</a:t>
            </a:fld>
            <a:endParaRPr kumimoji="1" lang="ja-JP" altLang="en-US"/>
          </a:p>
        </p:txBody>
      </p:sp>
    </p:spTree>
    <p:extLst>
      <p:ext uri="{BB962C8B-B14F-4D97-AF65-F5344CB8AC3E}">
        <p14:creationId xmlns:p14="http://schemas.microsoft.com/office/powerpoint/2010/main" val="15003341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今回私たちチャムがウェブアプリケーション名は</a:t>
            </a:r>
            <a:endParaRPr kumimoji="1" lang="en-US" altLang="ja-JP" dirty="0"/>
          </a:p>
          <a:p>
            <a:r>
              <a:rPr kumimoji="1" lang="en-US" altLang="ja-JP" dirty="0"/>
              <a:t>Where next Japan</a:t>
            </a:r>
            <a:r>
              <a:rPr kumimoji="1" lang="ja-JP" altLang="en-US" dirty="0"/>
              <a:t>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BE2C792-3BAA-411F-A40F-77E7D47A7D75}" type="slidenum">
              <a:rPr kumimoji="1" lang="ja-JP" altLang="en-US" smtClean="0"/>
              <a:t>1</a:t>
            </a:fld>
            <a:endParaRPr kumimoji="1" lang="ja-JP" altLang="en-US"/>
          </a:p>
        </p:txBody>
      </p:sp>
    </p:spTree>
    <p:extLst>
      <p:ext uri="{BB962C8B-B14F-4D97-AF65-F5344CB8AC3E}">
        <p14:creationId xmlns:p14="http://schemas.microsoft.com/office/powerpoint/2010/main" val="1048818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台本</a:t>
            </a:r>
          </a:p>
          <a:p>
            <a:r>
              <a:rPr lang="ja-JP" altLang="en-US" dirty="0">
                <a:latin typeface="Calibri"/>
                <a:ea typeface="游ゴシック"/>
                <a:cs typeface="Calibri"/>
              </a:rPr>
              <a:t>先ほど行った実際に住んでいる人の評価データだけでランキングを作成すると、その場所に住んでいる人の人数によってランキングに偏りがでてしまいます。そこで(押す)、</a:t>
            </a:r>
            <a:r>
              <a:rPr lang="ja-JP" dirty="0">
                <a:ea typeface="游ゴシック"/>
              </a:rPr>
              <a:t>この問題を解決するために</a:t>
            </a:r>
            <a:r>
              <a:rPr lang="ja-JP" altLang="en-US" dirty="0">
                <a:latin typeface="Calibri"/>
                <a:ea typeface="游ゴシック"/>
                <a:cs typeface="Calibri"/>
              </a:rPr>
              <a:t>不変のデータを取り入れることしました。不変のデータについては、次のスライドでも説明しますが、気温や犯罪件数などの実際の数字のデータを1－5の数字に変換したデータのことをさしています。ランキングを作成する際には、主に2つの計算を行います。1つは、このスライドの右側に記載されている計算です。実際にその地域に住んだユーザに回答して貰ったデータの平均を評価データとし、不変のデータと評価データを6：4の割合にして1－5のスコア作成を行います。</a:t>
            </a:r>
          </a:p>
          <a:p>
            <a:endParaRPr lang="ja-JP" altLang="en-US" dirty="0">
              <a:latin typeface="Calibri"/>
              <a:ea typeface="游ゴシック"/>
              <a:cs typeface="Calibri"/>
            </a:endParaRPr>
          </a:p>
          <a:p>
            <a:r>
              <a:rPr lang="ja-JP" altLang="en-US" dirty="0">
                <a:latin typeface="Calibri"/>
                <a:ea typeface="游ゴシック"/>
                <a:cs typeface="Calibri"/>
              </a:rPr>
              <a:t>6：4の割合にした理由は、</a:t>
            </a:r>
          </a:p>
          <a:p>
            <a:r>
              <a:rPr lang="ja-JP" altLang="en-US" dirty="0">
                <a:latin typeface="Calibri"/>
                <a:ea typeface="游ゴシック"/>
                <a:cs typeface="Calibri"/>
              </a:rPr>
              <a:t>評価データには、個人差が生まれることを考えて不変のデータの割合を大きくした</a:t>
            </a:r>
          </a:p>
          <a:p>
            <a:endParaRPr lang="ja-JP" altLang="en-US" dirty="0">
              <a:latin typeface="Calibri"/>
              <a:ea typeface="游ゴシック"/>
              <a:cs typeface="Calibri"/>
            </a:endParaRPr>
          </a:p>
          <a:p>
            <a:endParaRPr lang="ja-JP" altLang="en-US" dirty="0">
              <a:latin typeface="Calibri"/>
              <a:ea typeface="游ゴシック"/>
              <a:cs typeface="Calibri"/>
            </a:endParaRPr>
          </a:p>
          <a:p>
            <a:r>
              <a:rPr lang="ja-JP" altLang="en-US" dirty="0">
                <a:latin typeface="Calibri"/>
                <a:ea typeface="游ゴシック"/>
                <a:cs typeface="Calibri"/>
              </a:rPr>
              <a:t>実際に住んでいる人の評価だけだと、外国人が住んでいない地域の情報がなくなってしまう。この問題を、それぞれの項目に関して、リアルデータを導入することで解決した</a:t>
            </a:r>
            <a:endParaRPr lang="ja-JP" dirty="0"/>
          </a:p>
          <a:p>
            <a:r>
              <a:rPr lang="ja-JP" altLang="en-US" dirty="0">
                <a:latin typeface="游ゴシック"/>
                <a:ea typeface="游ゴシック"/>
                <a:cs typeface="Calibri"/>
              </a:rPr>
              <a:t>計算方法についても説明する</a:t>
            </a:r>
            <a:endParaRPr lang="en-US" altLang="ja-JP" dirty="0">
              <a:latin typeface="游ゴシック"/>
              <a:ea typeface="游ゴシック"/>
              <a:cs typeface="Calibri"/>
            </a:endParaRPr>
          </a:p>
          <a:p>
            <a:endParaRPr lang="en-US" altLang="ja-JP" dirty="0">
              <a:latin typeface="游ゴシック"/>
              <a:ea typeface="游ゴシック"/>
              <a:cs typeface="Calibri"/>
            </a:endParaRPr>
          </a:p>
          <a:p>
            <a:r>
              <a:rPr lang="ja-JP" altLang="en-US" dirty="0">
                <a:latin typeface="游ゴシック"/>
                <a:ea typeface="游ゴシック"/>
                <a:cs typeface="Calibri"/>
              </a:rPr>
              <a:t>各市区町村のスコア作成</a:t>
            </a:r>
          </a:p>
          <a:p>
            <a:endParaRPr lang="ja-JP" altLang="en-US" dirty="0">
              <a:latin typeface="游ゴシック"/>
              <a:ea typeface="游ゴシック"/>
              <a:cs typeface="Calibri"/>
            </a:endParaRPr>
          </a:p>
          <a:p>
            <a:r>
              <a:rPr lang="ja-JP" altLang="en-US" dirty="0">
                <a:ea typeface="游ゴシック"/>
              </a:rPr>
              <a:t>--i don't know where to put but i think we should say this--</a:t>
            </a:r>
          </a:p>
          <a:p>
            <a:r>
              <a:rPr lang="ja-JP" dirty="0"/>
              <a:t>データセットの信頼性と正確性を向上させるため、すべての都市について5つの項目に関する情報を検索し、実際のデータを計算しました（政府の情報チャネル（.csvファイル）、Google Map（API）を通じて）。</a:t>
            </a:r>
            <a:endParaRPr lang="en-US" altLang="ja-JP" dirty="0">
              <a:solidFill>
                <a:srgbClr val="444444"/>
              </a:solidFill>
            </a:endParaRPr>
          </a:p>
          <a:p>
            <a:r>
              <a:rPr lang="ja-JP" dirty="0"/>
              <a:t>各都市の基準ごとのポイント計算式は以下の通りです：</a:t>
            </a:r>
            <a:endParaRPr lang="en-US" altLang="ja-JP" dirty="0">
              <a:solidFill>
                <a:srgbClr val="444444"/>
              </a:solidFill>
            </a:endParaRPr>
          </a:p>
          <a:p>
            <a:r>
              <a:rPr lang="en-US" altLang="ja-JP" dirty="0">
                <a:ea typeface="游ゴシック"/>
              </a:rPr>
              <a:t>point</a:t>
            </a:r>
            <a:r>
              <a:rPr lang="ja-JP" dirty="0">
                <a:ea typeface="游ゴシック"/>
              </a:rPr>
              <a:t> </a:t>
            </a:r>
            <a:r>
              <a:rPr lang="en-US" altLang="ja-JP" dirty="0">
                <a:ea typeface="游ゴシック"/>
              </a:rPr>
              <a:t>=</a:t>
            </a:r>
            <a:r>
              <a:rPr lang="ja-JP" dirty="0">
                <a:ea typeface="游ゴシック"/>
              </a:rPr>
              <a:t> </a:t>
            </a:r>
            <a:r>
              <a:rPr lang="en-US" altLang="ja-JP" dirty="0">
                <a:ea typeface="游ゴシック"/>
              </a:rPr>
              <a:t>data</a:t>
            </a:r>
            <a:r>
              <a:rPr lang="ja-JP" dirty="0">
                <a:ea typeface="游ゴシック"/>
              </a:rPr>
              <a:t> x </a:t>
            </a:r>
            <a:r>
              <a:rPr lang="en-US" altLang="ja-JP" dirty="0">
                <a:ea typeface="游ゴシック"/>
              </a:rPr>
              <a:t>60%</a:t>
            </a:r>
            <a:r>
              <a:rPr lang="ja-JP" dirty="0">
                <a:ea typeface="游ゴシック"/>
              </a:rPr>
              <a:t> </a:t>
            </a:r>
            <a:r>
              <a:rPr lang="en-US" altLang="ja-JP" dirty="0">
                <a:ea typeface="游ゴシック"/>
              </a:rPr>
              <a:t>+</a:t>
            </a:r>
            <a:r>
              <a:rPr lang="ja-JP" dirty="0">
                <a:ea typeface="游ゴシック"/>
              </a:rPr>
              <a:t> </a:t>
            </a:r>
            <a:r>
              <a:rPr lang="en-US" altLang="ja-JP" dirty="0">
                <a:ea typeface="游ゴシック"/>
              </a:rPr>
              <a:t>[(survey1</a:t>
            </a:r>
            <a:r>
              <a:rPr lang="ja-JP" dirty="0">
                <a:ea typeface="游ゴシック"/>
              </a:rPr>
              <a:t> </a:t>
            </a:r>
            <a:r>
              <a:rPr lang="en-US" altLang="ja-JP" dirty="0">
                <a:ea typeface="游ゴシック"/>
              </a:rPr>
              <a:t>+</a:t>
            </a:r>
            <a:r>
              <a:rPr lang="ja-JP" dirty="0">
                <a:ea typeface="游ゴシック"/>
              </a:rPr>
              <a:t> </a:t>
            </a:r>
            <a:r>
              <a:rPr lang="en-US" altLang="ja-JP" dirty="0">
                <a:ea typeface="游ゴシック"/>
              </a:rPr>
              <a:t>survey2</a:t>
            </a:r>
            <a:r>
              <a:rPr lang="ja-JP" dirty="0">
                <a:ea typeface="游ゴシック"/>
              </a:rPr>
              <a:t> </a:t>
            </a:r>
            <a:r>
              <a:rPr lang="en-US" altLang="ja-JP" dirty="0">
                <a:ea typeface="游ゴシック"/>
              </a:rPr>
              <a:t>+</a:t>
            </a:r>
            <a:r>
              <a:rPr lang="ja-JP" dirty="0">
                <a:ea typeface="游ゴシック"/>
              </a:rPr>
              <a:t> </a:t>
            </a:r>
            <a:r>
              <a:rPr lang="en-US" altLang="ja-JP" dirty="0">
                <a:ea typeface="游ゴシック"/>
              </a:rPr>
              <a:t>...)/(number</a:t>
            </a:r>
            <a:r>
              <a:rPr lang="ja-JP" dirty="0">
                <a:ea typeface="游ゴシック"/>
              </a:rPr>
              <a:t> </a:t>
            </a:r>
            <a:r>
              <a:rPr lang="en-US" altLang="ja-JP" dirty="0">
                <a:ea typeface="游ゴシック"/>
              </a:rPr>
              <a:t>of</a:t>
            </a:r>
            <a:r>
              <a:rPr lang="ja-JP" dirty="0">
                <a:ea typeface="游ゴシック"/>
              </a:rPr>
              <a:t> </a:t>
            </a:r>
            <a:r>
              <a:rPr lang="en-US" altLang="ja-JP" dirty="0">
                <a:ea typeface="游ゴシック"/>
              </a:rPr>
              <a:t>surveys)]</a:t>
            </a:r>
            <a:r>
              <a:rPr lang="ja-JP" dirty="0">
                <a:ea typeface="游ゴシック"/>
              </a:rPr>
              <a:t> x </a:t>
            </a:r>
            <a:r>
              <a:rPr lang="en-US" altLang="ja-JP" dirty="0">
                <a:ea typeface="游ゴシック"/>
              </a:rPr>
              <a:t>40%</a:t>
            </a:r>
            <a:endParaRPr lang="ja-JP" dirty="0">
              <a:ea typeface="游ゴシック"/>
            </a:endParaRPr>
          </a:p>
          <a:p>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BE2C792-3BAA-411F-A40F-77E7D47A7D75}" type="slidenum">
              <a:rPr kumimoji="1" lang="ja-JP" altLang="en-US" smtClean="0"/>
              <a:t>10</a:t>
            </a:fld>
            <a:endParaRPr kumimoji="1" lang="ja-JP" altLang="en-US"/>
          </a:p>
        </p:txBody>
      </p:sp>
    </p:spTree>
    <p:extLst>
      <p:ext uri="{BB962C8B-B14F-4D97-AF65-F5344CB8AC3E}">
        <p14:creationId xmlns:p14="http://schemas.microsoft.com/office/powerpoint/2010/main" val="2725568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Calibri"/>
                <a:cs typeface="Calibri"/>
              </a:rPr>
              <a:t>安全面　各都道府県の警察のホームページ(1年間での犯罪件数)</a:t>
            </a:r>
          </a:p>
          <a:p>
            <a:r>
              <a:rPr lang="ja-JP" altLang="en-US" dirty="0">
                <a:latin typeface="Calibri"/>
                <a:ea typeface="Calibri"/>
                <a:cs typeface="Calibri"/>
              </a:rPr>
              <a:t>人の混み具合　人口密度：総務省のホームページにある</a:t>
            </a:r>
            <a:r>
              <a:rPr lang="ja-JP" dirty="0">
                <a:solidFill>
                  <a:srgbClr val="333333"/>
                </a:solidFill>
                <a:ea typeface="游ゴシック"/>
              </a:rPr>
              <a:t>市区町村別の人口及び世帯数</a:t>
            </a:r>
            <a:r>
              <a:rPr lang="ja-JP" altLang="en-US" dirty="0">
                <a:solidFill>
                  <a:srgbClr val="333333"/>
                </a:solidFill>
                <a:ea typeface="游ゴシック"/>
              </a:rPr>
              <a:t>　/　市区町村の面積</a:t>
            </a:r>
            <a:endParaRPr lang="ja-JP" altLang="en-US" dirty="0">
              <a:solidFill>
                <a:srgbClr val="333333"/>
              </a:solidFill>
              <a:latin typeface="游ゴシック"/>
              <a:ea typeface="游ゴシック"/>
              <a:cs typeface="Calibri"/>
            </a:endParaRPr>
          </a:p>
          <a:p>
            <a:r>
              <a:rPr lang="ja-JP" altLang="en-US" dirty="0">
                <a:solidFill>
                  <a:srgbClr val="333333"/>
                </a:solidFill>
                <a:latin typeface="游ゴシック"/>
                <a:ea typeface="游ゴシック"/>
                <a:cs typeface="Calibri"/>
              </a:rPr>
              <a:t>価格　家賃を比較　生活費の大部分を含む割合</a:t>
            </a:r>
            <a:endParaRPr lang="en-US" altLang="ja-JP" dirty="0">
              <a:solidFill>
                <a:srgbClr val="333333"/>
              </a:solidFill>
              <a:latin typeface="游ゴシック"/>
              <a:ea typeface="游ゴシック"/>
              <a:cs typeface="Calibri"/>
            </a:endParaRPr>
          </a:p>
          <a:p>
            <a:r>
              <a:rPr lang="en-US" altLang="ja-JP" dirty="0" err="1">
                <a:solidFill>
                  <a:srgbClr val="333333"/>
                </a:solidFill>
                <a:latin typeface="游ゴシック"/>
                <a:ea typeface="游ゴシック"/>
                <a:cs typeface="Calibri"/>
              </a:rPr>
              <a:t>台本</a:t>
            </a:r>
            <a:endParaRPr lang="en-US" altLang="ja-JP" dirty="0">
              <a:solidFill>
                <a:srgbClr val="333333"/>
              </a:solidFill>
              <a:latin typeface="游ゴシック"/>
              <a:ea typeface="游ゴシック"/>
              <a:cs typeface="Calibri"/>
            </a:endParaRPr>
          </a:p>
          <a:p>
            <a:endParaRPr lang="ja-JP" altLang="en-US" dirty="0">
              <a:solidFill>
                <a:srgbClr val="333333"/>
              </a:solidFill>
              <a:latin typeface="游ゴシック"/>
              <a:ea typeface="游ゴシック"/>
              <a:cs typeface="Calibri"/>
            </a:endParaRPr>
          </a:p>
          <a:p>
            <a:endParaRPr lang="ja-JP" altLang="en-US" dirty="0">
              <a:solidFill>
                <a:srgbClr val="333333"/>
              </a:solidFill>
              <a:latin typeface="游ゴシック"/>
              <a:ea typeface="游ゴシック"/>
              <a:cs typeface="Calibri"/>
            </a:endParaRPr>
          </a:p>
          <a:p>
            <a:r>
              <a:rPr lang="ja-JP" altLang="en-US" dirty="0">
                <a:solidFill>
                  <a:srgbClr val="333333"/>
                </a:solidFill>
                <a:latin typeface="游ゴシック"/>
                <a:ea typeface="游ゴシック"/>
                <a:cs typeface="Calibri"/>
              </a:rPr>
              <a:t>ばらつきを出すために小数点</a:t>
            </a:r>
            <a:r>
              <a:rPr lang="en-US" altLang="ja-JP" dirty="0">
                <a:solidFill>
                  <a:srgbClr val="333333"/>
                </a:solidFill>
                <a:latin typeface="游ゴシック"/>
                <a:ea typeface="游ゴシック"/>
                <a:cs typeface="Calibri"/>
              </a:rPr>
              <a:t>2</a:t>
            </a:r>
            <a:r>
              <a:rPr lang="ja-JP" altLang="en-US" dirty="0">
                <a:solidFill>
                  <a:srgbClr val="333333"/>
                </a:solidFill>
                <a:latin typeface="游ゴシック"/>
                <a:ea typeface="游ゴシック"/>
                <a:cs typeface="Calibri"/>
              </a:rPr>
              <a:t>位</a:t>
            </a:r>
            <a:endParaRPr lang="en-US" altLang="ja-JP" dirty="0">
              <a:solidFill>
                <a:srgbClr val="333333"/>
              </a:solidFill>
              <a:latin typeface="游ゴシック"/>
              <a:ea typeface="游ゴシック"/>
              <a:cs typeface="Calibri"/>
            </a:endParaRPr>
          </a:p>
          <a:p>
            <a:endParaRPr lang="ja-JP" altLang="en-US" dirty="0">
              <a:solidFill>
                <a:srgbClr val="333333"/>
              </a:solidFill>
              <a:latin typeface="游ゴシック"/>
              <a:ea typeface="游ゴシック"/>
              <a:cs typeface="Calibri"/>
            </a:endParaRPr>
          </a:p>
          <a:p>
            <a:endParaRPr lang="en-US" altLang="ja-JP" dirty="0">
              <a:solidFill>
                <a:srgbClr val="333333"/>
              </a:solidFill>
              <a:latin typeface="游ゴシック"/>
              <a:ea typeface="游ゴシック"/>
              <a:cs typeface="Calibri"/>
            </a:endParaRPr>
          </a:p>
          <a:p>
            <a:endParaRPr lang="ja-JP" altLang="en-US" dirty="0">
              <a:solidFill>
                <a:srgbClr val="333333"/>
              </a:solidFill>
              <a:latin typeface="游ゴシック"/>
              <a:ea typeface="游ゴシック"/>
              <a:cs typeface="Calibri"/>
            </a:endParaRPr>
          </a:p>
          <a:p>
            <a:endParaRPr lang="ja-JP" altLang="en-US" dirty="0">
              <a:solidFill>
                <a:srgbClr val="333333"/>
              </a:solidFill>
              <a:latin typeface="游ゴシック"/>
              <a:ea typeface="游ゴシック"/>
              <a:cs typeface="Calibri"/>
            </a:endParaRPr>
          </a:p>
          <a:p>
            <a:endParaRPr lang="ja-JP" altLang="en-US" dirty="0">
              <a:latin typeface="Calibri"/>
              <a:ea typeface="Calibri"/>
              <a:cs typeface="Calibri"/>
            </a:endParaRPr>
          </a:p>
        </p:txBody>
      </p:sp>
      <p:sp>
        <p:nvSpPr>
          <p:cNvPr id="4" name="スライド番号プレースホルダー 3"/>
          <p:cNvSpPr>
            <a:spLocks noGrp="1"/>
          </p:cNvSpPr>
          <p:nvPr>
            <p:ph type="sldNum" sz="quarter" idx="5"/>
          </p:nvPr>
        </p:nvSpPr>
        <p:spPr/>
        <p:txBody>
          <a:bodyPr/>
          <a:lstStyle/>
          <a:p>
            <a:fld id="{EBE2C792-3BAA-411F-A40F-77E7D47A7D75}" type="slidenum">
              <a:rPr kumimoji="1" lang="ja-JP" altLang="en-US" smtClean="0"/>
              <a:t>11</a:t>
            </a:fld>
            <a:endParaRPr kumimoji="1" lang="ja-JP" altLang="en-US"/>
          </a:p>
        </p:txBody>
      </p:sp>
    </p:spTree>
    <p:extLst>
      <p:ext uri="{BB962C8B-B14F-4D97-AF65-F5344CB8AC3E}">
        <p14:creationId xmlns:p14="http://schemas.microsoft.com/office/powerpoint/2010/main" val="3661736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Calibri"/>
                <a:cs typeface="Calibri"/>
              </a:rPr>
              <a:t>台本</a:t>
            </a:r>
            <a:endParaRPr lang="ja-JP">
              <a:solidFill>
                <a:srgbClr val="444444"/>
              </a:solidFill>
              <a:latin typeface="游ゴシック" panose="02110004020202020204"/>
              <a:ea typeface="游ゴシック"/>
              <a:cs typeface="Calibri"/>
            </a:endParaRPr>
          </a:p>
          <a:p>
            <a:r>
              <a:rPr lang="ja-JP" altLang="en-US">
                <a:latin typeface="Calibri"/>
                <a:ea typeface="Calibri"/>
                <a:cs typeface="Calibri"/>
              </a:rPr>
              <a:t>2つ目の計算として、先ほど作成したスコアとこれから住む場所を探すユーザが選択した好みを使って、気温や安全面などの各項目を計算を行います。この計算から、ユーザにとってマッチしている市区町村を探します。(押す)マッチ度を計算するために、この式を使い、</a:t>
            </a:r>
            <a:r>
              <a:rPr lang="ja-JP">
                <a:ea typeface="游ゴシック"/>
              </a:rPr>
              <a:t>各市区町村のスコアと好みを5項目全てで比較をおこない、</a:t>
            </a:r>
            <a:r>
              <a:rPr lang="ja-JP" altLang="en-US">
                <a:ea typeface="游ゴシック"/>
              </a:rPr>
              <a:t>どれだけユーザの要望を満たしているかを算出します。</a:t>
            </a:r>
            <a:r>
              <a:rPr lang="en-US" altLang="en-US">
                <a:ea typeface="游ゴシック"/>
              </a:rPr>
              <a:t>(</a:t>
            </a:r>
            <a:r>
              <a:rPr lang="en-US" altLang="en-US" err="1">
                <a:ea typeface="游ゴシック"/>
              </a:rPr>
              <a:t>押す</a:t>
            </a:r>
            <a:r>
              <a:rPr lang="en-US" altLang="en-US">
                <a:ea typeface="游ゴシック"/>
              </a:rPr>
              <a:t>)</a:t>
            </a:r>
            <a:r>
              <a:rPr lang="en-US" altLang="en-US" err="1">
                <a:ea typeface="游ゴシック"/>
              </a:rPr>
              <a:t>そして</a:t>
            </a:r>
            <a:r>
              <a:rPr lang="en-US" altLang="en-US">
                <a:ea typeface="游ゴシック"/>
              </a:rPr>
              <a:t>、</a:t>
            </a:r>
            <a:r>
              <a:rPr lang="ja-JP">
                <a:ea typeface="游ゴシック"/>
              </a:rPr>
              <a:t>値の小さい</a:t>
            </a:r>
            <a:r>
              <a:rPr lang="ja-JP" altLang="en-US">
                <a:ea typeface="游ゴシック"/>
              </a:rPr>
              <a:t>順に</a:t>
            </a:r>
            <a:r>
              <a:rPr lang="ja-JP">
                <a:ea typeface="游ゴシック"/>
              </a:rPr>
              <a:t>10位までをランキングで表示します。</a:t>
            </a:r>
            <a:endParaRPr lang="ja-JP">
              <a:solidFill>
                <a:srgbClr val="444444"/>
              </a:solidFill>
              <a:ea typeface="游ゴシック"/>
            </a:endParaRPr>
          </a:p>
          <a:p>
            <a:endParaRPr lang="ja-JP">
              <a:solidFill>
                <a:srgbClr val="444444"/>
              </a:solidFill>
            </a:endParaRPr>
          </a:p>
          <a:p>
            <a:r>
              <a:rPr lang="ja-JP" altLang="en-US">
                <a:latin typeface="Calibri"/>
                <a:ea typeface="Calibri"/>
                <a:cs typeface="Calibri"/>
              </a:rPr>
              <a:t>(押す)そして、ランキングは、上位10位までを表示します。</a:t>
            </a:r>
            <a:endParaRPr lang="en-US">
              <a:latin typeface="Calibri"/>
              <a:ea typeface="Calibri"/>
              <a:cs typeface="Calibri"/>
            </a:endParaRPr>
          </a:p>
          <a:p>
            <a:endParaRPr lang="en-US">
              <a:latin typeface="Calibri"/>
              <a:ea typeface="Calibri"/>
              <a:cs typeface="Calibri"/>
            </a:endParaRPr>
          </a:p>
          <a:p>
            <a:r>
              <a:rPr lang="en-US">
                <a:latin typeface="Calibri"/>
                <a:ea typeface="Calibri"/>
                <a:cs typeface="Calibri"/>
              </a:rPr>
              <a:t>| data – preference | + …. + ( crime data – preference ) = mismatch score</a:t>
            </a:r>
            <a:endParaRPr lang="en-US"/>
          </a:p>
          <a:p>
            <a:endParaRPr lang="en-US">
              <a:latin typeface="Calibri"/>
              <a:ea typeface="Calibri"/>
              <a:cs typeface="Calibri"/>
            </a:endParaRPr>
          </a:p>
          <a:p>
            <a:r>
              <a:rPr lang="en-US">
                <a:latin typeface="Calibri"/>
                <a:ea typeface="Calibri"/>
                <a:cs typeface="Calibri"/>
              </a:rPr>
              <a:t>score</a:t>
            </a:r>
            <a:r>
              <a:rPr lang="ja-JP" altLang="en-US">
                <a:latin typeface="Calibri"/>
                <a:ea typeface="Calibri"/>
                <a:cs typeface="Calibri"/>
              </a:rPr>
              <a:t>の小さい方がマッチしている場所とする</a:t>
            </a:r>
            <a:endParaRPr lang="en-US" altLang="ja-JP">
              <a:latin typeface="Calibri"/>
              <a:ea typeface="Calibri"/>
              <a:cs typeface="Calibri"/>
            </a:endParaRPr>
          </a:p>
          <a:p>
            <a:r>
              <a:rPr lang="ja-JP" altLang="en-US">
                <a:latin typeface="Calibri"/>
                <a:ea typeface="Calibri"/>
                <a:cs typeface="Calibri"/>
              </a:rPr>
              <a:t>低い方が1位</a:t>
            </a:r>
            <a:endParaRPr lang="en-US" altLang="ja-JP">
              <a:latin typeface="Calibri"/>
              <a:ea typeface="Calibri"/>
              <a:cs typeface="Calibri"/>
            </a:endParaRPr>
          </a:p>
          <a:p>
            <a:endParaRPr lang="en-US" altLang="ja-JP">
              <a:latin typeface="Calibri"/>
              <a:ea typeface="Calibri"/>
              <a:cs typeface="Calibri"/>
            </a:endParaRPr>
          </a:p>
          <a:p>
            <a:r>
              <a:rPr lang="ja-JP" altLang="en-US">
                <a:latin typeface="Calibri"/>
                <a:ea typeface="Calibri"/>
                <a:cs typeface="Calibri"/>
              </a:rPr>
              <a:t>上位</a:t>
            </a:r>
            <a:r>
              <a:rPr lang="en-US" altLang="ja-JP">
                <a:latin typeface="Calibri"/>
                <a:ea typeface="Calibri"/>
                <a:cs typeface="Calibri"/>
              </a:rPr>
              <a:t>10</a:t>
            </a:r>
            <a:r>
              <a:rPr lang="ja-JP" altLang="en-US">
                <a:latin typeface="Calibri"/>
                <a:ea typeface="Calibri"/>
                <a:cs typeface="Calibri"/>
              </a:rPr>
              <a:t>位</a:t>
            </a:r>
            <a:endParaRPr lang="en-US" altLang="ja-JP">
              <a:latin typeface="Calibri"/>
              <a:ea typeface="Calibri"/>
              <a:cs typeface="Calibri"/>
            </a:endParaRPr>
          </a:p>
          <a:p>
            <a:endParaRPr lang="en-US" altLang="ja-JP">
              <a:latin typeface="Calibri"/>
              <a:ea typeface="Calibri"/>
              <a:cs typeface="Calibri"/>
            </a:endParaRPr>
          </a:p>
          <a:p>
            <a:r>
              <a:rPr lang="ja-JP" altLang="en-US">
                <a:ea typeface="游ゴシック"/>
              </a:rPr>
              <a:t>スコア ： 実際のデータと2のアンケートから算出(1～5の値)</a:t>
            </a:r>
          </a:p>
          <a:p>
            <a:endParaRPr lang="ja-JP" altLang="en-US">
              <a:ea typeface="游ゴシック"/>
            </a:endParaRPr>
          </a:p>
          <a:p>
            <a:pPr algn="l"/>
            <a:r>
              <a:rPr lang="ja-JP" altLang="en-US">
                <a:ea typeface="游ゴシック"/>
              </a:rPr>
              <a:t>計算方法</a:t>
            </a:r>
            <a:endParaRPr lang="ja-JP" altLang="ja-JP"/>
          </a:p>
          <a:p>
            <a:r>
              <a:rPr lang="ja-JP" altLang="en-US">
                <a:ea typeface="游ゴシック"/>
              </a:rPr>
              <a:t>| スコア - アンケート3の値 |+ ... + ( スコア - アンケート3の値 )</a:t>
            </a:r>
          </a:p>
          <a:p>
            <a:endParaRPr lang="ja-JP" altLang="en-US">
              <a:ea typeface="游ゴシック"/>
            </a:endParaRPr>
          </a:p>
          <a:p>
            <a:r>
              <a:rPr lang="ja-JP" altLang="en-US">
                <a:ea typeface="游ゴシック"/>
              </a:rPr>
              <a:t>この値が小さい場所→マッチしている場所</a:t>
            </a:r>
          </a:p>
          <a:p>
            <a:endParaRPr lang="ja-JP" altLang="en-US">
              <a:ea typeface="游ゴシック"/>
            </a:endParaRPr>
          </a:p>
          <a:p>
            <a:r>
              <a:rPr lang="ja-JP" altLang="en-US">
                <a:ea typeface="游ゴシック"/>
              </a:rPr>
              <a:t>＊安全さは、絶対値を使わず計算する</a:t>
            </a:r>
          </a:p>
          <a:p>
            <a:endParaRPr lang="ja-JP" altLang="en-US">
              <a:ea typeface="游ゴシック"/>
            </a:endParaRPr>
          </a:p>
          <a:p>
            <a:endParaRPr lang="ja-JP" altLang="en-US">
              <a:ea typeface="游ゴシック"/>
            </a:endParaRPr>
          </a:p>
          <a:p>
            <a:endParaRPr lang="ja-JP" altLang="en-US">
              <a:ea typeface="游ゴシック"/>
            </a:endParaRPr>
          </a:p>
          <a:p>
            <a:endParaRPr lang="en-US" altLang="ja-JP">
              <a:latin typeface="Calibri"/>
              <a:ea typeface="Calibri"/>
              <a:cs typeface="Calibri"/>
            </a:endParaRPr>
          </a:p>
          <a:p>
            <a:endParaRPr lang="ja-JP" altLang="en-US">
              <a:latin typeface="Calibri"/>
              <a:ea typeface="Calibri"/>
              <a:cs typeface="Calibri"/>
            </a:endParaRPr>
          </a:p>
        </p:txBody>
      </p:sp>
      <p:sp>
        <p:nvSpPr>
          <p:cNvPr id="4" name="スライド番号プレースホルダー 3"/>
          <p:cNvSpPr>
            <a:spLocks noGrp="1"/>
          </p:cNvSpPr>
          <p:nvPr>
            <p:ph type="sldNum" sz="quarter" idx="5"/>
          </p:nvPr>
        </p:nvSpPr>
        <p:spPr/>
        <p:txBody>
          <a:bodyPr/>
          <a:lstStyle/>
          <a:p>
            <a:fld id="{EBE2C792-3BAA-411F-A40F-77E7D47A7D75}" type="slidenum">
              <a:rPr kumimoji="1" lang="ja-JP" altLang="en-US" smtClean="0"/>
              <a:t>12</a:t>
            </a:fld>
            <a:endParaRPr kumimoji="1" lang="ja-JP" altLang="en-US"/>
          </a:p>
        </p:txBody>
      </p:sp>
    </p:spTree>
    <p:extLst>
      <p:ext uri="{BB962C8B-B14F-4D97-AF65-F5344CB8AC3E}">
        <p14:creationId xmlns:p14="http://schemas.microsoft.com/office/powerpoint/2010/main" val="2711861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ea typeface="游ゴシック"/>
              </a:rPr>
              <a:t>先ほどの絶対値を用いた計算についてくわしく説明すると、例えば</a:t>
            </a:r>
            <a:r>
              <a:rPr lang="ja-JP">
                <a:ea typeface="游ゴシック"/>
              </a:rPr>
              <a:t>(不変のデータと、実際に住んでみた人の評価データをあわせた)スコアが、</a:t>
            </a:r>
            <a:r>
              <a:rPr lang="ja-JP" altLang="en-US">
                <a:ea typeface="游ゴシック"/>
              </a:rPr>
              <a:t>横浜は3、新宿は4だったとして、これから住む場所を探すユーザの好みが5だった場合、絶対値はそれぞれ横浜が2、新宿が1になります。これは、ユーザの好みとの差が横浜の方が大きいことを示しています。そのため、この例の場合は、絶対値の小さい新宿のほうがユーザの要望を満たしているといことになります。このような計算を、5項目全てで行うことで、ユーザの要望に合っている市区町村を探します。</a:t>
            </a:r>
          </a:p>
          <a:p>
            <a:endParaRPr lang="ja-JP" altLang="en-US">
              <a:ea typeface="游ゴシック"/>
            </a:endParaRPr>
          </a:p>
          <a:p>
            <a:endParaRPr lang="ja-JP" altLang="en-US">
              <a:ea typeface="游ゴシック"/>
            </a:endParaRPr>
          </a:p>
          <a:p>
            <a:endParaRPr lang="ja-JP" altLang="en-US">
              <a:ea typeface="游ゴシック"/>
            </a:endParaRPr>
          </a:p>
          <a:p>
            <a:endParaRPr lang="ja-JP" altLang="en-US">
              <a:ea typeface="游ゴシック"/>
            </a:endParaRPr>
          </a:p>
          <a:p>
            <a:r>
              <a:rPr lang="ja-JP" altLang="en-US">
                <a:ea typeface="游ゴシック"/>
              </a:rPr>
              <a:t>この画面では、ユーザーの希望条件に基づいて、最もおすすめな市区町村を提示します。</a:t>
            </a:r>
            <a:endParaRPr lang="en-US" altLang="ja-JP">
              <a:ea typeface="游ゴシック"/>
            </a:endParaRPr>
          </a:p>
          <a:p>
            <a:endParaRPr lang="ja-JP" altLang="en-US">
              <a:ea typeface="游ゴシック"/>
            </a:endParaRPr>
          </a:p>
          <a:p>
            <a:r>
              <a:rPr lang="ja-JP" altLang="en-US">
                <a:ea typeface="游ゴシック"/>
              </a:rPr>
              <a:t>最もおすすめな都市は、ユーザーの理想とする条件と各項目の平均点との「ずれ」（ミスマッチ度）が最も少ない都市です。</a:t>
            </a:r>
            <a:endParaRPr lang="en-US" altLang="ja-JP">
              <a:ea typeface="游ゴシック"/>
            </a:endParaRPr>
          </a:p>
          <a:p>
            <a:endParaRPr kumimoji="1" lang="ja-JP" altLang="en-US"/>
          </a:p>
        </p:txBody>
      </p:sp>
      <p:sp>
        <p:nvSpPr>
          <p:cNvPr id="4" name="スライド番号プレースホルダー 3"/>
          <p:cNvSpPr>
            <a:spLocks noGrp="1"/>
          </p:cNvSpPr>
          <p:nvPr>
            <p:ph type="sldNum" sz="quarter" idx="5"/>
          </p:nvPr>
        </p:nvSpPr>
        <p:spPr/>
        <p:txBody>
          <a:bodyPr/>
          <a:lstStyle/>
          <a:p>
            <a:fld id="{EBE2C792-3BAA-411F-A40F-77E7D47A7D75}" type="slidenum">
              <a:rPr kumimoji="1" lang="ja-JP" altLang="en-US" smtClean="0"/>
              <a:t>13</a:t>
            </a:fld>
            <a:endParaRPr kumimoji="1" lang="ja-JP" altLang="en-US"/>
          </a:p>
        </p:txBody>
      </p:sp>
    </p:spTree>
    <p:extLst>
      <p:ext uri="{BB962C8B-B14F-4D97-AF65-F5344CB8AC3E}">
        <p14:creationId xmlns:p14="http://schemas.microsoft.com/office/powerpoint/2010/main" val="2466389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rPr>
              <a:t>最後に、ランキングに表示した市区町村について、どれほどマッチしているかのマッチ度をそれぞれパーセントで表示します。こうすることで、ユーザにとってどれくらいその市区町村が適しているかを、ユーザ自身が分かるようにしました。</a:t>
            </a:r>
          </a:p>
          <a:p>
            <a:endParaRPr lang="ja-JP" altLang="en-US">
              <a:ea typeface="游ゴシック"/>
            </a:endParaRPr>
          </a:p>
          <a:p>
            <a:endParaRPr lang="ja-JP" altLang="en-US">
              <a:ea typeface="游ゴシック"/>
            </a:endParaRPr>
          </a:p>
          <a:p>
            <a:r>
              <a:rPr lang="ja-JP" altLang="en-US">
                <a:ea typeface="游ゴシック"/>
              </a:rPr>
              <a:t>おすすめの理由として、上位</a:t>
            </a:r>
            <a:r>
              <a:rPr lang="en-US" altLang="ja-JP">
                <a:ea typeface="游ゴシック"/>
              </a:rPr>
              <a:t>10</a:t>
            </a:r>
            <a:r>
              <a:rPr lang="ja-JP" altLang="en-US">
                <a:ea typeface="游ゴシック"/>
              </a:rPr>
              <a:t>位それぞれに各項目ごとの絶対値の差からずれの程度を表示し、パーセントで記載する</a:t>
            </a:r>
            <a:endParaRPr lang="en-US" altLang="ja-JP">
              <a:ea typeface="游ゴシック"/>
            </a:endParaRPr>
          </a:p>
          <a:p>
            <a:endParaRPr lang="ja-JP" altLang="en-US">
              <a:ea typeface="游ゴシック"/>
            </a:endParaRPr>
          </a:p>
          <a:p>
            <a:r>
              <a:rPr lang="ja-JP" altLang="en-US">
                <a:ea typeface="游ゴシック"/>
              </a:rPr>
              <a:t>%　＝　100% - ( score/20 * 100% )</a:t>
            </a:r>
          </a:p>
          <a:p>
            <a:r>
              <a:rPr lang="en-US" altLang="ja-JP">
                <a:ea typeface="游ゴシック"/>
              </a:rPr>
              <a:t>　</a:t>
            </a:r>
          </a:p>
          <a:p>
            <a:endParaRPr lang="en-US" altLang="ja-JP">
              <a:ea typeface="游ゴシック"/>
            </a:endParaRPr>
          </a:p>
          <a:p>
            <a:endParaRPr lang="en-US" altLang="ja-JP">
              <a:ea typeface="游ゴシック"/>
            </a:endParaRPr>
          </a:p>
          <a:p>
            <a:endParaRPr lang="en-US" altLang="ja-JP">
              <a:ea typeface="游ゴシック"/>
            </a:endParaRPr>
          </a:p>
          <a:p>
            <a:r>
              <a:rPr lang="ja-JP" altLang="en-US">
                <a:ea typeface="游ゴシック"/>
              </a:rPr>
              <a:t>そうすることでおすすめされた市区町村においてはどの項目がマッチしたのかが理解することができる。</a:t>
            </a:r>
            <a:endParaRPr lang="en-US" altLang="ja-JP">
              <a:ea typeface="游ゴシック"/>
            </a:endParaRPr>
          </a:p>
          <a:p>
            <a:endParaRPr lang="en-US" altLang="ja-JP">
              <a:ea typeface="游ゴシック"/>
            </a:endParaRPr>
          </a:p>
          <a:p>
            <a:endParaRPr lang="en-US" altLang="ja-JP">
              <a:ea typeface="游ゴシック"/>
            </a:endParaRPr>
          </a:p>
          <a:p>
            <a:endParaRPr lang="en-US" altLang="ja-JP">
              <a:ea typeface="游ゴシック"/>
            </a:endParaRPr>
          </a:p>
          <a:p>
            <a:r>
              <a:rPr lang="ja-JP" altLang="en-US">
                <a:ea typeface="游ゴシック"/>
              </a:rPr>
              <a:t>、自分の希望に最も合う場所を自信を持って選ぶことができます</a:t>
            </a:r>
            <a:r>
              <a:rPr lang="en-US"/>
              <a:t>。</a:t>
            </a:r>
            <a:endParaRPr lang="en-US">
              <a:ea typeface="游ゴシック"/>
            </a:endParaRPr>
          </a:p>
          <a:p>
            <a:endParaRPr lang="en-US" altLang="ja-JP"/>
          </a:p>
          <a:p>
            <a:endParaRPr lang="en-US"/>
          </a:p>
          <a:p>
            <a:endParaRPr lang="en-US">
              <a:ea typeface="游ゴシック"/>
            </a:endParaRPr>
          </a:p>
          <a:p>
            <a:endParaRPr lang="en-US">
              <a:ea typeface="游ゴシック"/>
            </a:endParaRP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EBE2C792-3BAA-411F-A40F-77E7D47A7D75}" type="slidenum">
              <a:rPr kumimoji="1" lang="ja-JP" altLang="en-US" smtClean="0"/>
              <a:t>14</a:t>
            </a:fld>
            <a:endParaRPr kumimoji="1" lang="ja-JP" altLang="en-US"/>
          </a:p>
        </p:txBody>
      </p:sp>
    </p:spTree>
    <p:extLst>
      <p:ext uri="{BB962C8B-B14F-4D97-AF65-F5344CB8AC3E}">
        <p14:creationId xmlns:p14="http://schemas.microsoft.com/office/powerpoint/2010/main" val="1765394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なぜ英語と日本語なのか</a:t>
            </a:r>
            <a:endParaRPr kumimoji="1" lang="en-US" altLang="ja-JP" dirty="0"/>
          </a:p>
          <a:p>
            <a:endParaRPr kumimoji="1" lang="en-US" altLang="ja-JP" dirty="0"/>
          </a:p>
          <a:p>
            <a:r>
              <a:rPr kumimoji="1" lang="ja-JP" altLang="en-US" dirty="0"/>
              <a:t>国選択で後の翻訳言語を変える</a:t>
            </a:r>
            <a:endParaRPr kumimoji="1" lang="en-US" altLang="ja-JP" dirty="0"/>
          </a:p>
          <a:p>
            <a:endParaRPr kumimoji="1" lang="en-US" altLang="ja-JP" dirty="0"/>
          </a:p>
          <a:p>
            <a:r>
              <a:rPr kumimoji="1" lang="ja-JP" altLang="en-US" dirty="0"/>
              <a:t>なぜ市区町村なのか</a:t>
            </a:r>
            <a:endParaRPr kumimoji="1" lang="en-US" altLang="ja-JP" dirty="0"/>
          </a:p>
          <a:p>
            <a:r>
              <a:rPr kumimoji="1" lang="ja-JP" altLang="en-US" dirty="0"/>
              <a:t>大まかな地域を提示することで解決</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BE2C792-3BAA-411F-A40F-77E7D47A7D75}" type="slidenum">
              <a:rPr kumimoji="1" lang="ja-JP" altLang="en-US" smtClean="0"/>
              <a:t>15</a:t>
            </a:fld>
            <a:endParaRPr kumimoji="1" lang="ja-JP" altLang="en-US"/>
          </a:p>
        </p:txBody>
      </p:sp>
    </p:spTree>
    <p:extLst>
      <p:ext uri="{BB962C8B-B14F-4D97-AF65-F5344CB8AC3E}">
        <p14:creationId xmlns:p14="http://schemas.microsoft.com/office/powerpoint/2010/main" val="1796427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ea typeface="游ゴシック"/>
              </a:rPr>
              <a:t>課題を考作る上で想定するユーザとして、日本に住む引っ越しをしたい外国人としました。</a:t>
            </a:r>
            <a:endParaRPr lang="en-US" altLang="ja-JP" dirty="0">
              <a:ea typeface="游ゴシック"/>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ea typeface="游ゴシック"/>
              </a:rPr>
              <a:t>外国人日本に住む外国人の移動率は、日本人と比較して高い傾向があリます。外国人は、1年間で約5人に1人は引っ越しをしており、約</a:t>
            </a:r>
            <a:r>
              <a:rPr lang="en-US" altLang="ja-JP" dirty="0">
                <a:ea typeface="游ゴシック"/>
              </a:rPr>
              <a:t>20</a:t>
            </a:r>
            <a:r>
              <a:rPr lang="ja-JP" altLang="en-US" dirty="0">
                <a:ea typeface="游ゴシック"/>
              </a:rPr>
              <a:t>％の外国人が引っ越していることが分かる。それに対し、外国人の移動率の値となっているのは、日本人の22歳は就職等で、新生活が始まる</a:t>
            </a:r>
            <a:endParaRPr lang="en-US" altLang="ja-JP" dirty="0">
              <a:ea typeface="游ゴシック"/>
            </a:endParaRPr>
          </a:p>
          <a:p>
            <a:r>
              <a:rPr lang="ja-JP" altLang="en-US" dirty="0">
                <a:ea typeface="游ゴシック"/>
              </a:rPr>
              <a:t>このことから多くの外国人が日本国内で引っ越しをしていることが分かリます。</a:t>
            </a:r>
            <a:endParaRPr lang="en-US" altLang="ja-JP" dirty="0">
              <a:ea typeface="游ゴシック"/>
            </a:endParaRPr>
          </a:p>
          <a:p>
            <a:r>
              <a:rPr lang="ja-JP" altLang="en-US" dirty="0">
                <a:ea typeface="游ゴシック"/>
              </a:rPr>
              <a:t>なので</a:t>
            </a:r>
          </a:p>
          <a:p>
            <a:r>
              <a:rPr lang="ja-JP" altLang="en-US" dirty="0">
                <a:ea typeface="游ゴシック"/>
              </a:rPr>
              <a:t>引っ越しの多い、日本に在住する外国人にとって探しやすくしたいと考えました。</a:t>
            </a:r>
            <a:endParaRPr lang="en-US" altLang="ja-JP" dirty="0">
              <a:ea typeface="游ゴシック"/>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EBE2C792-3BAA-411F-A40F-77E7D47A7D75}" type="slidenum">
              <a:rPr kumimoji="1" lang="ja-JP" altLang="en-US" smtClean="0"/>
              <a:t>2</a:t>
            </a:fld>
            <a:endParaRPr kumimoji="1" lang="ja-JP" altLang="en-US"/>
          </a:p>
        </p:txBody>
      </p:sp>
    </p:spTree>
    <p:extLst>
      <p:ext uri="{BB962C8B-B14F-4D97-AF65-F5344CB8AC3E}">
        <p14:creationId xmlns:p14="http://schemas.microsoft.com/office/powerpoint/2010/main" val="284916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ea typeface="游ゴシック"/>
              </a:rPr>
              <a:t>このように日本で引っ越しする際に移住地の選定が困難という課題が定義されます。</a:t>
            </a:r>
            <a:endParaRPr lang="en-US" altLang="ja-JP" dirty="0">
              <a:ea typeface="游ゴシック"/>
            </a:endParaRPr>
          </a:p>
          <a:p>
            <a:endParaRPr lang="en-US" altLang="ja-JP" dirty="0">
              <a:ea typeface="游ゴシック"/>
            </a:endParaRPr>
          </a:p>
          <a:p>
            <a:endParaRPr lang="en-US" altLang="ja-JP" dirty="0">
              <a:ea typeface="游ゴシック"/>
            </a:endParaRPr>
          </a:p>
          <a:p>
            <a:endParaRPr lang="en-US" altLang="ja-JP" dirty="0">
              <a:ea typeface="游ゴシック"/>
            </a:endParaRPr>
          </a:p>
          <a:p>
            <a:r>
              <a:rPr lang="ja-JP" altLang="en-US" dirty="0">
                <a:ea typeface="游ゴシック"/>
              </a:rPr>
              <a:t>解決法をしておすすめの市区町村を提示します。</a:t>
            </a:r>
          </a:p>
          <a:p>
            <a:endParaRPr lang="ja-JP" altLang="en-US" dirty="0">
              <a:ea typeface="游ゴシック"/>
            </a:endParaRPr>
          </a:p>
          <a:p>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EBE2C792-3BAA-411F-A40F-77E7D47A7D75}" type="slidenum">
              <a:rPr kumimoji="1" lang="ja-JP" altLang="en-US" smtClean="0"/>
              <a:t>3</a:t>
            </a:fld>
            <a:endParaRPr kumimoji="1" lang="ja-JP" altLang="en-US"/>
          </a:p>
        </p:txBody>
      </p:sp>
    </p:spTree>
    <p:extLst>
      <p:ext uri="{BB962C8B-B14F-4D97-AF65-F5344CB8AC3E}">
        <p14:creationId xmlns:p14="http://schemas.microsoft.com/office/powerpoint/2010/main" val="1269222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機能の流れとしては</a:t>
            </a:r>
            <a:endParaRPr lang="en-US" altLang="ja-JP" dirty="0">
              <a:latin typeface="Calibri"/>
              <a:ea typeface="游ゴシック"/>
              <a:cs typeface="Calibri"/>
            </a:endParaRPr>
          </a:p>
          <a:p>
            <a:endParaRPr lang="ja-JP" altLang="en-US" dirty="0">
              <a:latin typeface="Calibri"/>
              <a:ea typeface="游ゴシック"/>
              <a:cs typeface="Calibri"/>
            </a:endParaRPr>
          </a:p>
          <a:p>
            <a:r>
              <a:rPr lang="ja-JP" altLang="en-US" dirty="0">
                <a:latin typeface="游ゴシック"/>
                <a:ea typeface="游ゴシック"/>
                <a:cs typeface="Calibri"/>
              </a:rPr>
              <a:t>はじめに、ユーザの情報収集を行ないます</a:t>
            </a:r>
            <a:endParaRPr lang="en-US" altLang="ja-JP" dirty="0">
              <a:latin typeface="游ゴシック"/>
              <a:ea typeface="游ゴシック"/>
              <a:cs typeface="Calibri"/>
            </a:endParaRPr>
          </a:p>
          <a:p>
            <a:endParaRPr lang="ja-JP" altLang="en-US" dirty="0">
              <a:latin typeface="游ゴシック"/>
              <a:ea typeface="游ゴシック"/>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latin typeface="游ゴシック"/>
                <a:ea typeface="游ゴシック"/>
                <a:cs typeface="Calibri"/>
              </a:rPr>
              <a:t>次に、</a:t>
            </a:r>
            <a:r>
              <a:rPr lang="ja-JP" altLang="en-US" dirty="0">
                <a:latin typeface="+mn-lt"/>
                <a:ea typeface="游ゴシック"/>
                <a:cs typeface="Calibri"/>
              </a:rPr>
              <a:t>日本での引っ越しななので</a:t>
            </a:r>
            <a:endParaRPr lang="en-US" altLang="ja-JP" dirty="0">
              <a:latin typeface="+mn-lt"/>
              <a:ea typeface="游ゴシック"/>
              <a:cs typeface="Calibri"/>
            </a:endParaRPr>
          </a:p>
          <a:p>
            <a:r>
              <a:rPr lang="ja-JP" altLang="en-US" dirty="0">
                <a:latin typeface="游ゴシック"/>
                <a:ea typeface="游ゴシック"/>
                <a:cs typeface="Calibri"/>
              </a:rPr>
              <a:t>今日本で住んでいる場所について、実際に住んでみて感じたことの評価するを回答してもらう</a:t>
            </a:r>
            <a:endParaRPr lang="en-US" altLang="ja-JP" dirty="0">
              <a:latin typeface="游ゴシック"/>
              <a:ea typeface="游ゴシック"/>
              <a:cs typeface="Calibri"/>
            </a:endParaRPr>
          </a:p>
          <a:p>
            <a:endParaRPr lang="en-US" altLang="ja-JP" dirty="0">
              <a:latin typeface="游ゴシック"/>
              <a:ea typeface="游ゴシック"/>
              <a:cs typeface="Calibri"/>
            </a:endParaRPr>
          </a:p>
          <a:p>
            <a:endParaRPr lang="ja-JP" altLang="en-US" dirty="0">
              <a:latin typeface="游ゴシック"/>
              <a:ea typeface="游ゴシック"/>
              <a:cs typeface="Calibri"/>
            </a:endParaRPr>
          </a:p>
          <a:p>
            <a:r>
              <a:rPr lang="ja-JP" altLang="en-US" dirty="0">
                <a:latin typeface="游ゴシック"/>
                <a:ea typeface="游ゴシック"/>
                <a:cs typeface="Calibri"/>
              </a:rPr>
              <a:t>住む場所に関して、希望することを２と同様に選んで貰います。</a:t>
            </a:r>
            <a:endParaRPr lang="en-US" altLang="ja-JP" dirty="0">
              <a:latin typeface="游ゴシック"/>
              <a:ea typeface="游ゴシック"/>
              <a:cs typeface="Calibri"/>
            </a:endParaRPr>
          </a:p>
          <a:p>
            <a:endParaRPr lang="en-US" altLang="ja-JP" dirty="0">
              <a:latin typeface="游ゴシック"/>
              <a:ea typeface="游ゴシック"/>
              <a:cs typeface="Calibri"/>
            </a:endParaRPr>
          </a:p>
          <a:p>
            <a:r>
              <a:rPr lang="ja-JP" altLang="en-US" dirty="0">
                <a:latin typeface="游ゴシック"/>
                <a:ea typeface="游ゴシック"/>
                <a:cs typeface="Calibri"/>
              </a:rPr>
              <a:t>これらは全て選択式のアンケートです</a:t>
            </a:r>
            <a:endParaRPr lang="en-US" altLang="ja-JP" dirty="0">
              <a:latin typeface="游ゴシック"/>
              <a:ea typeface="游ゴシック"/>
              <a:cs typeface="Calibri"/>
            </a:endParaRPr>
          </a:p>
          <a:p>
            <a:endParaRPr lang="en-US" altLang="ja-JP" dirty="0">
              <a:latin typeface="游ゴシック"/>
              <a:ea typeface="游ゴシック"/>
              <a:cs typeface="Calibri"/>
            </a:endParaRPr>
          </a:p>
          <a:p>
            <a:endParaRPr lang="ja-JP" altLang="en-US" dirty="0">
              <a:latin typeface="游ゴシック"/>
              <a:ea typeface="游ゴシック"/>
              <a:cs typeface="Calibri"/>
            </a:endParaRPr>
          </a:p>
          <a:p>
            <a:r>
              <a:rPr lang="ja-JP" altLang="en-US" dirty="0">
                <a:latin typeface="游ゴシック"/>
                <a:ea typeface="游ゴシック"/>
                <a:cs typeface="Calibri"/>
              </a:rPr>
              <a:t>その希望に合った、市区町村をランキングで表示し、</a:t>
            </a:r>
            <a:endParaRPr lang="en-US" altLang="ja-JP" dirty="0">
              <a:latin typeface="游ゴシック"/>
              <a:ea typeface="游ゴシック"/>
              <a:cs typeface="Calibri"/>
            </a:endParaRPr>
          </a:p>
          <a:p>
            <a:endParaRPr lang="en-US" altLang="ja-JP" dirty="0">
              <a:latin typeface="游ゴシック"/>
              <a:ea typeface="游ゴシック"/>
              <a:cs typeface="Calibri"/>
            </a:endParaRPr>
          </a:p>
          <a:p>
            <a:r>
              <a:rPr lang="ja-JP" altLang="en-US" dirty="0">
                <a:latin typeface="游ゴシック"/>
                <a:ea typeface="游ゴシック"/>
                <a:cs typeface="Calibri"/>
              </a:rPr>
              <a:t>どのような理由で提示されたか説明</a:t>
            </a:r>
          </a:p>
          <a:p>
            <a:endParaRPr lang="ja-JP" altLang="en-US" dirty="0">
              <a:latin typeface="游ゴシック"/>
              <a:ea typeface="游ゴシック"/>
              <a:cs typeface="Calibri"/>
            </a:endParaRPr>
          </a:p>
          <a:p>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BE2C792-3BAA-411F-A40F-77E7D47A7D75}" type="slidenum">
              <a:rPr kumimoji="1" lang="ja-JP" altLang="en-US" smtClean="0"/>
              <a:t>4</a:t>
            </a:fld>
            <a:endParaRPr kumimoji="1" lang="ja-JP" altLang="en-US"/>
          </a:p>
        </p:txBody>
      </p:sp>
    </p:spTree>
    <p:extLst>
      <p:ext uri="{BB962C8B-B14F-4D97-AF65-F5344CB8AC3E}">
        <p14:creationId xmlns:p14="http://schemas.microsoft.com/office/powerpoint/2010/main" val="2904952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Calibri"/>
                <a:cs typeface="Calibri"/>
              </a:rPr>
              <a:t>なぜ国選択をするのか</a:t>
            </a:r>
            <a:endParaRPr lang="en-US" altLang="ja-JP" dirty="0">
              <a:latin typeface="Calibri"/>
              <a:ea typeface="Calibri"/>
              <a:cs typeface="Calibri"/>
            </a:endParaRPr>
          </a:p>
          <a:p>
            <a:endParaRPr lang="ja-JP" altLang="en-US" dirty="0">
              <a:latin typeface="Calibri"/>
              <a:ea typeface="Calibri"/>
              <a:cs typeface="Calibri"/>
            </a:endParaRPr>
          </a:p>
          <a:p>
            <a:r>
              <a:rPr lang="ja-JP" altLang="en-US" dirty="0">
                <a:latin typeface="Calibri"/>
                <a:ea typeface="Calibri"/>
                <a:cs typeface="Calibri"/>
              </a:rPr>
              <a:t>例として、気温は日本とベトナムでは気温が同じでも湿度の差でベトナムの方が暑く感じた。このように、出身地によって気温の感じ方が違う。他にも、食文化や金銭感覚の大きさの差がある。そのため、出身地を選び、同じ出身地の人の意見を参考にするため</a:t>
            </a:r>
            <a:endParaRPr lang="en-US" altLang="ja-JP" dirty="0">
              <a:latin typeface="Calibri"/>
              <a:ea typeface="Calibri"/>
              <a:cs typeface="Calibri"/>
            </a:endParaRPr>
          </a:p>
          <a:p>
            <a:endParaRPr lang="en-US" altLang="ja-JP" dirty="0">
              <a:latin typeface="Calibri"/>
              <a:ea typeface="Calibri"/>
              <a:cs typeface="Calibri"/>
            </a:endParaRPr>
          </a:p>
          <a:p>
            <a:r>
              <a:rPr lang="ja-JP" altLang="en-US" dirty="0">
                <a:latin typeface="Calibri"/>
                <a:ea typeface="Calibri"/>
                <a:cs typeface="Calibri"/>
              </a:rPr>
              <a:t>利用目的選択は引っ越しをする人以外に対しても情報収集がすることが出来る</a:t>
            </a:r>
            <a:endParaRPr lang="en-US" altLang="ja-JP" dirty="0">
              <a:latin typeface="Calibri"/>
              <a:ea typeface="Calibri"/>
              <a:cs typeface="Calibri"/>
            </a:endParaRPr>
          </a:p>
          <a:p>
            <a:endParaRPr lang="en-US" altLang="ja-JP" dirty="0">
              <a:latin typeface="Calibri"/>
              <a:ea typeface="Calibri"/>
              <a:cs typeface="Calibri"/>
            </a:endParaRPr>
          </a:p>
          <a:p>
            <a:r>
              <a:rPr lang="ja-JP" altLang="en-US" dirty="0">
                <a:latin typeface="Calibri"/>
                <a:ea typeface="Calibri"/>
                <a:cs typeface="Calibri"/>
              </a:rPr>
              <a:t>住んでいる場所選択をする理由としては後程説明するランキング機能の部分での情報収集の一環としている</a:t>
            </a:r>
          </a:p>
        </p:txBody>
      </p:sp>
      <p:sp>
        <p:nvSpPr>
          <p:cNvPr id="4" name="スライド番号プレースホルダー 3"/>
          <p:cNvSpPr>
            <a:spLocks noGrp="1"/>
          </p:cNvSpPr>
          <p:nvPr>
            <p:ph type="sldNum" sz="quarter" idx="5"/>
          </p:nvPr>
        </p:nvSpPr>
        <p:spPr/>
        <p:txBody>
          <a:bodyPr/>
          <a:lstStyle/>
          <a:p>
            <a:fld id="{EBE2C792-3BAA-411F-A40F-77E7D47A7D75}" type="slidenum">
              <a:rPr kumimoji="1" lang="ja-JP" altLang="en-US" smtClean="0"/>
              <a:t>5</a:t>
            </a:fld>
            <a:endParaRPr kumimoji="1" lang="ja-JP" altLang="en-US"/>
          </a:p>
        </p:txBody>
      </p:sp>
    </p:spTree>
    <p:extLst>
      <p:ext uri="{BB962C8B-B14F-4D97-AF65-F5344CB8AC3E}">
        <p14:creationId xmlns:p14="http://schemas.microsoft.com/office/powerpoint/2010/main" val="3728063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画面に書いてある、5つの項目に対して実際に住んでみてどのように感じたかを、評価して貰う</a:t>
            </a:r>
            <a:endParaRPr lang="en-US" altLang="ja-JP" dirty="0">
              <a:latin typeface="Calibri"/>
              <a:ea typeface="游ゴシック"/>
              <a:cs typeface="Calibri"/>
            </a:endParaRPr>
          </a:p>
          <a:p>
            <a:endParaRPr lang="en-US" altLang="ja-JP" dirty="0">
              <a:latin typeface="Calibri"/>
              <a:ea typeface="游ゴシック"/>
              <a:cs typeface="Calibri"/>
            </a:endParaRPr>
          </a:p>
          <a:p>
            <a:r>
              <a:rPr lang="ja-JP" altLang="en-US" dirty="0">
                <a:latin typeface="Calibri"/>
                <a:ea typeface="游ゴシック"/>
                <a:cs typeface="Calibri"/>
              </a:rPr>
              <a:t>海外のヒトが引っ越し先を決定するときに気になるポイント内実際のデータが存在するものから選出</a:t>
            </a:r>
            <a:endParaRPr lang="en-US" altLang="ja-JP" dirty="0">
              <a:latin typeface="Calibri"/>
              <a:ea typeface="游ゴシック"/>
              <a:cs typeface="Calibri"/>
            </a:endParaRPr>
          </a:p>
          <a:p>
            <a:endParaRPr lang="en-US" altLang="ja-JP" dirty="0">
              <a:latin typeface="Calibri"/>
              <a:ea typeface="游ゴシック"/>
              <a:cs typeface="Calibri"/>
            </a:endParaRPr>
          </a:p>
          <a:p>
            <a:r>
              <a:rPr lang="ja-JP" altLang="en-US" dirty="0">
                <a:latin typeface="Calibri"/>
                <a:ea typeface="游ゴシック"/>
                <a:cs typeface="Calibri"/>
              </a:rPr>
              <a:t>実際のデータとユーザの声を取り入れることが出来るため</a:t>
            </a:r>
            <a:endParaRPr lang="en-US" altLang="ja-JP" dirty="0">
              <a:latin typeface="Calibri"/>
              <a:ea typeface="游ゴシック"/>
              <a:cs typeface="Calibri"/>
            </a:endParaRPr>
          </a:p>
          <a:p>
            <a:br>
              <a:rPr lang="ja-JP" altLang="ja-JP" dirty="0">
                <a:cs typeface="+mn-lt"/>
              </a:rPr>
            </a:br>
            <a:r>
              <a:rPr lang="ja-JP" altLang="ja-JP" dirty="0">
                <a:ea typeface="游ゴシック"/>
              </a:rPr>
              <a:t>1</a:t>
            </a:r>
            <a:r>
              <a:rPr lang="en-US" altLang="ja-JP" dirty="0">
                <a:ea typeface="游ゴシック"/>
              </a:rPr>
              <a:t>. </a:t>
            </a:r>
            <a:r>
              <a:rPr lang="ja-JP" altLang="ja-JP" dirty="0">
                <a:ea typeface="游ゴシック"/>
              </a:rPr>
              <a:t>価格</a:t>
            </a:r>
            <a:r>
              <a:rPr lang="en-US" altLang="ja-JP" dirty="0">
                <a:ea typeface="游ゴシック"/>
              </a:rPr>
              <a:t>: </a:t>
            </a:r>
            <a:r>
              <a:rPr lang="en-US" altLang="ja-JP" dirty="0" err="1"/>
              <a:t>生活費や家賃の高さは重要な検討要素で</a:t>
            </a:r>
            <a:r>
              <a:rPr lang="en-US" altLang="ja-JP" dirty="0"/>
              <a:t>、</a:t>
            </a:r>
            <a:r>
              <a:rPr lang="ja-JP" altLang="en-US" dirty="0">
                <a:ea typeface="游ゴシック"/>
              </a:rPr>
              <a:t>これはユーザーの収入や希望する生活水準によって異なり、</a:t>
            </a:r>
            <a:r>
              <a:rPr lang="en-US" altLang="ja-JP" dirty="0" err="1"/>
              <a:t>各ユーザーの状況や価値観に左右されます</a:t>
            </a:r>
            <a:r>
              <a:rPr lang="en-US" altLang="ja-JP" dirty="0"/>
              <a:t>。</a:t>
            </a:r>
          </a:p>
          <a:p>
            <a:br>
              <a:rPr lang="en-US" altLang="ja-JP" dirty="0">
                <a:ea typeface="游ゴシック"/>
                <a:cs typeface="+mn-lt"/>
              </a:rPr>
            </a:br>
            <a:r>
              <a:rPr lang="ja-JP" altLang="ja-JP" dirty="0">
                <a:ea typeface="游ゴシック"/>
              </a:rPr>
              <a:t>2. 体感温度</a:t>
            </a:r>
            <a:r>
              <a:rPr lang="en-US" altLang="ja-JP" dirty="0">
                <a:ea typeface="游ゴシック"/>
              </a:rPr>
              <a:t>: </a:t>
            </a:r>
            <a:r>
              <a:rPr lang="en-US" altLang="ja-JP" dirty="0" err="1"/>
              <a:t>気温や湿度、風などの要素が組み合わさった「体感温度」は、住みやすさに直結します</a:t>
            </a:r>
            <a:r>
              <a:rPr lang="en-US" altLang="ja-JP" dirty="0"/>
              <a:t>。</a:t>
            </a:r>
            <a:r>
              <a:rPr lang="ja-JP" altLang="en-US" dirty="0">
                <a:ea typeface="游ゴシック"/>
              </a:rPr>
              <a:t>特に寒さや暑さ適温は異なり、気候は地域選びの大きな判断材料になります</a:t>
            </a:r>
            <a:r>
              <a:rPr lang="en-US" altLang="ja-JP" dirty="0"/>
              <a:t>。</a:t>
            </a:r>
          </a:p>
          <a:p>
            <a:endParaRPr lang="en-US" altLang="ja-JP" dirty="0">
              <a:solidFill>
                <a:srgbClr val="444444"/>
              </a:solidFill>
              <a:ea typeface="游ゴシック"/>
            </a:endParaRPr>
          </a:p>
          <a:p>
            <a:r>
              <a:rPr lang="ja-JP" altLang="ja-JP" dirty="0">
                <a:ea typeface="游ゴシック"/>
              </a:rPr>
              <a:t>3. </a:t>
            </a:r>
            <a:r>
              <a:rPr lang="ja-JP" altLang="en-US" dirty="0">
                <a:ea typeface="游ゴシック"/>
              </a:rPr>
              <a:t>各国の</a:t>
            </a:r>
            <a:r>
              <a:rPr lang="ja-JP" altLang="ja-JP" dirty="0">
                <a:ea typeface="游ゴシック"/>
              </a:rPr>
              <a:t>飲食店</a:t>
            </a:r>
            <a:r>
              <a:rPr lang="en-US" altLang="ja-JP" dirty="0">
                <a:ea typeface="游ゴシック"/>
              </a:rPr>
              <a:t>:</a:t>
            </a:r>
            <a:r>
              <a:rPr lang="ja-JP" altLang="en-US" dirty="0">
                <a:ea typeface="游ゴシック"/>
              </a:rPr>
              <a:t> </a:t>
            </a:r>
            <a:r>
              <a:rPr lang="ja-JP" altLang="ja-JP" dirty="0">
                <a:ea typeface="游ゴシック"/>
              </a:rPr>
              <a:t>外国人ユーザーにとって、自国の食文化にアクセスできる環境は大きな安心材料です。</a:t>
            </a:r>
            <a:r>
              <a:rPr lang="ja-JP" altLang="en-US" dirty="0">
                <a:ea typeface="游ゴシック"/>
              </a:rPr>
              <a:t>異国の地でも慣れた食事が取れることは、ストレス軽減や生活満足度向上につながります。</a:t>
            </a:r>
            <a:endParaRPr lang="en-US" altLang="ja-JP" dirty="0">
              <a:ea typeface="游ゴシック"/>
            </a:endParaRPr>
          </a:p>
          <a:p>
            <a:endParaRPr lang="en-US" altLang="ja-JP" dirty="0">
              <a:solidFill>
                <a:srgbClr val="444444"/>
              </a:solidFill>
              <a:ea typeface="游ゴシック"/>
            </a:endParaRPr>
          </a:p>
          <a:p>
            <a:r>
              <a:rPr lang="ja-JP" altLang="ja-JP" dirty="0">
                <a:ea typeface="游ゴシック"/>
              </a:rPr>
              <a:t>4.人の混み具合</a:t>
            </a:r>
            <a:r>
              <a:rPr lang="en-US" altLang="ja-JP" dirty="0">
                <a:ea typeface="游ゴシック"/>
              </a:rPr>
              <a:t>: </a:t>
            </a:r>
            <a:r>
              <a:rPr lang="ja-JP" altLang="en-US" dirty="0">
                <a:ea typeface="游ゴシック"/>
              </a:rPr>
              <a:t>混雑したエリアを選ぶか、静かなエリアを選ぶかは、ユーザーのライフスタイルや個人の好みによって異なります</a:t>
            </a:r>
            <a:r>
              <a:rPr lang="en-US" altLang="ja-JP" dirty="0"/>
              <a:t>。</a:t>
            </a:r>
            <a:r>
              <a:rPr lang="ja-JP" altLang="en-US" dirty="0">
                <a:ea typeface="游ゴシック"/>
              </a:rPr>
              <a:t>例えば</a:t>
            </a:r>
            <a:r>
              <a:rPr lang="en-US" altLang="ja-JP" dirty="0"/>
              <a:t>、</a:t>
            </a:r>
            <a:r>
              <a:rPr lang="ja-JP" altLang="en-US" dirty="0">
                <a:ea typeface="游ゴシック"/>
              </a:rPr>
              <a:t>にぎやかな環境が好きな人もいれば</a:t>
            </a:r>
            <a:r>
              <a:rPr lang="en-US" altLang="ja-JP" dirty="0"/>
              <a:t>、</a:t>
            </a:r>
            <a:r>
              <a:rPr lang="ja-JP" altLang="en-US" dirty="0">
                <a:ea typeface="游ゴシック"/>
              </a:rPr>
              <a:t>落ち着いた場所を好む人もいます。好みの環境</a:t>
            </a:r>
            <a:endParaRPr lang="en-US" altLang="ja-JP" dirty="0">
              <a:ea typeface="游ゴシック"/>
            </a:endParaRPr>
          </a:p>
          <a:p>
            <a:r>
              <a:rPr lang="ja-JP" altLang="en-US" dirty="0">
                <a:cs typeface="+mn-lt"/>
              </a:rPr>
              <a:t>の判断材料になります。</a:t>
            </a:r>
            <a:endParaRPr lang="en-US" altLang="ja-JP" dirty="0">
              <a:cs typeface="+mn-lt"/>
            </a:endParaRPr>
          </a:p>
          <a:p>
            <a:br>
              <a:rPr lang="ja-JP" altLang="ja-JP" dirty="0">
                <a:cs typeface="+mn-lt"/>
              </a:rPr>
            </a:br>
            <a:r>
              <a:rPr lang="ja-JP" altLang="ja-JP" dirty="0">
                <a:ea typeface="游ゴシック"/>
              </a:rPr>
              <a:t>5. 安全面</a:t>
            </a:r>
            <a:r>
              <a:rPr lang="en-US" altLang="ja-JP" dirty="0">
                <a:ea typeface="游ゴシック"/>
              </a:rPr>
              <a:t>: </a:t>
            </a:r>
            <a:r>
              <a:rPr lang="en-US" altLang="ja-JP" dirty="0"/>
              <a:t>安全は、すべてのユーザーにとって最優先の関心事項です。犯罪率の低さや治安の良さは、安心して暮らすための前提条件となり、地域選びにおいて非常に重視されます。</a:t>
            </a:r>
            <a:endParaRPr lang="en-US" altLang="ja-JP" dirty="0">
              <a:ea typeface="游ゴシック"/>
            </a:endParaRPr>
          </a:p>
          <a:p>
            <a:endParaRPr lang="ja-JP" altLang="en-US" dirty="0">
              <a:latin typeface="Calibri"/>
              <a:ea typeface="游ゴシック"/>
              <a:cs typeface="Calibri"/>
            </a:endParaRPr>
          </a:p>
          <a:p>
            <a:br>
              <a:rPr lang="ja-JP" altLang="en-US" dirty="0">
                <a:latin typeface="游ゴシック"/>
                <a:ea typeface="游ゴシック"/>
                <a:cs typeface="Calibri"/>
              </a:rPr>
            </a:br>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BE2C792-3BAA-411F-A40F-77E7D47A7D75}" type="slidenum">
              <a:rPr kumimoji="1" lang="ja-JP" altLang="en-US" smtClean="0"/>
              <a:t>6</a:t>
            </a:fld>
            <a:endParaRPr kumimoji="1" lang="ja-JP" altLang="en-US"/>
          </a:p>
        </p:txBody>
      </p:sp>
    </p:spTree>
    <p:extLst>
      <p:ext uri="{BB962C8B-B14F-4D97-AF65-F5344CB8AC3E}">
        <p14:creationId xmlns:p14="http://schemas.microsoft.com/office/powerpoint/2010/main" val="198771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EA383-7EAC-2B14-7249-A8B114FB281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970C64F-E4C1-1530-8AE8-9181DA449EC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2901519-92B1-912C-9583-92FDAE6CA9BD}"/>
              </a:ext>
            </a:extLst>
          </p:cNvPr>
          <p:cNvSpPr>
            <a:spLocks noGrp="1"/>
          </p:cNvSpPr>
          <p:nvPr>
            <p:ph type="body" idx="1"/>
          </p:nvPr>
        </p:nvSpPr>
        <p:spPr/>
        <p:txBody>
          <a:bodyPr/>
          <a:lstStyle/>
          <a:p>
            <a:endParaRPr lang="ja-JP" altLang="en-US" dirty="0">
              <a:latin typeface="游ゴシック"/>
              <a:ea typeface="游ゴシック"/>
              <a:cs typeface="Calibri"/>
            </a:endParaRPr>
          </a:p>
          <a:p>
            <a:endParaRPr lang="en-US" altLang="ja-JP" dirty="0">
              <a:latin typeface="游ゴシック"/>
              <a:ea typeface="游ゴシック"/>
              <a:cs typeface="Calibri"/>
            </a:endParaRPr>
          </a:p>
          <a:p>
            <a:endParaRPr lang="en-US" dirty="0">
              <a:latin typeface="游ゴシック"/>
              <a:ea typeface="游ゴシック"/>
              <a:cs typeface="Calibri"/>
            </a:endParaRPr>
          </a:p>
        </p:txBody>
      </p:sp>
      <p:sp>
        <p:nvSpPr>
          <p:cNvPr id="4" name="スライド番号プレースホルダー 3">
            <a:extLst>
              <a:ext uri="{FF2B5EF4-FFF2-40B4-BE49-F238E27FC236}">
                <a16:creationId xmlns:a16="http://schemas.microsoft.com/office/drawing/2014/main" id="{A93E3335-7CEB-297E-0A01-09D64F4A6B44}"/>
              </a:ext>
            </a:extLst>
          </p:cNvPr>
          <p:cNvSpPr>
            <a:spLocks noGrp="1"/>
          </p:cNvSpPr>
          <p:nvPr>
            <p:ph type="sldNum" sz="quarter" idx="5"/>
          </p:nvPr>
        </p:nvSpPr>
        <p:spPr/>
        <p:txBody>
          <a:bodyPr/>
          <a:lstStyle/>
          <a:p>
            <a:fld id="{EBE2C792-3BAA-411F-A40F-77E7D47A7D75}" type="slidenum">
              <a:rPr kumimoji="1" lang="ja-JP" altLang="en-US" smtClean="0"/>
              <a:t>7</a:t>
            </a:fld>
            <a:endParaRPr kumimoji="1" lang="ja-JP" altLang="en-US"/>
          </a:p>
        </p:txBody>
      </p:sp>
    </p:spTree>
    <p:extLst>
      <p:ext uri="{BB962C8B-B14F-4D97-AF65-F5344CB8AC3E}">
        <p14:creationId xmlns:p14="http://schemas.microsoft.com/office/powerpoint/2010/main" val="2619457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D0925-7EFE-D2D3-59A9-1F58FC9B649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5CA230D-9E52-83CD-636C-4A2B6B85EB9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D7B0921-E1C0-52C8-84F6-E0A410E306D6}"/>
              </a:ext>
            </a:extLst>
          </p:cNvPr>
          <p:cNvSpPr>
            <a:spLocks noGrp="1"/>
          </p:cNvSpPr>
          <p:nvPr>
            <p:ph type="body" idx="1"/>
          </p:nvPr>
        </p:nvSpPr>
        <p:spPr/>
        <p:txBody>
          <a:bodyPr/>
          <a:lstStyle/>
          <a:p>
            <a:r>
              <a:rPr lang="ja-JP" altLang="en-US">
                <a:latin typeface="+mn-lt"/>
                <a:ea typeface="游ゴシック"/>
                <a:cs typeface="Calibri"/>
              </a:rPr>
              <a:t>各項目の評価として</a:t>
            </a:r>
            <a:r>
              <a:rPr lang="en-US" altLang="ja-JP">
                <a:latin typeface="+mn-lt"/>
                <a:ea typeface="游ゴシック"/>
                <a:cs typeface="Calibri"/>
              </a:rPr>
              <a:t>1</a:t>
            </a:r>
            <a:r>
              <a:rPr lang="ja-JP" altLang="en-US">
                <a:latin typeface="+mn-lt"/>
                <a:ea typeface="游ゴシック"/>
                <a:cs typeface="Calibri"/>
              </a:rPr>
              <a:t>－</a:t>
            </a:r>
            <a:r>
              <a:rPr lang="en-US" altLang="ja-JP">
                <a:latin typeface="+mn-lt"/>
                <a:ea typeface="游ゴシック"/>
                <a:cs typeface="Calibri"/>
              </a:rPr>
              <a:t>5</a:t>
            </a:r>
            <a:r>
              <a:rPr lang="ja-JP" altLang="en-US">
                <a:latin typeface="+mn-lt"/>
                <a:ea typeface="游ゴシック"/>
                <a:cs typeface="Calibri"/>
              </a:rPr>
              <a:t>の段階でそれぞれ上記のように選択してもらう</a:t>
            </a:r>
            <a:endParaRPr lang="en-US" altLang="ja-JP">
              <a:latin typeface="+mn-lt"/>
              <a:ea typeface="游ゴシック"/>
              <a:cs typeface="Calibri"/>
            </a:endParaRPr>
          </a:p>
          <a:p>
            <a:endParaRPr lang="en-US" altLang="ja-JP">
              <a:latin typeface="+mn-lt"/>
              <a:ea typeface="游ゴシック"/>
              <a:cs typeface="Calibri"/>
            </a:endParaRPr>
          </a:p>
          <a:p>
            <a:endParaRPr lang="en-US" altLang="ja-JP">
              <a:latin typeface="游ゴシック"/>
              <a:ea typeface="游ゴシック"/>
              <a:cs typeface="Calibri"/>
            </a:endParaRPr>
          </a:p>
        </p:txBody>
      </p:sp>
      <p:sp>
        <p:nvSpPr>
          <p:cNvPr id="4" name="スライド番号プレースホルダー 3">
            <a:extLst>
              <a:ext uri="{FF2B5EF4-FFF2-40B4-BE49-F238E27FC236}">
                <a16:creationId xmlns:a16="http://schemas.microsoft.com/office/drawing/2014/main" id="{18EBF953-ECD9-12DB-0895-6ADF1EB4B7A5}"/>
              </a:ext>
            </a:extLst>
          </p:cNvPr>
          <p:cNvSpPr>
            <a:spLocks noGrp="1"/>
          </p:cNvSpPr>
          <p:nvPr>
            <p:ph type="sldNum" sz="quarter" idx="5"/>
          </p:nvPr>
        </p:nvSpPr>
        <p:spPr/>
        <p:txBody>
          <a:bodyPr/>
          <a:lstStyle/>
          <a:p>
            <a:fld id="{EBE2C792-3BAA-411F-A40F-77E7D47A7D75}" type="slidenum">
              <a:rPr kumimoji="1" lang="ja-JP" altLang="en-US" smtClean="0"/>
              <a:t>8</a:t>
            </a:fld>
            <a:endParaRPr kumimoji="1" lang="ja-JP" altLang="en-US"/>
          </a:p>
        </p:txBody>
      </p:sp>
    </p:spTree>
    <p:extLst>
      <p:ext uri="{BB962C8B-B14F-4D97-AF65-F5344CB8AC3E}">
        <p14:creationId xmlns:p14="http://schemas.microsoft.com/office/powerpoint/2010/main" val="3575053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Calibri"/>
                <a:ea typeface="游ゴシック"/>
                <a:cs typeface="Calibri"/>
              </a:rPr>
              <a:t>次に、次住む場所に関して重要視することをさっきと同じように5段階で評価してもらう</a:t>
            </a:r>
            <a:endParaRPr lang="en-US" dirty="0"/>
          </a:p>
          <a:p>
            <a:r>
              <a:rPr lang="ja-JP" altLang="en-US" dirty="0">
                <a:latin typeface="游ゴシック"/>
                <a:ea typeface="游ゴシック"/>
                <a:cs typeface="Calibri"/>
              </a:rPr>
              <a:t>この2つのアンケートで5段階で評価して貰う理由として、どの項目をどれだけ重要視しているかをしるため</a:t>
            </a:r>
          </a:p>
          <a:p>
            <a:endParaRPr lang="ja-JP" altLang="en-US" dirty="0">
              <a:ea typeface="游ゴシック"/>
              <a:cs typeface="+mn-lt"/>
            </a:endParaRPr>
          </a:p>
          <a:p>
            <a:r>
              <a:rPr lang="ja-JP" dirty="0">
                <a:ea typeface="游ゴシック"/>
              </a:rPr>
              <a:t>各基準に対するユーザーの好みを基に、彼らの理想の生活がどのようなものか判断することができました。</a:t>
            </a:r>
          </a:p>
          <a:p>
            <a:endParaRPr lang="ja-JP" altLang="en-US" dirty="0">
              <a:ea typeface="游ゴシック"/>
            </a:endParaRPr>
          </a:p>
          <a:p>
            <a:endParaRPr lang="en-US" dirty="0"/>
          </a:p>
        </p:txBody>
      </p:sp>
      <p:sp>
        <p:nvSpPr>
          <p:cNvPr id="4" name="スライド番号プレースホルダー 3"/>
          <p:cNvSpPr>
            <a:spLocks noGrp="1"/>
          </p:cNvSpPr>
          <p:nvPr>
            <p:ph type="sldNum" sz="quarter" idx="5"/>
          </p:nvPr>
        </p:nvSpPr>
        <p:spPr/>
        <p:txBody>
          <a:bodyPr/>
          <a:lstStyle/>
          <a:p>
            <a:fld id="{EBE2C792-3BAA-411F-A40F-77E7D47A7D75}" type="slidenum">
              <a:rPr kumimoji="1" lang="ja-JP" altLang="en-US" smtClean="0"/>
              <a:t>9</a:t>
            </a:fld>
            <a:endParaRPr kumimoji="1" lang="ja-JP" altLang="en-US"/>
          </a:p>
        </p:txBody>
      </p:sp>
    </p:spTree>
    <p:extLst>
      <p:ext uri="{BB962C8B-B14F-4D97-AF65-F5344CB8AC3E}">
        <p14:creationId xmlns:p14="http://schemas.microsoft.com/office/powerpoint/2010/main" val="2336653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53EA4-9AA0-0B83-A722-CD72C3D5430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D8B024E-7779-D987-9F61-BCC52FDC4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6868B05-238A-AC81-7B2F-FC39C1F2ADD1}"/>
              </a:ext>
            </a:extLst>
          </p:cNvPr>
          <p:cNvSpPr>
            <a:spLocks noGrp="1"/>
          </p:cNvSpPr>
          <p:nvPr>
            <p:ph type="dt" sz="half" idx="10"/>
          </p:nvPr>
        </p:nvSpPr>
        <p:spPr/>
        <p:txBody>
          <a:bodyPr/>
          <a:lstStyle/>
          <a:p>
            <a:fld id="{71B23CC7-7434-4BAF-8E34-BCF8D7E2F678}" type="datetimeFigureOut">
              <a:rPr kumimoji="1" lang="ja-JP" altLang="en-US" smtClean="0"/>
              <a:t>2025/8/8</a:t>
            </a:fld>
            <a:endParaRPr kumimoji="1" lang="ja-JP" altLang="en-US"/>
          </a:p>
        </p:txBody>
      </p:sp>
      <p:sp>
        <p:nvSpPr>
          <p:cNvPr id="5" name="フッター プレースホルダー 4">
            <a:extLst>
              <a:ext uri="{FF2B5EF4-FFF2-40B4-BE49-F238E27FC236}">
                <a16:creationId xmlns:a16="http://schemas.microsoft.com/office/drawing/2014/main" id="{D7C28021-7601-445C-74CB-ABD6AEDF9F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41D1BF-0EB4-ACEB-7E21-BEE5DDE18138}"/>
              </a:ext>
            </a:extLst>
          </p:cNvPr>
          <p:cNvSpPr>
            <a:spLocks noGrp="1"/>
          </p:cNvSpPr>
          <p:nvPr>
            <p:ph type="sldNum" sz="quarter" idx="12"/>
          </p:nvPr>
        </p:nvSpPr>
        <p:spPr/>
        <p:txBody>
          <a:bodyPr/>
          <a:lstStyle/>
          <a:p>
            <a:fld id="{B71C6DFB-A5A6-4ED4-8B26-D8C4882B8EC7}" type="slidenum">
              <a:rPr kumimoji="1" lang="ja-JP" altLang="en-US" smtClean="0"/>
              <a:t>‹#›</a:t>
            </a:fld>
            <a:endParaRPr kumimoji="1" lang="ja-JP" altLang="en-US"/>
          </a:p>
        </p:txBody>
      </p:sp>
    </p:spTree>
    <p:extLst>
      <p:ext uri="{BB962C8B-B14F-4D97-AF65-F5344CB8AC3E}">
        <p14:creationId xmlns:p14="http://schemas.microsoft.com/office/powerpoint/2010/main" val="62484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3A1818-61FA-9DB1-BD40-2A9C1A3B1A8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9AE2153-8D1C-4C88-E215-91AAE18468B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83C052-A068-A364-36BF-6B7FD270B841}"/>
              </a:ext>
            </a:extLst>
          </p:cNvPr>
          <p:cNvSpPr>
            <a:spLocks noGrp="1"/>
          </p:cNvSpPr>
          <p:nvPr>
            <p:ph type="dt" sz="half" idx="10"/>
          </p:nvPr>
        </p:nvSpPr>
        <p:spPr/>
        <p:txBody>
          <a:bodyPr/>
          <a:lstStyle/>
          <a:p>
            <a:fld id="{71B23CC7-7434-4BAF-8E34-BCF8D7E2F678}" type="datetimeFigureOut">
              <a:rPr kumimoji="1" lang="ja-JP" altLang="en-US" smtClean="0"/>
              <a:t>2025/8/8</a:t>
            </a:fld>
            <a:endParaRPr kumimoji="1" lang="ja-JP" altLang="en-US"/>
          </a:p>
        </p:txBody>
      </p:sp>
      <p:sp>
        <p:nvSpPr>
          <p:cNvPr id="5" name="フッター プレースホルダー 4">
            <a:extLst>
              <a:ext uri="{FF2B5EF4-FFF2-40B4-BE49-F238E27FC236}">
                <a16:creationId xmlns:a16="http://schemas.microsoft.com/office/drawing/2014/main" id="{F9CA1518-BB24-A699-70DE-E77F05DD9C9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280420-70CF-4A74-FDDA-76B3BAA1661C}"/>
              </a:ext>
            </a:extLst>
          </p:cNvPr>
          <p:cNvSpPr>
            <a:spLocks noGrp="1"/>
          </p:cNvSpPr>
          <p:nvPr>
            <p:ph type="sldNum" sz="quarter" idx="12"/>
          </p:nvPr>
        </p:nvSpPr>
        <p:spPr/>
        <p:txBody>
          <a:bodyPr/>
          <a:lstStyle/>
          <a:p>
            <a:fld id="{B71C6DFB-A5A6-4ED4-8B26-D8C4882B8EC7}" type="slidenum">
              <a:rPr kumimoji="1" lang="ja-JP" altLang="en-US" smtClean="0"/>
              <a:t>‹#›</a:t>
            </a:fld>
            <a:endParaRPr kumimoji="1" lang="ja-JP" altLang="en-US"/>
          </a:p>
        </p:txBody>
      </p:sp>
    </p:spTree>
    <p:extLst>
      <p:ext uri="{BB962C8B-B14F-4D97-AF65-F5344CB8AC3E}">
        <p14:creationId xmlns:p14="http://schemas.microsoft.com/office/powerpoint/2010/main" val="1565561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88A5744-64D8-1D8A-92CF-0E99DF324EA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EBD10B2-2BDE-4D71-5811-6172BE14412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C74F1DC-F328-3344-84B2-4D9C9D3AB065}"/>
              </a:ext>
            </a:extLst>
          </p:cNvPr>
          <p:cNvSpPr>
            <a:spLocks noGrp="1"/>
          </p:cNvSpPr>
          <p:nvPr>
            <p:ph type="dt" sz="half" idx="10"/>
          </p:nvPr>
        </p:nvSpPr>
        <p:spPr/>
        <p:txBody>
          <a:bodyPr/>
          <a:lstStyle/>
          <a:p>
            <a:fld id="{71B23CC7-7434-4BAF-8E34-BCF8D7E2F678}" type="datetimeFigureOut">
              <a:rPr kumimoji="1" lang="ja-JP" altLang="en-US" smtClean="0"/>
              <a:t>2025/8/8</a:t>
            </a:fld>
            <a:endParaRPr kumimoji="1" lang="ja-JP" altLang="en-US"/>
          </a:p>
        </p:txBody>
      </p:sp>
      <p:sp>
        <p:nvSpPr>
          <p:cNvPr id="5" name="フッター プレースホルダー 4">
            <a:extLst>
              <a:ext uri="{FF2B5EF4-FFF2-40B4-BE49-F238E27FC236}">
                <a16:creationId xmlns:a16="http://schemas.microsoft.com/office/drawing/2014/main" id="{837A1D10-248B-BA92-E1DC-CE75A98D19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A4A799-6A80-B367-8C51-E2CBEBC9784F}"/>
              </a:ext>
            </a:extLst>
          </p:cNvPr>
          <p:cNvSpPr>
            <a:spLocks noGrp="1"/>
          </p:cNvSpPr>
          <p:nvPr>
            <p:ph type="sldNum" sz="quarter" idx="12"/>
          </p:nvPr>
        </p:nvSpPr>
        <p:spPr/>
        <p:txBody>
          <a:bodyPr/>
          <a:lstStyle/>
          <a:p>
            <a:fld id="{B71C6DFB-A5A6-4ED4-8B26-D8C4882B8EC7}" type="slidenum">
              <a:rPr kumimoji="1" lang="ja-JP" altLang="en-US" smtClean="0"/>
              <a:t>‹#›</a:t>
            </a:fld>
            <a:endParaRPr kumimoji="1" lang="ja-JP" altLang="en-US"/>
          </a:p>
        </p:txBody>
      </p:sp>
    </p:spTree>
    <p:extLst>
      <p:ext uri="{BB962C8B-B14F-4D97-AF65-F5344CB8AC3E}">
        <p14:creationId xmlns:p14="http://schemas.microsoft.com/office/powerpoint/2010/main" val="48353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DCEA41-6BA5-2696-E847-96FDB5D3888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545ED1-448D-6846-68A1-3DC96075177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56D107-D83A-3C02-7F5A-2D06A36FF070}"/>
              </a:ext>
            </a:extLst>
          </p:cNvPr>
          <p:cNvSpPr>
            <a:spLocks noGrp="1"/>
          </p:cNvSpPr>
          <p:nvPr>
            <p:ph type="dt" sz="half" idx="10"/>
          </p:nvPr>
        </p:nvSpPr>
        <p:spPr/>
        <p:txBody>
          <a:bodyPr/>
          <a:lstStyle/>
          <a:p>
            <a:fld id="{71B23CC7-7434-4BAF-8E34-BCF8D7E2F678}" type="datetimeFigureOut">
              <a:rPr kumimoji="1" lang="ja-JP" altLang="en-US" smtClean="0"/>
              <a:t>2025/8/8</a:t>
            </a:fld>
            <a:endParaRPr kumimoji="1" lang="ja-JP" altLang="en-US"/>
          </a:p>
        </p:txBody>
      </p:sp>
      <p:sp>
        <p:nvSpPr>
          <p:cNvPr id="5" name="フッター プレースホルダー 4">
            <a:extLst>
              <a:ext uri="{FF2B5EF4-FFF2-40B4-BE49-F238E27FC236}">
                <a16:creationId xmlns:a16="http://schemas.microsoft.com/office/drawing/2014/main" id="{092985A6-AA69-A0DE-91A3-A48C470204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46B6BE-229A-8FB8-DD85-D2A8D6CC5077}"/>
              </a:ext>
            </a:extLst>
          </p:cNvPr>
          <p:cNvSpPr>
            <a:spLocks noGrp="1"/>
          </p:cNvSpPr>
          <p:nvPr>
            <p:ph type="sldNum" sz="quarter" idx="12"/>
          </p:nvPr>
        </p:nvSpPr>
        <p:spPr/>
        <p:txBody>
          <a:bodyPr/>
          <a:lstStyle/>
          <a:p>
            <a:fld id="{B71C6DFB-A5A6-4ED4-8B26-D8C4882B8EC7}" type="slidenum">
              <a:rPr kumimoji="1" lang="ja-JP" altLang="en-US" smtClean="0"/>
              <a:t>‹#›</a:t>
            </a:fld>
            <a:endParaRPr kumimoji="1" lang="ja-JP" altLang="en-US"/>
          </a:p>
        </p:txBody>
      </p:sp>
    </p:spTree>
    <p:extLst>
      <p:ext uri="{BB962C8B-B14F-4D97-AF65-F5344CB8AC3E}">
        <p14:creationId xmlns:p14="http://schemas.microsoft.com/office/powerpoint/2010/main" val="3522231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0DD65A-3A29-F057-7AFA-A9D87558840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8A0395-0AA8-6534-4499-B5E590B558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E28AAE9-410C-F7E9-62FE-7F63266E6178}"/>
              </a:ext>
            </a:extLst>
          </p:cNvPr>
          <p:cNvSpPr>
            <a:spLocks noGrp="1"/>
          </p:cNvSpPr>
          <p:nvPr>
            <p:ph type="dt" sz="half" idx="10"/>
          </p:nvPr>
        </p:nvSpPr>
        <p:spPr/>
        <p:txBody>
          <a:bodyPr/>
          <a:lstStyle/>
          <a:p>
            <a:fld id="{71B23CC7-7434-4BAF-8E34-BCF8D7E2F678}" type="datetimeFigureOut">
              <a:rPr kumimoji="1" lang="ja-JP" altLang="en-US" smtClean="0"/>
              <a:t>2025/8/8</a:t>
            </a:fld>
            <a:endParaRPr kumimoji="1" lang="ja-JP" altLang="en-US"/>
          </a:p>
        </p:txBody>
      </p:sp>
      <p:sp>
        <p:nvSpPr>
          <p:cNvPr id="5" name="フッター プレースホルダー 4">
            <a:extLst>
              <a:ext uri="{FF2B5EF4-FFF2-40B4-BE49-F238E27FC236}">
                <a16:creationId xmlns:a16="http://schemas.microsoft.com/office/drawing/2014/main" id="{C48E0BA8-7541-B144-D2C6-1C4970A8FE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6E3F82-9D32-2097-E315-7734F4C15234}"/>
              </a:ext>
            </a:extLst>
          </p:cNvPr>
          <p:cNvSpPr>
            <a:spLocks noGrp="1"/>
          </p:cNvSpPr>
          <p:nvPr>
            <p:ph type="sldNum" sz="quarter" idx="12"/>
          </p:nvPr>
        </p:nvSpPr>
        <p:spPr/>
        <p:txBody>
          <a:bodyPr/>
          <a:lstStyle/>
          <a:p>
            <a:fld id="{B71C6DFB-A5A6-4ED4-8B26-D8C4882B8EC7}" type="slidenum">
              <a:rPr kumimoji="1" lang="ja-JP" altLang="en-US" smtClean="0"/>
              <a:t>‹#›</a:t>
            </a:fld>
            <a:endParaRPr kumimoji="1" lang="ja-JP" altLang="en-US"/>
          </a:p>
        </p:txBody>
      </p:sp>
    </p:spTree>
    <p:extLst>
      <p:ext uri="{BB962C8B-B14F-4D97-AF65-F5344CB8AC3E}">
        <p14:creationId xmlns:p14="http://schemas.microsoft.com/office/powerpoint/2010/main" val="686055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180AFB-8F5F-00EE-B0C2-530A64626A2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AAEDD4-6A71-FDEC-AE53-1ADD3F284EC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79F8FEA-C0B2-A87C-A31F-FF79D791E7C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D66467C-BFD5-BAED-935D-4D9B7B7C34C7}"/>
              </a:ext>
            </a:extLst>
          </p:cNvPr>
          <p:cNvSpPr>
            <a:spLocks noGrp="1"/>
          </p:cNvSpPr>
          <p:nvPr>
            <p:ph type="dt" sz="half" idx="10"/>
          </p:nvPr>
        </p:nvSpPr>
        <p:spPr/>
        <p:txBody>
          <a:bodyPr/>
          <a:lstStyle/>
          <a:p>
            <a:fld id="{71B23CC7-7434-4BAF-8E34-BCF8D7E2F678}" type="datetimeFigureOut">
              <a:rPr kumimoji="1" lang="ja-JP" altLang="en-US" smtClean="0"/>
              <a:t>2025/8/8</a:t>
            </a:fld>
            <a:endParaRPr kumimoji="1" lang="ja-JP" altLang="en-US"/>
          </a:p>
        </p:txBody>
      </p:sp>
      <p:sp>
        <p:nvSpPr>
          <p:cNvPr id="6" name="フッター プレースホルダー 5">
            <a:extLst>
              <a:ext uri="{FF2B5EF4-FFF2-40B4-BE49-F238E27FC236}">
                <a16:creationId xmlns:a16="http://schemas.microsoft.com/office/drawing/2014/main" id="{17C7D894-43BF-AE40-86B2-26852B802E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9A2B16-A49A-9293-D362-AB22C4B381C1}"/>
              </a:ext>
            </a:extLst>
          </p:cNvPr>
          <p:cNvSpPr>
            <a:spLocks noGrp="1"/>
          </p:cNvSpPr>
          <p:nvPr>
            <p:ph type="sldNum" sz="quarter" idx="12"/>
          </p:nvPr>
        </p:nvSpPr>
        <p:spPr/>
        <p:txBody>
          <a:bodyPr/>
          <a:lstStyle/>
          <a:p>
            <a:fld id="{B71C6DFB-A5A6-4ED4-8B26-D8C4882B8EC7}" type="slidenum">
              <a:rPr kumimoji="1" lang="ja-JP" altLang="en-US" smtClean="0"/>
              <a:t>‹#›</a:t>
            </a:fld>
            <a:endParaRPr kumimoji="1" lang="ja-JP" altLang="en-US"/>
          </a:p>
        </p:txBody>
      </p:sp>
    </p:spTree>
    <p:extLst>
      <p:ext uri="{BB962C8B-B14F-4D97-AF65-F5344CB8AC3E}">
        <p14:creationId xmlns:p14="http://schemas.microsoft.com/office/powerpoint/2010/main" val="2697222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4A110B-CC91-13AE-595E-595A71D014B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726B34-B022-E458-126E-8D023C988B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EE17AB9-E10C-E329-C263-D4FC46E9F3D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B414409-6DEC-0D41-AD24-73C1DB42EE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A42DCDA-A2D3-8C9A-CDC3-E3FEBA8895A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7F9AAC-B848-8515-F450-0AB006C3B25D}"/>
              </a:ext>
            </a:extLst>
          </p:cNvPr>
          <p:cNvSpPr>
            <a:spLocks noGrp="1"/>
          </p:cNvSpPr>
          <p:nvPr>
            <p:ph type="dt" sz="half" idx="10"/>
          </p:nvPr>
        </p:nvSpPr>
        <p:spPr/>
        <p:txBody>
          <a:bodyPr/>
          <a:lstStyle/>
          <a:p>
            <a:fld id="{71B23CC7-7434-4BAF-8E34-BCF8D7E2F678}" type="datetimeFigureOut">
              <a:rPr kumimoji="1" lang="ja-JP" altLang="en-US" smtClean="0"/>
              <a:t>2025/8/8</a:t>
            </a:fld>
            <a:endParaRPr kumimoji="1" lang="ja-JP" altLang="en-US"/>
          </a:p>
        </p:txBody>
      </p:sp>
      <p:sp>
        <p:nvSpPr>
          <p:cNvPr id="8" name="フッター プレースホルダー 7">
            <a:extLst>
              <a:ext uri="{FF2B5EF4-FFF2-40B4-BE49-F238E27FC236}">
                <a16:creationId xmlns:a16="http://schemas.microsoft.com/office/drawing/2014/main" id="{7BBD1DD1-4503-8998-86FA-A5795A4C3F4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D76005E-018B-EAF6-3031-BAF890FB250E}"/>
              </a:ext>
            </a:extLst>
          </p:cNvPr>
          <p:cNvSpPr>
            <a:spLocks noGrp="1"/>
          </p:cNvSpPr>
          <p:nvPr>
            <p:ph type="sldNum" sz="quarter" idx="12"/>
          </p:nvPr>
        </p:nvSpPr>
        <p:spPr/>
        <p:txBody>
          <a:bodyPr/>
          <a:lstStyle/>
          <a:p>
            <a:fld id="{B71C6DFB-A5A6-4ED4-8B26-D8C4882B8EC7}" type="slidenum">
              <a:rPr kumimoji="1" lang="ja-JP" altLang="en-US" smtClean="0"/>
              <a:t>‹#›</a:t>
            </a:fld>
            <a:endParaRPr kumimoji="1" lang="ja-JP" altLang="en-US"/>
          </a:p>
        </p:txBody>
      </p:sp>
    </p:spTree>
    <p:extLst>
      <p:ext uri="{BB962C8B-B14F-4D97-AF65-F5344CB8AC3E}">
        <p14:creationId xmlns:p14="http://schemas.microsoft.com/office/powerpoint/2010/main" val="1981590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C6253D-558A-0978-8D6C-BCDB9B838A2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B9025C1-D7E6-C31D-8A08-28553D280270}"/>
              </a:ext>
            </a:extLst>
          </p:cNvPr>
          <p:cNvSpPr>
            <a:spLocks noGrp="1"/>
          </p:cNvSpPr>
          <p:nvPr>
            <p:ph type="dt" sz="half" idx="10"/>
          </p:nvPr>
        </p:nvSpPr>
        <p:spPr/>
        <p:txBody>
          <a:bodyPr/>
          <a:lstStyle/>
          <a:p>
            <a:fld id="{71B23CC7-7434-4BAF-8E34-BCF8D7E2F678}" type="datetimeFigureOut">
              <a:rPr kumimoji="1" lang="ja-JP" altLang="en-US" smtClean="0"/>
              <a:t>2025/8/8</a:t>
            </a:fld>
            <a:endParaRPr kumimoji="1" lang="ja-JP" altLang="en-US"/>
          </a:p>
        </p:txBody>
      </p:sp>
      <p:sp>
        <p:nvSpPr>
          <p:cNvPr id="4" name="フッター プレースホルダー 3">
            <a:extLst>
              <a:ext uri="{FF2B5EF4-FFF2-40B4-BE49-F238E27FC236}">
                <a16:creationId xmlns:a16="http://schemas.microsoft.com/office/drawing/2014/main" id="{AB0E09A1-DDB0-9ADC-8649-0A76FE53919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BA0D331-9A9B-2D92-9578-36E5BA3F576E}"/>
              </a:ext>
            </a:extLst>
          </p:cNvPr>
          <p:cNvSpPr>
            <a:spLocks noGrp="1"/>
          </p:cNvSpPr>
          <p:nvPr>
            <p:ph type="sldNum" sz="quarter" idx="12"/>
          </p:nvPr>
        </p:nvSpPr>
        <p:spPr/>
        <p:txBody>
          <a:bodyPr/>
          <a:lstStyle/>
          <a:p>
            <a:fld id="{B71C6DFB-A5A6-4ED4-8B26-D8C4882B8EC7}" type="slidenum">
              <a:rPr kumimoji="1" lang="ja-JP" altLang="en-US" smtClean="0"/>
              <a:t>‹#›</a:t>
            </a:fld>
            <a:endParaRPr kumimoji="1" lang="ja-JP" altLang="en-US"/>
          </a:p>
        </p:txBody>
      </p:sp>
    </p:spTree>
    <p:extLst>
      <p:ext uri="{BB962C8B-B14F-4D97-AF65-F5344CB8AC3E}">
        <p14:creationId xmlns:p14="http://schemas.microsoft.com/office/powerpoint/2010/main" val="3353267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B536B1B-C727-6289-178D-F89442E6D8FF}"/>
              </a:ext>
            </a:extLst>
          </p:cNvPr>
          <p:cNvSpPr>
            <a:spLocks noGrp="1"/>
          </p:cNvSpPr>
          <p:nvPr>
            <p:ph type="dt" sz="half" idx="10"/>
          </p:nvPr>
        </p:nvSpPr>
        <p:spPr/>
        <p:txBody>
          <a:bodyPr/>
          <a:lstStyle/>
          <a:p>
            <a:fld id="{71B23CC7-7434-4BAF-8E34-BCF8D7E2F678}" type="datetimeFigureOut">
              <a:rPr kumimoji="1" lang="ja-JP" altLang="en-US" smtClean="0"/>
              <a:t>2025/8/8</a:t>
            </a:fld>
            <a:endParaRPr kumimoji="1" lang="ja-JP" altLang="en-US"/>
          </a:p>
        </p:txBody>
      </p:sp>
      <p:sp>
        <p:nvSpPr>
          <p:cNvPr id="3" name="フッター プレースホルダー 2">
            <a:extLst>
              <a:ext uri="{FF2B5EF4-FFF2-40B4-BE49-F238E27FC236}">
                <a16:creationId xmlns:a16="http://schemas.microsoft.com/office/drawing/2014/main" id="{501294C3-9627-1484-CB90-D05D24A8057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5FC5F86-3207-7E18-0D44-E8969B3F181B}"/>
              </a:ext>
            </a:extLst>
          </p:cNvPr>
          <p:cNvSpPr>
            <a:spLocks noGrp="1"/>
          </p:cNvSpPr>
          <p:nvPr>
            <p:ph type="sldNum" sz="quarter" idx="12"/>
          </p:nvPr>
        </p:nvSpPr>
        <p:spPr/>
        <p:txBody>
          <a:bodyPr/>
          <a:lstStyle/>
          <a:p>
            <a:fld id="{B71C6DFB-A5A6-4ED4-8B26-D8C4882B8EC7}" type="slidenum">
              <a:rPr kumimoji="1" lang="ja-JP" altLang="en-US" smtClean="0"/>
              <a:t>‹#›</a:t>
            </a:fld>
            <a:endParaRPr kumimoji="1" lang="ja-JP" altLang="en-US"/>
          </a:p>
        </p:txBody>
      </p:sp>
    </p:spTree>
    <p:extLst>
      <p:ext uri="{BB962C8B-B14F-4D97-AF65-F5344CB8AC3E}">
        <p14:creationId xmlns:p14="http://schemas.microsoft.com/office/powerpoint/2010/main" val="106277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369FD-9FC8-EF41-BA6F-DC41D53B0FA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A37272-8ED6-BFE3-38E0-1825B53751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CD56A16-942F-70A3-E8CE-9167D9465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4923CDD-02EB-1CAB-3DB2-E0BAFE62FD9E}"/>
              </a:ext>
            </a:extLst>
          </p:cNvPr>
          <p:cNvSpPr>
            <a:spLocks noGrp="1"/>
          </p:cNvSpPr>
          <p:nvPr>
            <p:ph type="dt" sz="half" idx="10"/>
          </p:nvPr>
        </p:nvSpPr>
        <p:spPr/>
        <p:txBody>
          <a:bodyPr/>
          <a:lstStyle/>
          <a:p>
            <a:fld id="{71B23CC7-7434-4BAF-8E34-BCF8D7E2F678}" type="datetimeFigureOut">
              <a:rPr kumimoji="1" lang="ja-JP" altLang="en-US" smtClean="0"/>
              <a:t>2025/8/8</a:t>
            </a:fld>
            <a:endParaRPr kumimoji="1" lang="ja-JP" altLang="en-US"/>
          </a:p>
        </p:txBody>
      </p:sp>
      <p:sp>
        <p:nvSpPr>
          <p:cNvPr id="6" name="フッター プレースホルダー 5">
            <a:extLst>
              <a:ext uri="{FF2B5EF4-FFF2-40B4-BE49-F238E27FC236}">
                <a16:creationId xmlns:a16="http://schemas.microsoft.com/office/drawing/2014/main" id="{8E5E8336-389F-F428-0B2F-4B6B5DDC930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85F869-497B-EBBE-8521-16A2BD3A1870}"/>
              </a:ext>
            </a:extLst>
          </p:cNvPr>
          <p:cNvSpPr>
            <a:spLocks noGrp="1"/>
          </p:cNvSpPr>
          <p:nvPr>
            <p:ph type="sldNum" sz="quarter" idx="12"/>
          </p:nvPr>
        </p:nvSpPr>
        <p:spPr/>
        <p:txBody>
          <a:bodyPr/>
          <a:lstStyle/>
          <a:p>
            <a:fld id="{B71C6DFB-A5A6-4ED4-8B26-D8C4882B8EC7}" type="slidenum">
              <a:rPr kumimoji="1" lang="ja-JP" altLang="en-US" smtClean="0"/>
              <a:t>‹#›</a:t>
            </a:fld>
            <a:endParaRPr kumimoji="1" lang="ja-JP" altLang="en-US"/>
          </a:p>
        </p:txBody>
      </p:sp>
    </p:spTree>
    <p:extLst>
      <p:ext uri="{BB962C8B-B14F-4D97-AF65-F5344CB8AC3E}">
        <p14:creationId xmlns:p14="http://schemas.microsoft.com/office/powerpoint/2010/main" val="383012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B9FC91-66AC-F848-48EF-6723BA4CFCF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98E4F3A-35DB-CDC8-7A67-011A442770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AB0F3EB-FE2B-33CE-8220-88A76C40B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72BB44D-FD9B-A7FB-DEE4-7C3B9F745673}"/>
              </a:ext>
            </a:extLst>
          </p:cNvPr>
          <p:cNvSpPr>
            <a:spLocks noGrp="1"/>
          </p:cNvSpPr>
          <p:nvPr>
            <p:ph type="dt" sz="half" idx="10"/>
          </p:nvPr>
        </p:nvSpPr>
        <p:spPr/>
        <p:txBody>
          <a:bodyPr/>
          <a:lstStyle/>
          <a:p>
            <a:fld id="{71B23CC7-7434-4BAF-8E34-BCF8D7E2F678}" type="datetimeFigureOut">
              <a:rPr kumimoji="1" lang="ja-JP" altLang="en-US" smtClean="0"/>
              <a:t>2025/8/8</a:t>
            </a:fld>
            <a:endParaRPr kumimoji="1" lang="ja-JP" altLang="en-US"/>
          </a:p>
        </p:txBody>
      </p:sp>
      <p:sp>
        <p:nvSpPr>
          <p:cNvPr id="6" name="フッター プレースホルダー 5">
            <a:extLst>
              <a:ext uri="{FF2B5EF4-FFF2-40B4-BE49-F238E27FC236}">
                <a16:creationId xmlns:a16="http://schemas.microsoft.com/office/drawing/2014/main" id="{025150D8-DA91-17EB-F6BD-D19ED098386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717DA8B-C70D-1429-BD1C-53DAD02C7905}"/>
              </a:ext>
            </a:extLst>
          </p:cNvPr>
          <p:cNvSpPr>
            <a:spLocks noGrp="1"/>
          </p:cNvSpPr>
          <p:nvPr>
            <p:ph type="sldNum" sz="quarter" idx="12"/>
          </p:nvPr>
        </p:nvSpPr>
        <p:spPr/>
        <p:txBody>
          <a:bodyPr/>
          <a:lstStyle/>
          <a:p>
            <a:fld id="{B71C6DFB-A5A6-4ED4-8B26-D8C4882B8EC7}" type="slidenum">
              <a:rPr kumimoji="1" lang="ja-JP" altLang="en-US" smtClean="0"/>
              <a:t>‹#›</a:t>
            </a:fld>
            <a:endParaRPr kumimoji="1" lang="ja-JP" altLang="en-US"/>
          </a:p>
        </p:txBody>
      </p:sp>
    </p:spTree>
    <p:extLst>
      <p:ext uri="{BB962C8B-B14F-4D97-AF65-F5344CB8AC3E}">
        <p14:creationId xmlns:p14="http://schemas.microsoft.com/office/powerpoint/2010/main" val="3153616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5FA37AC-15C3-641A-6A54-9426ED4DD7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0242AF-ADD9-6C80-279D-DFD04304B8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618C9B-0BC6-F7DB-14C6-53ADE4B520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B23CC7-7434-4BAF-8E34-BCF8D7E2F678}" type="datetimeFigureOut">
              <a:rPr kumimoji="1" lang="ja-JP" altLang="en-US" smtClean="0"/>
              <a:t>2025/8/8</a:t>
            </a:fld>
            <a:endParaRPr kumimoji="1" lang="ja-JP" altLang="en-US"/>
          </a:p>
        </p:txBody>
      </p:sp>
      <p:sp>
        <p:nvSpPr>
          <p:cNvPr id="5" name="フッター プレースホルダー 4">
            <a:extLst>
              <a:ext uri="{FF2B5EF4-FFF2-40B4-BE49-F238E27FC236}">
                <a16:creationId xmlns:a16="http://schemas.microsoft.com/office/drawing/2014/main" id="{A54C7BC2-AFA7-72D6-EC0A-9D58DF8CA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66F035E-BED6-5AB7-2608-6785F9C0C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1C6DFB-A5A6-4ED4-8B26-D8C4882B8EC7}" type="slidenum">
              <a:rPr kumimoji="1" lang="ja-JP" altLang="en-US" smtClean="0"/>
              <a:t>‹#›</a:t>
            </a:fld>
            <a:endParaRPr kumimoji="1" lang="ja-JP" altLang="en-US"/>
          </a:p>
        </p:txBody>
      </p:sp>
    </p:spTree>
    <p:extLst>
      <p:ext uri="{BB962C8B-B14F-4D97-AF65-F5344CB8AC3E}">
        <p14:creationId xmlns:p14="http://schemas.microsoft.com/office/powerpoint/2010/main" val="2466916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日本の国旗 | 地図に使えるフリー素材">
            <a:extLst>
              <a:ext uri="{FF2B5EF4-FFF2-40B4-BE49-F238E27FC236}">
                <a16:creationId xmlns:a16="http://schemas.microsoft.com/office/drawing/2014/main" id="{AA99108F-36C1-38E6-B6E6-8DE90E9B26A1}"/>
              </a:ext>
            </a:extLst>
          </p:cNvPr>
          <p:cNvPicPr>
            <a:picLocks noChangeAspect="1" noChangeArrowheads="1"/>
          </p:cNvPicPr>
          <p:nvPr/>
        </p:nvPicPr>
        <p:blipFill>
          <a:blip r:embed="rId3">
            <a:alphaModFix amt="46000"/>
            <a:extLst>
              <a:ext uri="{28A0092B-C50C-407E-A947-70E740481C1C}">
                <a14:useLocalDpi xmlns:a14="http://schemas.microsoft.com/office/drawing/2010/main" val="0"/>
              </a:ext>
            </a:extLst>
          </a:blip>
          <a:srcRect/>
          <a:stretch>
            <a:fillRect/>
          </a:stretch>
        </p:blipFill>
        <p:spPr bwMode="auto">
          <a:xfrm>
            <a:off x="7409416" y="0"/>
            <a:ext cx="4626276" cy="3078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ベトナムの国旗 - Wikipedia">
            <a:extLst>
              <a:ext uri="{FF2B5EF4-FFF2-40B4-BE49-F238E27FC236}">
                <a16:creationId xmlns:a16="http://schemas.microsoft.com/office/drawing/2014/main" id="{57564B67-3B8F-E17E-F53F-3015B54F0170}"/>
              </a:ext>
            </a:extLst>
          </p:cNvPr>
          <p:cNvPicPr>
            <a:picLocks noChangeAspect="1" noChangeArrowheads="1"/>
          </p:cNvPicPr>
          <p:nvPr/>
        </p:nvPicPr>
        <p:blipFill>
          <a:blip r:embed="rId4">
            <a:alphaModFix amt="37000"/>
            <a:extLst>
              <a:ext uri="{28A0092B-C50C-407E-A947-70E740481C1C}">
                <a14:useLocalDpi xmlns:a14="http://schemas.microsoft.com/office/drawing/2010/main" val="0"/>
              </a:ext>
            </a:extLst>
          </a:blip>
          <a:srcRect/>
          <a:stretch>
            <a:fillRect/>
          </a:stretch>
        </p:blipFill>
        <p:spPr bwMode="auto">
          <a:xfrm>
            <a:off x="-99390" y="3429000"/>
            <a:ext cx="5156245" cy="34312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日本の風景写真】「富士山」から辿る日本人の原風景の変遷 | 風景写真家・松井章のブログ">
            <a:extLst>
              <a:ext uri="{FF2B5EF4-FFF2-40B4-BE49-F238E27FC236}">
                <a16:creationId xmlns:a16="http://schemas.microsoft.com/office/drawing/2014/main" id="{281F6A1B-991C-3D61-8D43-52CC2F007A4B}"/>
              </a:ext>
            </a:extLst>
          </p:cNvPr>
          <p:cNvPicPr>
            <a:picLocks noChangeAspect="1" noChangeArrowheads="1"/>
          </p:cNvPicPr>
          <p:nvPr/>
        </p:nvPicPr>
        <p:blipFill rotWithShape="1">
          <a:blip r:embed="rId5">
            <a:alphaModFix amt="42000"/>
            <a:extLst>
              <a:ext uri="{28A0092B-C50C-407E-A947-70E740481C1C}">
                <a14:useLocalDpi xmlns:a14="http://schemas.microsoft.com/office/drawing/2010/main" val="0"/>
              </a:ext>
            </a:extLst>
          </a:blip>
          <a:srcRect b="3426"/>
          <a:stretch>
            <a:fillRect/>
          </a:stretch>
        </p:blipFill>
        <p:spPr bwMode="auto">
          <a:xfrm>
            <a:off x="5056855" y="3111618"/>
            <a:ext cx="7206324" cy="479548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ベトナム、ハノイのおすすめ観光10選│Oooh Magazine">
            <a:extLst>
              <a:ext uri="{FF2B5EF4-FFF2-40B4-BE49-F238E27FC236}">
                <a16:creationId xmlns:a16="http://schemas.microsoft.com/office/drawing/2014/main" id="{0B740463-81AB-DA98-9F7E-90BCD47086AB}"/>
              </a:ext>
            </a:extLst>
          </p:cNvPr>
          <p:cNvPicPr>
            <a:picLocks noChangeAspect="1" noChangeArrowheads="1"/>
          </p:cNvPicPr>
          <p:nvPr/>
        </p:nvPicPr>
        <p:blipFill>
          <a:blip r:embed="rId6">
            <a:alphaModFix amt="32000"/>
            <a:extLst>
              <a:ext uri="{28A0092B-C50C-407E-A947-70E740481C1C}">
                <a14:useLocalDpi xmlns:a14="http://schemas.microsoft.com/office/drawing/2010/main" val="0"/>
              </a:ext>
            </a:extLst>
          </a:blip>
          <a:srcRect/>
          <a:stretch>
            <a:fillRect/>
          </a:stretch>
        </p:blipFill>
        <p:spPr bwMode="auto">
          <a:xfrm>
            <a:off x="-71176" y="-1079085"/>
            <a:ext cx="7206323" cy="4532102"/>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0AB3A001-23B4-05E1-659E-44AA88B770BC}"/>
              </a:ext>
            </a:extLst>
          </p:cNvPr>
          <p:cNvSpPr/>
          <p:nvPr/>
        </p:nvSpPr>
        <p:spPr>
          <a:xfrm>
            <a:off x="2710835" y="2077028"/>
            <a:ext cx="6770329" cy="2818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75F079F-96AF-9F44-F323-E9F01382BB6B}"/>
              </a:ext>
            </a:extLst>
          </p:cNvPr>
          <p:cNvSpPr>
            <a:spLocks noGrp="1"/>
          </p:cNvSpPr>
          <p:nvPr>
            <p:ph type="ctrTitle"/>
          </p:nvPr>
        </p:nvSpPr>
        <p:spPr>
          <a:xfrm>
            <a:off x="1634065" y="1539288"/>
            <a:ext cx="9144000" cy="2387600"/>
          </a:xfrm>
        </p:spPr>
        <p:txBody>
          <a:bodyPr/>
          <a:lstStyle/>
          <a:p>
            <a:r>
              <a:rPr kumimoji="1" lang="en-US" altLang="ja-JP" b="1" dirty="0"/>
              <a:t>Where next Japan</a:t>
            </a:r>
            <a:r>
              <a:rPr kumimoji="1" lang="ja-JP" altLang="en-US" b="1" dirty="0"/>
              <a:t>？</a:t>
            </a:r>
          </a:p>
        </p:txBody>
      </p:sp>
      <p:sp>
        <p:nvSpPr>
          <p:cNvPr id="3" name="字幕 2">
            <a:extLst>
              <a:ext uri="{FF2B5EF4-FFF2-40B4-BE49-F238E27FC236}">
                <a16:creationId xmlns:a16="http://schemas.microsoft.com/office/drawing/2014/main" id="{253F0EE4-64E9-4AD0-16E2-223FCDB5CB9C}"/>
              </a:ext>
            </a:extLst>
          </p:cNvPr>
          <p:cNvSpPr>
            <a:spLocks noGrp="1"/>
          </p:cNvSpPr>
          <p:nvPr>
            <p:ph type="subTitle" idx="1"/>
          </p:nvPr>
        </p:nvSpPr>
        <p:spPr>
          <a:xfrm>
            <a:off x="1634065" y="4065205"/>
            <a:ext cx="9144000" cy="1655762"/>
          </a:xfrm>
        </p:spPr>
        <p:txBody>
          <a:bodyPr>
            <a:normAutofit/>
          </a:bodyPr>
          <a:lstStyle/>
          <a:p>
            <a:r>
              <a:rPr kumimoji="1" lang="ja-JP" altLang="en-US" sz="3600" b="1"/>
              <a:t>～　</a:t>
            </a:r>
            <a:r>
              <a:rPr kumimoji="1" lang="en-US" altLang="ja-JP" sz="3600" b="1"/>
              <a:t>Chamu</a:t>
            </a:r>
            <a:r>
              <a:rPr kumimoji="1" lang="ja-JP" altLang="en-US" sz="3600" b="1"/>
              <a:t>　</a:t>
            </a:r>
            <a:r>
              <a:rPr lang="ja-JP" altLang="en-US" sz="3600" b="1"/>
              <a:t>中間発表</a:t>
            </a:r>
            <a:r>
              <a:rPr kumimoji="1" lang="ja-JP" altLang="en-US" sz="3600" b="1"/>
              <a:t>　～</a:t>
            </a:r>
          </a:p>
        </p:txBody>
      </p:sp>
    </p:spTree>
    <p:extLst>
      <p:ext uri="{BB962C8B-B14F-4D97-AF65-F5344CB8AC3E}">
        <p14:creationId xmlns:p14="http://schemas.microsoft.com/office/powerpoint/2010/main" val="566726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4A4BC-F4C3-562A-3935-D8187D390AD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7ED96E8-20D4-D5CB-1E51-B247B7B68F4F}"/>
              </a:ext>
            </a:extLst>
          </p:cNvPr>
          <p:cNvSpPr>
            <a:spLocks noGrp="1"/>
          </p:cNvSpPr>
          <p:nvPr>
            <p:ph type="title"/>
          </p:nvPr>
        </p:nvSpPr>
        <p:spPr>
          <a:xfrm>
            <a:off x="486781" y="374315"/>
            <a:ext cx="10730948" cy="1039605"/>
          </a:xfrm>
        </p:spPr>
        <p:txBody>
          <a:bodyPr>
            <a:normAutofit/>
          </a:bodyPr>
          <a:lstStyle/>
          <a:p>
            <a:r>
              <a:rPr lang="ja-JP" altLang="en-US" sz="3600" b="1"/>
              <a:t>４．ランキング</a:t>
            </a:r>
            <a:endParaRPr kumimoji="1" lang="ja-JP" altLang="en-US" sz="3600" b="1"/>
          </a:p>
        </p:txBody>
      </p:sp>
      <p:sp>
        <p:nvSpPr>
          <p:cNvPr id="8" name="テキスト ボックス 7">
            <a:extLst>
              <a:ext uri="{FF2B5EF4-FFF2-40B4-BE49-F238E27FC236}">
                <a16:creationId xmlns:a16="http://schemas.microsoft.com/office/drawing/2014/main" id="{2F87D446-ADE8-2F02-B61B-4D494F120E12}"/>
              </a:ext>
            </a:extLst>
          </p:cNvPr>
          <p:cNvSpPr txBox="1"/>
          <p:nvPr/>
        </p:nvSpPr>
        <p:spPr>
          <a:xfrm>
            <a:off x="9064673" y="2709405"/>
            <a:ext cx="6732104" cy="584775"/>
          </a:xfrm>
          <a:prstGeom prst="rect">
            <a:avLst/>
          </a:prstGeom>
          <a:noFill/>
        </p:spPr>
        <p:txBody>
          <a:bodyPr wrap="square" lIns="91440" tIns="45720" rIns="91440" bIns="45720" rtlCol="0" anchor="t">
            <a:spAutoFit/>
          </a:bodyPr>
          <a:lstStyle/>
          <a:p>
            <a:r>
              <a:rPr lang="ja-JP" altLang="en-US" sz="3200">
                <a:ea typeface="游ゴシック"/>
              </a:rPr>
              <a:t>が重要</a:t>
            </a:r>
            <a:endParaRPr kumimoji="1" lang="ja-JP" altLang="en-US" sz="3200">
              <a:ea typeface="游ゴシック"/>
            </a:endParaRPr>
          </a:p>
        </p:txBody>
      </p:sp>
      <p:sp>
        <p:nvSpPr>
          <p:cNvPr id="9" name="テキスト ボックス 8">
            <a:extLst>
              <a:ext uri="{FF2B5EF4-FFF2-40B4-BE49-F238E27FC236}">
                <a16:creationId xmlns:a16="http://schemas.microsoft.com/office/drawing/2014/main" id="{4286029C-61F2-D73A-C290-057C8082BD12}"/>
              </a:ext>
            </a:extLst>
          </p:cNvPr>
          <p:cNvSpPr txBox="1"/>
          <p:nvPr/>
        </p:nvSpPr>
        <p:spPr>
          <a:xfrm>
            <a:off x="991364" y="1520580"/>
            <a:ext cx="5707428" cy="584775"/>
          </a:xfrm>
          <a:prstGeom prst="rect">
            <a:avLst/>
          </a:prstGeom>
          <a:noFill/>
        </p:spPr>
        <p:txBody>
          <a:bodyPr wrap="square" rtlCol="0">
            <a:spAutoFit/>
          </a:bodyPr>
          <a:lstStyle/>
          <a:p>
            <a:r>
              <a:rPr lang="ja-JP" altLang="en-US" sz="3200"/>
              <a:t>情報の正確性を考えるには？</a:t>
            </a:r>
            <a:endParaRPr kumimoji="1" lang="ja-JP" altLang="en-US" sz="3200"/>
          </a:p>
        </p:txBody>
      </p:sp>
      <p:sp>
        <p:nvSpPr>
          <p:cNvPr id="5" name="テキスト ボックス 4">
            <a:extLst>
              <a:ext uri="{FF2B5EF4-FFF2-40B4-BE49-F238E27FC236}">
                <a16:creationId xmlns:a16="http://schemas.microsoft.com/office/drawing/2014/main" id="{51E13F9F-4AC6-DDFD-70BA-665ED261876D}"/>
              </a:ext>
            </a:extLst>
          </p:cNvPr>
          <p:cNvSpPr txBox="1"/>
          <p:nvPr/>
        </p:nvSpPr>
        <p:spPr>
          <a:xfrm>
            <a:off x="-852568" y="3437530"/>
            <a:ext cx="6097604" cy="584775"/>
          </a:xfrm>
          <a:prstGeom prst="rect">
            <a:avLst/>
          </a:prstGeom>
          <a:noFill/>
        </p:spPr>
        <p:txBody>
          <a:bodyPr wrap="square">
            <a:spAutoFit/>
          </a:bodyPr>
          <a:lstStyle/>
          <a:p>
            <a:pPr algn="ctr"/>
            <a:r>
              <a:rPr lang="ja-JP" altLang="en-US" sz="3200">
                <a:ea typeface="游ゴシック"/>
              </a:rPr>
              <a:t>１．スコア作成</a:t>
            </a:r>
            <a:endParaRPr lang="en-US" altLang="ja-JP" sz="3200">
              <a:ea typeface="游ゴシック"/>
            </a:endParaRPr>
          </a:p>
        </p:txBody>
      </p:sp>
      <p:sp>
        <p:nvSpPr>
          <p:cNvPr id="12" name="楕円 11">
            <a:extLst>
              <a:ext uri="{FF2B5EF4-FFF2-40B4-BE49-F238E27FC236}">
                <a16:creationId xmlns:a16="http://schemas.microsoft.com/office/drawing/2014/main" id="{E2A49E1C-C996-52BA-7807-8E23DD35BC23}"/>
              </a:ext>
            </a:extLst>
          </p:cNvPr>
          <p:cNvSpPr/>
          <p:nvPr/>
        </p:nvSpPr>
        <p:spPr>
          <a:xfrm>
            <a:off x="546071" y="3610324"/>
            <a:ext cx="3813077" cy="2876244"/>
          </a:xfrm>
          <a:prstGeom prst="ellipse">
            <a:avLst/>
          </a:prstGeom>
          <a:solidFill>
            <a:schemeClr val="accent4">
              <a:lumMod val="20000"/>
              <a:lumOff val="80000"/>
              <a:alpha val="3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CA103EA-D74A-2EA5-E79C-1E567EFB953F}"/>
              </a:ext>
            </a:extLst>
          </p:cNvPr>
          <p:cNvSpPr txBox="1"/>
          <p:nvPr/>
        </p:nvSpPr>
        <p:spPr>
          <a:xfrm>
            <a:off x="823225" y="4291293"/>
            <a:ext cx="3664039" cy="646331"/>
          </a:xfrm>
          <a:prstGeom prst="rect">
            <a:avLst/>
          </a:prstGeom>
          <a:noFill/>
        </p:spPr>
        <p:txBody>
          <a:bodyPr wrap="square" lIns="91440" tIns="45720" rIns="91440" bIns="45720" anchor="t">
            <a:spAutoFit/>
          </a:bodyPr>
          <a:lstStyle/>
          <a:p>
            <a:r>
              <a:rPr lang="en-US" altLang="ja-JP" sz="3600">
                <a:ea typeface="游ゴシック"/>
              </a:rPr>
              <a:t>α.</a:t>
            </a:r>
            <a:r>
              <a:rPr lang="en-US" altLang="ja-JP" sz="3600" err="1">
                <a:ea typeface="游ゴシック"/>
              </a:rPr>
              <a:t>不変</a:t>
            </a:r>
            <a:r>
              <a:rPr lang="ja-JP" altLang="en-US" sz="3600">
                <a:ea typeface="游ゴシック"/>
              </a:rPr>
              <a:t>のデータ</a:t>
            </a:r>
            <a:endParaRPr lang="ja-JP" altLang="en-US" sz="3600"/>
          </a:p>
        </p:txBody>
      </p:sp>
      <p:sp>
        <p:nvSpPr>
          <p:cNvPr id="11" name="テキスト ボックス 10">
            <a:extLst>
              <a:ext uri="{FF2B5EF4-FFF2-40B4-BE49-F238E27FC236}">
                <a16:creationId xmlns:a16="http://schemas.microsoft.com/office/drawing/2014/main" id="{8A8B5B07-5EC4-DC51-2061-241CB572792C}"/>
              </a:ext>
            </a:extLst>
          </p:cNvPr>
          <p:cNvSpPr txBox="1"/>
          <p:nvPr/>
        </p:nvSpPr>
        <p:spPr>
          <a:xfrm>
            <a:off x="1112430" y="5229523"/>
            <a:ext cx="3085627" cy="646331"/>
          </a:xfrm>
          <a:prstGeom prst="rect">
            <a:avLst/>
          </a:prstGeom>
          <a:noFill/>
        </p:spPr>
        <p:txBody>
          <a:bodyPr wrap="square" lIns="91440" tIns="45720" rIns="91440" bIns="45720" anchor="t">
            <a:spAutoFit/>
          </a:bodyPr>
          <a:lstStyle/>
          <a:p>
            <a:r>
              <a:rPr lang="en-US" altLang="ja-JP" sz="3600">
                <a:ea typeface="游ゴシック"/>
              </a:rPr>
              <a:t>β.</a:t>
            </a:r>
            <a:r>
              <a:rPr lang="ja-JP" altLang="en-US" sz="3600">
                <a:ea typeface="游ゴシック"/>
              </a:rPr>
              <a:t>評価データ</a:t>
            </a:r>
            <a:endParaRPr lang="ja-JP" altLang="en-US" sz="3600"/>
          </a:p>
        </p:txBody>
      </p:sp>
      <p:sp>
        <p:nvSpPr>
          <p:cNvPr id="15" name="矢印: 右 14">
            <a:extLst>
              <a:ext uri="{FF2B5EF4-FFF2-40B4-BE49-F238E27FC236}">
                <a16:creationId xmlns:a16="http://schemas.microsoft.com/office/drawing/2014/main" id="{C1F8FCEE-961C-B258-0352-5958D49873A6}"/>
              </a:ext>
            </a:extLst>
          </p:cNvPr>
          <p:cNvSpPr/>
          <p:nvPr/>
        </p:nvSpPr>
        <p:spPr>
          <a:xfrm>
            <a:off x="4431645" y="4748488"/>
            <a:ext cx="853210" cy="67016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04D3134C-4DA4-00B7-7048-CF56C09F7318}"/>
              </a:ext>
            </a:extLst>
          </p:cNvPr>
          <p:cNvSpPr txBox="1"/>
          <p:nvPr/>
        </p:nvSpPr>
        <p:spPr>
          <a:xfrm>
            <a:off x="5485469" y="4483407"/>
            <a:ext cx="7900974" cy="1200329"/>
          </a:xfrm>
          <a:prstGeom prst="rect">
            <a:avLst/>
          </a:prstGeom>
          <a:noFill/>
        </p:spPr>
        <p:txBody>
          <a:bodyPr wrap="square" lIns="91440" tIns="45720" rIns="91440" bIns="45720" anchor="t">
            <a:spAutoFit/>
          </a:bodyPr>
          <a:lstStyle/>
          <a:p>
            <a:r>
              <a:rPr lang="ja-JP" altLang="ja-JP" sz="3600">
                <a:ea typeface="游ゴシック"/>
              </a:rPr>
              <a:t>α x </a:t>
            </a:r>
            <a:r>
              <a:rPr lang="en-US" altLang="ja-JP" sz="3600">
                <a:ea typeface="游ゴシック"/>
              </a:rPr>
              <a:t>60%</a:t>
            </a:r>
            <a:r>
              <a:rPr lang="ja-JP" altLang="ja-JP" sz="3600">
                <a:ea typeface="游ゴシック"/>
              </a:rPr>
              <a:t> </a:t>
            </a:r>
            <a:r>
              <a:rPr lang="en-US" altLang="ja-JP" sz="3600">
                <a:ea typeface="游ゴシック"/>
              </a:rPr>
              <a:t>+</a:t>
            </a:r>
            <a:r>
              <a:rPr lang="ja-JP" altLang="ja-JP" sz="3600">
                <a:ea typeface="游ゴシック"/>
              </a:rPr>
              <a:t> </a:t>
            </a:r>
            <a:r>
              <a:rPr lang="en-US" altLang="ja-JP" sz="3600">
                <a:ea typeface="游ゴシック"/>
              </a:rPr>
              <a:t>[(β1</a:t>
            </a:r>
            <a:r>
              <a:rPr lang="ja-JP" altLang="ja-JP" sz="3600">
                <a:ea typeface="游ゴシック"/>
              </a:rPr>
              <a:t> </a:t>
            </a:r>
            <a:r>
              <a:rPr lang="en-US" altLang="ja-JP" sz="3600">
                <a:ea typeface="游ゴシック"/>
              </a:rPr>
              <a:t>+</a:t>
            </a:r>
            <a:r>
              <a:rPr lang="ja-JP" altLang="ja-JP" sz="3600">
                <a:ea typeface="游ゴシック"/>
              </a:rPr>
              <a:t> </a:t>
            </a:r>
            <a:r>
              <a:rPr lang="en-US" altLang="ja-JP" sz="3600">
                <a:ea typeface="游ゴシック"/>
              </a:rPr>
              <a:t>β2</a:t>
            </a:r>
            <a:r>
              <a:rPr lang="ja-JP" altLang="ja-JP" sz="3600">
                <a:ea typeface="游ゴシック"/>
              </a:rPr>
              <a:t> </a:t>
            </a:r>
            <a:r>
              <a:rPr lang="en-US" altLang="ja-JP" sz="3600">
                <a:ea typeface="游ゴシック"/>
              </a:rPr>
              <a:t>+</a:t>
            </a:r>
            <a:r>
              <a:rPr lang="ja-JP" altLang="ja-JP" sz="3600">
                <a:ea typeface="游ゴシック"/>
              </a:rPr>
              <a:t> </a:t>
            </a:r>
            <a:r>
              <a:rPr lang="en-US" altLang="ja-JP" sz="3600">
                <a:ea typeface="游ゴシック"/>
              </a:rPr>
              <a:t>...)</a:t>
            </a:r>
          </a:p>
          <a:p>
            <a:r>
              <a:rPr lang="en-US" altLang="ja-JP" sz="3600">
                <a:ea typeface="游ゴシック"/>
              </a:rPr>
              <a:t>/(β</a:t>
            </a:r>
            <a:r>
              <a:rPr lang="ja-JP" altLang="en-US" sz="3600">
                <a:ea typeface="游ゴシック"/>
              </a:rPr>
              <a:t>のデータ数</a:t>
            </a:r>
            <a:r>
              <a:rPr lang="en-US" altLang="ja-JP" sz="3600">
                <a:ea typeface="游ゴシック"/>
              </a:rPr>
              <a:t>)]</a:t>
            </a:r>
            <a:r>
              <a:rPr lang="ja-JP" altLang="ja-JP" sz="3600">
                <a:ea typeface="游ゴシック"/>
              </a:rPr>
              <a:t> x </a:t>
            </a:r>
            <a:r>
              <a:rPr lang="en-US" altLang="ja-JP" sz="3600">
                <a:ea typeface="游ゴシック"/>
              </a:rPr>
              <a:t>40%</a:t>
            </a:r>
            <a:endParaRPr lang="ja-JP" altLang="ja-JP" sz="3600">
              <a:ea typeface="游ゴシック"/>
            </a:endParaRPr>
          </a:p>
        </p:txBody>
      </p:sp>
      <p:sp>
        <p:nvSpPr>
          <p:cNvPr id="19" name="テキスト ボックス 18">
            <a:extLst>
              <a:ext uri="{FF2B5EF4-FFF2-40B4-BE49-F238E27FC236}">
                <a16:creationId xmlns:a16="http://schemas.microsoft.com/office/drawing/2014/main" id="{33FDD4BC-2855-F30F-92D5-A6F0046BE374}"/>
              </a:ext>
            </a:extLst>
          </p:cNvPr>
          <p:cNvSpPr txBox="1"/>
          <p:nvPr/>
        </p:nvSpPr>
        <p:spPr>
          <a:xfrm>
            <a:off x="2533513" y="2315047"/>
            <a:ext cx="7118350" cy="769441"/>
          </a:xfrm>
          <a:prstGeom prst="rect">
            <a:avLst/>
          </a:prstGeom>
          <a:noFill/>
        </p:spPr>
        <p:txBody>
          <a:bodyPr wrap="square">
            <a:spAutoFit/>
          </a:bodyPr>
          <a:lstStyle/>
          <a:p>
            <a:r>
              <a:rPr lang="ja-JP" altLang="en-US" sz="4400" b="1">
                <a:ea typeface="游ゴシック"/>
              </a:rPr>
              <a:t>不変のデータ</a:t>
            </a:r>
            <a:r>
              <a:rPr lang="ja-JP" altLang="en-US" sz="4400">
                <a:ea typeface="游ゴシック"/>
              </a:rPr>
              <a:t>(real data)</a:t>
            </a:r>
            <a:endParaRPr lang="ja-JP" altLang="en-US" sz="4400"/>
          </a:p>
        </p:txBody>
      </p:sp>
      <p:sp>
        <p:nvSpPr>
          <p:cNvPr id="7" name="正方形/長方形 6">
            <a:extLst>
              <a:ext uri="{FF2B5EF4-FFF2-40B4-BE49-F238E27FC236}">
                <a16:creationId xmlns:a16="http://schemas.microsoft.com/office/drawing/2014/main" id="{5345BCD9-21F3-9A8C-FED6-B80A6FC547BA}"/>
              </a:ext>
            </a:extLst>
          </p:cNvPr>
          <p:cNvSpPr/>
          <p:nvPr/>
        </p:nvSpPr>
        <p:spPr>
          <a:xfrm>
            <a:off x="470453" y="365125"/>
            <a:ext cx="11244470" cy="612775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endParaRPr kumimoji="1" lang="ja-JP" altLang="en-US"/>
          </a:p>
        </p:txBody>
      </p:sp>
    </p:spTree>
    <p:extLst>
      <p:ext uri="{BB962C8B-B14F-4D97-AF65-F5344CB8AC3E}">
        <p14:creationId xmlns:p14="http://schemas.microsoft.com/office/powerpoint/2010/main" val="163561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楕円 5">
            <a:extLst>
              <a:ext uri="{FF2B5EF4-FFF2-40B4-BE49-F238E27FC236}">
                <a16:creationId xmlns:a16="http://schemas.microsoft.com/office/drawing/2014/main" id="{5C91C986-86DA-CB02-2E17-688EFACE2AFA}"/>
              </a:ext>
            </a:extLst>
          </p:cNvPr>
          <p:cNvSpPr/>
          <p:nvPr/>
        </p:nvSpPr>
        <p:spPr>
          <a:xfrm>
            <a:off x="7183153" y="4264399"/>
            <a:ext cx="4452982" cy="2372174"/>
          </a:xfrm>
          <a:prstGeom prst="ellipse">
            <a:avLst/>
          </a:prstGeom>
          <a:solidFill>
            <a:schemeClr val="accent4">
              <a:lumMod val="20000"/>
              <a:lumOff val="80000"/>
              <a:alpha val="4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84C05C7F-2C29-1700-B630-404F55B33B85}"/>
              </a:ext>
            </a:extLst>
          </p:cNvPr>
          <p:cNvSpPr/>
          <p:nvPr/>
        </p:nvSpPr>
        <p:spPr>
          <a:xfrm>
            <a:off x="454392" y="4596876"/>
            <a:ext cx="4394308" cy="2058374"/>
          </a:xfrm>
          <a:prstGeom prst="ellipse">
            <a:avLst/>
          </a:prstGeom>
          <a:solidFill>
            <a:schemeClr val="accent4">
              <a:lumMod val="20000"/>
              <a:lumOff val="80000"/>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游ゴシック"/>
              </a:rPr>
              <a:t>sおう</a:t>
            </a:r>
            <a:endParaRPr kumimoji="1" lang="ja-JP" altLang="en-US"/>
          </a:p>
        </p:txBody>
      </p:sp>
      <p:sp>
        <p:nvSpPr>
          <p:cNvPr id="5" name="テキスト ボックス 4">
            <a:extLst>
              <a:ext uri="{FF2B5EF4-FFF2-40B4-BE49-F238E27FC236}">
                <a16:creationId xmlns:a16="http://schemas.microsoft.com/office/drawing/2014/main" id="{E1B3F0B7-AC3D-4364-619B-B29A109D73D7}"/>
              </a:ext>
            </a:extLst>
          </p:cNvPr>
          <p:cNvSpPr txBox="1"/>
          <p:nvPr/>
        </p:nvSpPr>
        <p:spPr>
          <a:xfrm>
            <a:off x="434941" y="3112750"/>
            <a:ext cx="6096000" cy="707886"/>
          </a:xfrm>
          <a:prstGeom prst="rect">
            <a:avLst/>
          </a:prstGeom>
          <a:noFill/>
        </p:spPr>
        <p:txBody>
          <a:bodyPr wrap="square">
            <a:spAutoFit/>
          </a:bodyPr>
          <a:lstStyle/>
          <a:p>
            <a:r>
              <a:rPr lang="ja-JP" altLang="en-US" sz="4000" b="1">
                <a:ea typeface="游ゴシック"/>
              </a:rPr>
              <a:t>不変のデータ</a:t>
            </a:r>
            <a:endParaRPr lang="ja-JP" altLang="en-US" sz="4000"/>
          </a:p>
        </p:txBody>
      </p:sp>
      <p:sp>
        <p:nvSpPr>
          <p:cNvPr id="7" name="楕円 6">
            <a:extLst>
              <a:ext uri="{FF2B5EF4-FFF2-40B4-BE49-F238E27FC236}">
                <a16:creationId xmlns:a16="http://schemas.microsoft.com/office/drawing/2014/main" id="{A3159A71-97FC-5819-8DF6-20D0961122F7}"/>
              </a:ext>
            </a:extLst>
          </p:cNvPr>
          <p:cNvSpPr/>
          <p:nvPr/>
        </p:nvSpPr>
        <p:spPr>
          <a:xfrm>
            <a:off x="4125365" y="2099993"/>
            <a:ext cx="4423445" cy="2571131"/>
          </a:xfrm>
          <a:prstGeom prst="ellipse">
            <a:avLst/>
          </a:prstGeom>
          <a:solidFill>
            <a:schemeClr val="accent4">
              <a:lumMod val="20000"/>
              <a:lumOff val="80000"/>
              <a:alpha val="3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DD7BD761-5AF1-DDEE-ED25-6C4725030129}"/>
              </a:ext>
            </a:extLst>
          </p:cNvPr>
          <p:cNvSpPr/>
          <p:nvPr/>
        </p:nvSpPr>
        <p:spPr>
          <a:xfrm>
            <a:off x="7329072" y="354412"/>
            <a:ext cx="4294415" cy="2035015"/>
          </a:xfrm>
          <a:prstGeom prst="ellipse">
            <a:avLst/>
          </a:prstGeom>
          <a:solidFill>
            <a:schemeClr val="accent4">
              <a:lumMod val="20000"/>
              <a:lumOff val="80000"/>
              <a:alpha val="5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888609B6-1928-F6A5-E939-9D1735035D45}"/>
              </a:ext>
            </a:extLst>
          </p:cNvPr>
          <p:cNvSpPr/>
          <p:nvPr/>
        </p:nvSpPr>
        <p:spPr>
          <a:xfrm>
            <a:off x="324693" y="436505"/>
            <a:ext cx="4294415" cy="1952922"/>
          </a:xfrm>
          <a:prstGeom prst="ellipse">
            <a:avLst/>
          </a:prstGeom>
          <a:solidFill>
            <a:schemeClr val="accent4">
              <a:lumMod val="20000"/>
              <a:lumOff val="80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6F13A29-C715-366C-4E17-9D9A7C7CD226}"/>
              </a:ext>
            </a:extLst>
          </p:cNvPr>
          <p:cNvSpPr txBox="1"/>
          <p:nvPr/>
        </p:nvSpPr>
        <p:spPr>
          <a:xfrm>
            <a:off x="1901296" y="4359392"/>
            <a:ext cx="3525906" cy="707886"/>
          </a:xfrm>
          <a:prstGeom prst="rect">
            <a:avLst/>
          </a:prstGeom>
          <a:noFill/>
        </p:spPr>
        <p:txBody>
          <a:bodyPr wrap="square" rtlCol="0">
            <a:spAutoFit/>
          </a:bodyPr>
          <a:lstStyle/>
          <a:p>
            <a:r>
              <a:rPr kumimoji="1" lang="ja-JP" altLang="en-US" sz="4000"/>
              <a:t>価格</a:t>
            </a:r>
          </a:p>
        </p:txBody>
      </p:sp>
      <p:sp>
        <p:nvSpPr>
          <p:cNvPr id="12" name="テキスト ボックス 11">
            <a:extLst>
              <a:ext uri="{FF2B5EF4-FFF2-40B4-BE49-F238E27FC236}">
                <a16:creationId xmlns:a16="http://schemas.microsoft.com/office/drawing/2014/main" id="{E68A9E83-822A-30A2-9286-F4550BDABA6A}"/>
              </a:ext>
            </a:extLst>
          </p:cNvPr>
          <p:cNvSpPr txBox="1"/>
          <p:nvPr/>
        </p:nvSpPr>
        <p:spPr>
          <a:xfrm>
            <a:off x="1093202" y="245140"/>
            <a:ext cx="3525906" cy="584775"/>
          </a:xfrm>
          <a:prstGeom prst="rect">
            <a:avLst/>
          </a:prstGeom>
          <a:noFill/>
        </p:spPr>
        <p:txBody>
          <a:bodyPr wrap="square" rtlCol="0">
            <a:spAutoFit/>
          </a:bodyPr>
          <a:lstStyle/>
          <a:p>
            <a:r>
              <a:rPr kumimoji="1" lang="ja-JP" altLang="en-US" sz="3200"/>
              <a:t>人の混み具合</a:t>
            </a:r>
          </a:p>
        </p:txBody>
      </p:sp>
      <p:sp>
        <p:nvSpPr>
          <p:cNvPr id="13" name="テキスト ボックス 12">
            <a:extLst>
              <a:ext uri="{FF2B5EF4-FFF2-40B4-BE49-F238E27FC236}">
                <a16:creationId xmlns:a16="http://schemas.microsoft.com/office/drawing/2014/main" id="{616D2751-2D1B-9C62-2B62-98C02FB21854}"/>
              </a:ext>
            </a:extLst>
          </p:cNvPr>
          <p:cNvSpPr txBox="1"/>
          <p:nvPr/>
        </p:nvSpPr>
        <p:spPr>
          <a:xfrm>
            <a:off x="8374606" y="122029"/>
            <a:ext cx="3525906" cy="707886"/>
          </a:xfrm>
          <a:prstGeom prst="rect">
            <a:avLst/>
          </a:prstGeom>
          <a:noFill/>
        </p:spPr>
        <p:txBody>
          <a:bodyPr wrap="square" rtlCol="0">
            <a:spAutoFit/>
          </a:bodyPr>
          <a:lstStyle/>
          <a:p>
            <a:r>
              <a:rPr lang="ja-JP" altLang="en-US" sz="4000"/>
              <a:t>体感温度</a:t>
            </a:r>
            <a:endParaRPr kumimoji="1" lang="ja-JP" altLang="en-US" sz="4000"/>
          </a:p>
        </p:txBody>
      </p:sp>
      <p:sp>
        <p:nvSpPr>
          <p:cNvPr id="14" name="テキスト ボックス 13">
            <a:extLst>
              <a:ext uri="{FF2B5EF4-FFF2-40B4-BE49-F238E27FC236}">
                <a16:creationId xmlns:a16="http://schemas.microsoft.com/office/drawing/2014/main" id="{62D16D2C-467E-A8A3-F424-E7D181393C21}"/>
              </a:ext>
            </a:extLst>
          </p:cNvPr>
          <p:cNvSpPr txBox="1"/>
          <p:nvPr/>
        </p:nvSpPr>
        <p:spPr>
          <a:xfrm>
            <a:off x="5420200" y="1842295"/>
            <a:ext cx="3525906" cy="707886"/>
          </a:xfrm>
          <a:prstGeom prst="rect">
            <a:avLst/>
          </a:prstGeom>
          <a:noFill/>
        </p:spPr>
        <p:txBody>
          <a:bodyPr wrap="square" rtlCol="0">
            <a:spAutoFit/>
          </a:bodyPr>
          <a:lstStyle/>
          <a:p>
            <a:r>
              <a:rPr kumimoji="1" lang="ja-JP" altLang="en-US" sz="4000"/>
              <a:t>安全面</a:t>
            </a:r>
          </a:p>
        </p:txBody>
      </p:sp>
      <p:sp>
        <p:nvSpPr>
          <p:cNvPr id="15" name="テキスト ボックス 14">
            <a:extLst>
              <a:ext uri="{FF2B5EF4-FFF2-40B4-BE49-F238E27FC236}">
                <a16:creationId xmlns:a16="http://schemas.microsoft.com/office/drawing/2014/main" id="{DA98240F-8D42-650B-3A87-F97DBA6AED4C}"/>
              </a:ext>
            </a:extLst>
          </p:cNvPr>
          <p:cNvSpPr txBox="1"/>
          <p:nvPr/>
        </p:nvSpPr>
        <p:spPr>
          <a:xfrm>
            <a:off x="7977870" y="4040182"/>
            <a:ext cx="3361674" cy="630942"/>
          </a:xfrm>
          <a:prstGeom prst="rect">
            <a:avLst/>
          </a:prstGeom>
          <a:noFill/>
        </p:spPr>
        <p:txBody>
          <a:bodyPr wrap="square" rtlCol="0">
            <a:spAutoFit/>
          </a:bodyPr>
          <a:lstStyle/>
          <a:p>
            <a:r>
              <a:rPr kumimoji="1" lang="ja-JP" altLang="en-US" sz="3500"/>
              <a:t>各国の飲食店</a:t>
            </a:r>
          </a:p>
        </p:txBody>
      </p:sp>
      <p:sp>
        <p:nvSpPr>
          <p:cNvPr id="18" name="テキスト ボックス 17">
            <a:extLst>
              <a:ext uri="{FF2B5EF4-FFF2-40B4-BE49-F238E27FC236}">
                <a16:creationId xmlns:a16="http://schemas.microsoft.com/office/drawing/2014/main" id="{416308B7-AA93-3084-F255-2EBA97BDCBD6}"/>
              </a:ext>
            </a:extLst>
          </p:cNvPr>
          <p:cNvSpPr txBox="1"/>
          <p:nvPr/>
        </p:nvSpPr>
        <p:spPr>
          <a:xfrm>
            <a:off x="1421517" y="1223800"/>
            <a:ext cx="2224069" cy="646331"/>
          </a:xfrm>
          <a:prstGeom prst="rect">
            <a:avLst/>
          </a:prstGeom>
          <a:noFill/>
        </p:spPr>
        <p:txBody>
          <a:bodyPr wrap="square" rtlCol="0">
            <a:spAutoFit/>
          </a:bodyPr>
          <a:lstStyle/>
          <a:p>
            <a:r>
              <a:rPr kumimoji="1" lang="ja-JP" altLang="en-US" sz="3600"/>
              <a:t>人口密度</a:t>
            </a:r>
          </a:p>
        </p:txBody>
      </p:sp>
      <p:sp>
        <p:nvSpPr>
          <p:cNvPr id="19" name="テキスト ボックス 18">
            <a:extLst>
              <a:ext uri="{FF2B5EF4-FFF2-40B4-BE49-F238E27FC236}">
                <a16:creationId xmlns:a16="http://schemas.microsoft.com/office/drawing/2014/main" id="{39A929F8-1818-AC7E-D2C6-0A8C58D6BBF3}"/>
              </a:ext>
            </a:extLst>
          </p:cNvPr>
          <p:cNvSpPr txBox="1"/>
          <p:nvPr/>
        </p:nvSpPr>
        <p:spPr>
          <a:xfrm>
            <a:off x="8355855" y="1166308"/>
            <a:ext cx="2224069" cy="646331"/>
          </a:xfrm>
          <a:prstGeom prst="rect">
            <a:avLst/>
          </a:prstGeom>
          <a:noFill/>
        </p:spPr>
        <p:txBody>
          <a:bodyPr wrap="square" rtlCol="0">
            <a:spAutoFit/>
          </a:bodyPr>
          <a:lstStyle/>
          <a:p>
            <a:r>
              <a:rPr kumimoji="1" lang="ja-JP" altLang="en-US" sz="3600"/>
              <a:t>平均気温</a:t>
            </a:r>
          </a:p>
        </p:txBody>
      </p:sp>
      <p:sp>
        <p:nvSpPr>
          <p:cNvPr id="20" name="テキスト ボックス 19">
            <a:extLst>
              <a:ext uri="{FF2B5EF4-FFF2-40B4-BE49-F238E27FC236}">
                <a16:creationId xmlns:a16="http://schemas.microsoft.com/office/drawing/2014/main" id="{ABDE0351-8769-12F6-555B-C40B81038A1D}"/>
              </a:ext>
            </a:extLst>
          </p:cNvPr>
          <p:cNvSpPr txBox="1"/>
          <p:nvPr/>
        </p:nvSpPr>
        <p:spPr>
          <a:xfrm>
            <a:off x="1932417" y="5311034"/>
            <a:ext cx="2224069" cy="646331"/>
          </a:xfrm>
          <a:prstGeom prst="rect">
            <a:avLst/>
          </a:prstGeom>
          <a:noFill/>
        </p:spPr>
        <p:txBody>
          <a:bodyPr wrap="square" lIns="91440" tIns="45720" rIns="91440" bIns="45720" rtlCol="0" anchor="t">
            <a:spAutoFit/>
          </a:bodyPr>
          <a:lstStyle/>
          <a:p>
            <a:r>
              <a:rPr lang="ja-JP" altLang="en-US" sz="3600" dirty="0">
                <a:ea typeface="游ゴシック"/>
              </a:rPr>
              <a:t>家賃</a:t>
            </a:r>
          </a:p>
        </p:txBody>
      </p:sp>
      <p:sp>
        <p:nvSpPr>
          <p:cNvPr id="21" name="テキスト ボックス 20">
            <a:extLst>
              <a:ext uri="{FF2B5EF4-FFF2-40B4-BE49-F238E27FC236}">
                <a16:creationId xmlns:a16="http://schemas.microsoft.com/office/drawing/2014/main" id="{964E58E6-9EE4-B2A3-2A67-F2789F5B9609}"/>
              </a:ext>
            </a:extLst>
          </p:cNvPr>
          <p:cNvSpPr txBox="1"/>
          <p:nvPr/>
        </p:nvSpPr>
        <p:spPr>
          <a:xfrm>
            <a:off x="7753370" y="4960796"/>
            <a:ext cx="4438630" cy="1200329"/>
          </a:xfrm>
          <a:prstGeom prst="rect">
            <a:avLst/>
          </a:prstGeom>
          <a:noFill/>
        </p:spPr>
        <p:txBody>
          <a:bodyPr wrap="square" lIns="91440" tIns="45720" rIns="91440" bIns="45720" rtlCol="0" anchor="t">
            <a:spAutoFit/>
          </a:bodyPr>
          <a:lstStyle/>
          <a:p>
            <a:r>
              <a:rPr lang="ja-JP" altLang="en-US" sz="3600">
                <a:ea typeface="游ゴシック"/>
              </a:rPr>
              <a:t>選択した国</a:t>
            </a:r>
            <a:endParaRPr lang="en-US" altLang="ja-JP" sz="3600">
              <a:ea typeface="游ゴシック"/>
            </a:endParaRPr>
          </a:p>
          <a:p>
            <a:pPr algn="ctr"/>
            <a:r>
              <a:rPr lang="ja-JP" altLang="en-US" sz="3600">
                <a:ea typeface="游ゴシック"/>
              </a:rPr>
              <a:t>の飲食店の数</a:t>
            </a:r>
          </a:p>
        </p:txBody>
      </p:sp>
      <p:sp>
        <p:nvSpPr>
          <p:cNvPr id="22" name="テキスト ボックス 21">
            <a:extLst>
              <a:ext uri="{FF2B5EF4-FFF2-40B4-BE49-F238E27FC236}">
                <a16:creationId xmlns:a16="http://schemas.microsoft.com/office/drawing/2014/main" id="{B61E3473-77AE-0112-E8C9-126DF7B4A6C4}"/>
              </a:ext>
            </a:extLst>
          </p:cNvPr>
          <p:cNvSpPr txBox="1"/>
          <p:nvPr/>
        </p:nvSpPr>
        <p:spPr>
          <a:xfrm>
            <a:off x="5225052" y="3126733"/>
            <a:ext cx="2224069" cy="646331"/>
          </a:xfrm>
          <a:prstGeom prst="rect">
            <a:avLst/>
          </a:prstGeom>
          <a:noFill/>
        </p:spPr>
        <p:txBody>
          <a:bodyPr wrap="square" lIns="91440" tIns="45720" rIns="91440" bIns="45720" rtlCol="0" anchor="t">
            <a:spAutoFit/>
          </a:bodyPr>
          <a:lstStyle/>
          <a:p>
            <a:r>
              <a:rPr lang="ja-JP" altLang="en-US" sz="3600">
                <a:ea typeface="游ゴシック"/>
              </a:rPr>
              <a:t>犯罪件数</a:t>
            </a:r>
          </a:p>
        </p:txBody>
      </p:sp>
    </p:spTree>
    <p:extLst>
      <p:ext uri="{BB962C8B-B14F-4D97-AF65-F5344CB8AC3E}">
        <p14:creationId xmlns:p14="http://schemas.microsoft.com/office/powerpoint/2010/main" val="693626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EF57E-3BDB-EFBC-CC85-3964DA6D69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2A804A8-4414-DC66-9117-78C6E3F13049}"/>
              </a:ext>
            </a:extLst>
          </p:cNvPr>
          <p:cNvSpPr>
            <a:spLocks noGrp="1"/>
          </p:cNvSpPr>
          <p:nvPr>
            <p:ph type="title"/>
          </p:nvPr>
        </p:nvSpPr>
        <p:spPr>
          <a:xfrm>
            <a:off x="470453" y="365737"/>
            <a:ext cx="10730948" cy="1039605"/>
          </a:xfrm>
        </p:spPr>
        <p:txBody>
          <a:bodyPr>
            <a:normAutofit/>
          </a:bodyPr>
          <a:lstStyle/>
          <a:p>
            <a:r>
              <a:rPr lang="ja-JP" altLang="en-US" sz="3600" b="1"/>
              <a:t>４．ランキング</a:t>
            </a:r>
            <a:endParaRPr kumimoji="1" lang="ja-JP" altLang="en-US" sz="3600" b="1"/>
          </a:p>
        </p:txBody>
      </p:sp>
      <p:sp>
        <p:nvSpPr>
          <p:cNvPr id="4" name="正方形/長方形 3">
            <a:extLst>
              <a:ext uri="{FF2B5EF4-FFF2-40B4-BE49-F238E27FC236}">
                <a16:creationId xmlns:a16="http://schemas.microsoft.com/office/drawing/2014/main" id="{00DC8F05-7CEB-0204-6B38-03130E17A665}"/>
              </a:ext>
            </a:extLst>
          </p:cNvPr>
          <p:cNvSpPr/>
          <p:nvPr/>
        </p:nvSpPr>
        <p:spPr>
          <a:xfrm>
            <a:off x="470453" y="365125"/>
            <a:ext cx="11244470" cy="612775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7333B75-4C87-D316-316E-C315CCAE75B6}"/>
              </a:ext>
            </a:extLst>
          </p:cNvPr>
          <p:cNvSpPr txBox="1"/>
          <p:nvPr/>
        </p:nvSpPr>
        <p:spPr>
          <a:xfrm>
            <a:off x="7643393" y="2402626"/>
            <a:ext cx="378899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3600">
                <a:ea typeface="游ゴシック"/>
              </a:rPr>
              <a:t>各項目を合計</a:t>
            </a:r>
            <a:endParaRPr lang="en-US" altLang="ja-JP" sz="3600">
              <a:ea typeface="游ゴシック"/>
            </a:endParaRPr>
          </a:p>
          <a:p>
            <a:pPr algn="ctr"/>
            <a:endParaRPr lang="en-US" altLang="ja-JP" sz="3600">
              <a:ea typeface="游ゴシック"/>
            </a:endParaRPr>
          </a:p>
        </p:txBody>
      </p:sp>
      <p:sp>
        <p:nvSpPr>
          <p:cNvPr id="17" name="楕円 16">
            <a:extLst>
              <a:ext uri="{FF2B5EF4-FFF2-40B4-BE49-F238E27FC236}">
                <a16:creationId xmlns:a16="http://schemas.microsoft.com/office/drawing/2014/main" id="{CEDCC94D-5100-D317-B9F4-AAF35211FE11}"/>
              </a:ext>
            </a:extLst>
          </p:cNvPr>
          <p:cNvSpPr/>
          <p:nvPr/>
        </p:nvSpPr>
        <p:spPr>
          <a:xfrm>
            <a:off x="1267660" y="2045126"/>
            <a:ext cx="4891003" cy="3555575"/>
          </a:xfrm>
          <a:prstGeom prst="ellipse">
            <a:avLst/>
          </a:prstGeom>
          <a:solidFill>
            <a:schemeClr val="accent2">
              <a:lumMod val="20000"/>
              <a:lumOff val="80000"/>
              <a:alpha val="3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4DA7F7FE-1215-A1D6-D0D1-3983D2074EF5}"/>
              </a:ext>
            </a:extLst>
          </p:cNvPr>
          <p:cNvSpPr/>
          <p:nvPr/>
        </p:nvSpPr>
        <p:spPr>
          <a:xfrm>
            <a:off x="6552245" y="3429000"/>
            <a:ext cx="853210" cy="67016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0EB6E7C4-64A7-2842-E18E-6871030F031C}"/>
              </a:ext>
            </a:extLst>
          </p:cNvPr>
          <p:cNvSpPr txBox="1"/>
          <p:nvPr/>
        </p:nvSpPr>
        <p:spPr>
          <a:xfrm>
            <a:off x="2694164" y="3204565"/>
            <a:ext cx="3702437" cy="654217"/>
          </a:xfrm>
          <a:prstGeom prst="rect">
            <a:avLst/>
          </a:prstGeom>
          <a:noFill/>
        </p:spPr>
        <p:txBody>
          <a:bodyPr wrap="square">
            <a:spAutoFit/>
          </a:bodyPr>
          <a:lstStyle/>
          <a:p>
            <a:r>
              <a:rPr lang="en-US" altLang="ja-JP" sz="3600">
                <a:ea typeface="游ゴシック"/>
              </a:rPr>
              <a:t>A.</a:t>
            </a:r>
            <a:r>
              <a:rPr lang="ja-JP" altLang="en-US" sz="3600">
                <a:ea typeface="游ゴシック"/>
              </a:rPr>
              <a:t>スコア</a:t>
            </a:r>
            <a:endParaRPr lang="ja-JP" altLang="en-US" sz="3600"/>
          </a:p>
        </p:txBody>
      </p:sp>
      <p:sp>
        <p:nvSpPr>
          <p:cNvPr id="21" name="テキスト ボックス 20">
            <a:extLst>
              <a:ext uri="{FF2B5EF4-FFF2-40B4-BE49-F238E27FC236}">
                <a16:creationId xmlns:a16="http://schemas.microsoft.com/office/drawing/2014/main" id="{EF108E1B-FA67-B628-3BAB-04CBC27971AF}"/>
              </a:ext>
            </a:extLst>
          </p:cNvPr>
          <p:cNvSpPr txBox="1"/>
          <p:nvPr/>
        </p:nvSpPr>
        <p:spPr>
          <a:xfrm>
            <a:off x="2698585" y="4266586"/>
            <a:ext cx="3702437" cy="654217"/>
          </a:xfrm>
          <a:prstGeom prst="rect">
            <a:avLst/>
          </a:prstGeom>
          <a:noFill/>
        </p:spPr>
        <p:txBody>
          <a:bodyPr wrap="square" lIns="91440" tIns="45720" rIns="91440" bIns="45720" anchor="t">
            <a:spAutoFit/>
          </a:bodyPr>
          <a:lstStyle/>
          <a:p>
            <a:r>
              <a:rPr lang="en-US" altLang="ja-JP" sz="3600" err="1">
                <a:ea typeface="游ゴシック"/>
              </a:rPr>
              <a:t>B.好み</a:t>
            </a:r>
            <a:endParaRPr lang="ja-JP" altLang="en-US" sz="3600" err="1">
              <a:ea typeface="游ゴシック"/>
            </a:endParaRPr>
          </a:p>
        </p:txBody>
      </p:sp>
      <p:sp>
        <p:nvSpPr>
          <p:cNvPr id="22" name="テキスト ボックス 21">
            <a:extLst>
              <a:ext uri="{FF2B5EF4-FFF2-40B4-BE49-F238E27FC236}">
                <a16:creationId xmlns:a16="http://schemas.microsoft.com/office/drawing/2014/main" id="{2E977470-4591-A88C-1820-9662F84B8FBF}"/>
              </a:ext>
            </a:extLst>
          </p:cNvPr>
          <p:cNvSpPr txBox="1"/>
          <p:nvPr/>
        </p:nvSpPr>
        <p:spPr>
          <a:xfrm>
            <a:off x="975503" y="1917700"/>
            <a:ext cx="5691998" cy="778829"/>
          </a:xfrm>
          <a:prstGeom prst="rect">
            <a:avLst/>
          </a:prstGeom>
          <a:noFill/>
        </p:spPr>
        <p:txBody>
          <a:bodyPr wrap="square" rtlCol="0">
            <a:spAutoFit/>
          </a:bodyPr>
          <a:lstStyle/>
          <a:p>
            <a:r>
              <a:rPr lang="ja-JP" altLang="en-US" sz="4400"/>
              <a:t>２</a:t>
            </a:r>
            <a:r>
              <a:rPr lang="en-US" altLang="ja-JP" sz="4400"/>
              <a:t>.</a:t>
            </a:r>
            <a:r>
              <a:rPr lang="ja-JP" altLang="en-US" sz="4400"/>
              <a:t>スコアと好み比較</a:t>
            </a:r>
            <a:endParaRPr kumimoji="1" lang="ja-JP" altLang="en-US" sz="4400"/>
          </a:p>
        </p:txBody>
      </p:sp>
      <p:sp>
        <p:nvSpPr>
          <p:cNvPr id="24" name="テキスト ボックス 23">
            <a:extLst>
              <a:ext uri="{FF2B5EF4-FFF2-40B4-BE49-F238E27FC236}">
                <a16:creationId xmlns:a16="http://schemas.microsoft.com/office/drawing/2014/main" id="{F71A8ADB-3242-851D-7D83-003CC8D271EE}"/>
              </a:ext>
            </a:extLst>
          </p:cNvPr>
          <p:cNvSpPr txBox="1"/>
          <p:nvPr/>
        </p:nvSpPr>
        <p:spPr>
          <a:xfrm>
            <a:off x="6575751" y="3382843"/>
            <a:ext cx="5968876" cy="1200329"/>
          </a:xfrm>
          <a:prstGeom prst="rect">
            <a:avLst/>
          </a:prstGeom>
          <a:noFill/>
        </p:spPr>
        <p:txBody>
          <a:bodyPr wrap="square" lIns="91440" tIns="45720" rIns="91440" bIns="45720" anchor="t">
            <a:spAutoFit/>
          </a:bodyPr>
          <a:lstStyle/>
          <a:p>
            <a:pPr algn="ctr"/>
            <a:r>
              <a:rPr lang="ja-JP" altLang="en-US" sz="2400">
                <a:ea typeface="游ゴシック"/>
              </a:rPr>
              <a:t>値が小さい市区町村</a:t>
            </a:r>
            <a:endParaRPr lang="en-US" altLang="ja-JP" sz="2400">
              <a:ea typeface="游ゴシック"/>
            </a:endParaRPr>
          </a:p>
          <a:p>
            <a:pPr algn="ctr"/>
            <a:r>
              <a:rPr lang="ja-JP" altLang="en-US" sz="2400">
                <a:ea typeface="游ゴシック"/>
              </a:rPr>
              <a:t>　　　　</a:t>
            </a:r>
            <a:endParaRPr lang="en-US" altLang="ja-JP" sz="2400">
              <a:ea typeface="游ゴシック"/>
            </a:endParaRPr>
          </a:p>
          <a:p>
            <a:pPr algn="ctr"/>
            <a:r>
              <a:rPr lang="ja-JP" altLang="en-US" sz="2400">
                <a:ea typeface="游ゴシック"/>
              </a:rPr>
              <a:t>→マッチしている場所</a:t>
            </a:r>
            <a:endParaRPr lang="en-US" altLang="ja-JP" sz="2400">
              <a:ea typeface="游ゴシック"/>
            </a:endParaRPr>
          </a:p>
        </p:txBody>
      </p:sp>
      <p:sp>
        <p:nvSpPr>
          <p:cNvPr id="26" name="テキスト ボックス 25">
            <a:extLst>
              <a:ext uri="{FF2B5EF4-FFF2-40B4-BE49-F238E27FC236}">
                <a16:creationId xmlns:a16="http://schemas.microsoft.com/office/drawing/2014/main" id="{55AC3090-55E8-EF7C-CD79-514A7EA5A594}"/>
              </a:ext>
            </a:extLst>
          </p:cNvPr>
          <p:cNvSpPr txBox="1"/>
          <p:nvPr/>
        </p:nvSpPr>
        <p:spPr>
          <a:xfrm>
            <a:off x="2398463" y="1268704"/>
            <a:ext cx="7758339" cy="1938992"/>
          </a:xfrm>
          <a:prstGeom prst="rect">
            <a:avLst/>
          </a:prstGeom>
          <a:solidFill>
            <a:schemeClr val="accent2">
              <a:lumMod val="20000"/>
              <a:lumOff val="80000"/>
            </a:schemeClr>
          </a:solidFill>
        </p:spPr>
        <p:txBody>
          <a:bodyPr wrap="square">
            <a:spAutoFit/>
          </a:bodyPr>
          <a:lstStyle/>
          <a:p>
            <a:endParaRPr lang="en-US" altLang="ja-JP" sz="4000">
              <a:ea typeface="游ゴシック"/>
            </a:endParaRPr>
          </a:p>
          <a:p>
            <a:r>
              <a:rPr lang="ja-JP" altLang="en-US" sz="4000">
                <a:ea typeface="游ゴシック"/>
              </a:rPr>
              <a:t>　| </a:t>
            </a:r>
            <a:r>
              <a:rPr lang="en-US" altLang="ja-JP" sz="4000">
                <a:ea typeface="游ゴシック"/>
              </a:rPr>
              <a:t>A1</a:t>
            </a:r>
            <a:r>
              <a:rPr lang="ja-JP" altLang="en-US" sz="4000">
                <a:ea typeface="游ゴシック"/>
              </a:rPr>
              <a:t>- </a:t>
            </a:r>
            <a:r>
              <a:rPr lang="en-US" altLang="ja-JP" sz="4000">
                <a:ea typeface="游ゴシック"/>
              </a:rPr>
              <a:t>B1</a:t>
            </a:r>
            <a:r>
              <a:rPr lang="ja-JP" altLang="en-US" sz="4000">
                <a:ea typeface="游ゴシック"/>
              </a:rPr>
              <a:t>|+ ... + ｜</a:t>
            </a:r>
            <a:r>
              <a:rPr lang="en-US" altLang="ja-JP" sz="4000">
                <a:ea typeface="游ゴシック"/>
              </a:rPr>
              <a:t>A5</a:t>
            </a:r>
            <a:r>
              <a:rPr lang="ja-JP" altLang="en-US" sz="4000">
                <a:ea typeface="游ゴシック"/>
              </a:rPr>
              <a:t>－</a:t>
            </a:r>
            <a:r>
              <a:rPr lang="en-US" altLang="ja-JP" sz="4000">
                <a:ea typeface="游ゴシック"/>
              </a:rPr>
              <a:t>B5</a:t>
            </a:r>
            <a:r>
              <a:rPr lang="ja-JP" altLang="en-US" sz="4000">
                <a:ea typeface="游ゴシック"/>
              </a:rPr>
              <a:t>｜</a:t>
            </a:r>
            <a:endParaRPr lang="en-US" altLang="ja-JP" sz="4000">
              <a:ea typeface="游ゴシック"/>
            </a:endParaRPr>
          </a:p>
          <a:p>
            <a:endParaRPr lang="en-US" altLang="ja-JP" sz="4000">
              <a:ea typeface="游ゴシック"/>
            </a:endParaRPr>
          </a:p>
        </p:txBody>
      </p:sp>
      <p:sp>
        <p:nvSpPr>
          <p:cNvPr id="43" name="テキスト ボックス 42">
            <a:extLst>
              <a:ext uri="{FF2B5EF4-FFF2-40B4-BE49-F238E27FC236}">
                <a16:creationId xmlns:a16="http://schemas.microsoft.com/office/drawing/2014/main" id="{7DA1572E-E889-509F-D31B-40BB6791DE9E}"/>
              </a:ext>
            </a:extLst>
          </p:cNvPr>
          <p:cNvSpPr txBox="1"/>
          <p:nvPr/>
        </p:nvSpPr>
        <p:spPr>
          <a:xfrm>
            <a:off x="2283444" y="3991329"/>
            <a:ext cx="7758339" cy="1938992"/>
          </a:xfrm>
          <a:prstGeom prst="rect">
            <a:avLst/>
          </a:prstGeom>
          <a:solidFill>
            <a:schemeClr val="accent2">
              <a:lumMod val="20000"/>
              <a:lumOff val="80000"/>
            </a:schemeClr>
          </a:solidFill>
        </p:spPr>
        <p:txBody>
          <a:bodyPr wrap="square">
            <a:spAutoFit/>
          </a:bodyPr>
          <a:lstStyle/>
          <a:p>
            <a:endParaRPr lang="en-US" altLang="ja-JP" sz="4000">
              <a:ea typeface="游ゴシック"/>
            </a:endParaRPr>
          </a:p>
          <a:p>
            <a:r>
              <a:rPr lang="ja-JP" altLang="en-US" sz="4000">
                <a:ea typeface="游ゴシック"/>
              </a:rPr>
              <a:t>　上位</a:t>
            </a:r>
            <a:r>
              <a:rPr lang="en-US" altLang="ja-JP" sz="4000">
                <a:ea typeface="游ゴシック"/>
              </a:rPr>
              <a:t>10</a:t>
            </a:r>
            <a:r>
              <a:rPr lang="ja-JP" altLang="en-US" sz="4000">
                <a:ea typeface="游ゴシック"/>
              </a:rPr>
              <a:t>位をランキング形式</a:t>
            </a:r>
            <a:endParaRPr lang="en-US" altLang="ja-JP" sz="4000">
              <a:ea typeface="游ゴシック"/>
            </a:endParaRPr>
          </a:p>
          <a:p>
            <a:endParaRPr lang="en-US" altLang="ja-JP" sz="4000">
              <a:ea typeface="游ゴシック"/>
            </a:endParaRPr>
          </a:p>
        </p:txBody>
      </p:sp>
    </p:spTree>
    <p:extLst>
      <p:ext uri="{BB962C8B-B14F-4D97-AF65-F5344CB8AC3E}">
        <p14:creationId xmlns:p14="http://schemas.microsoft.com/office/powerpoint/2010/main" val="3701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15">
            <a:extLst>
              <a:ext uri="{FF2B5EF4-FFF2-40B4-BE49-F238E27FC236}">
                <a16:creationId xmlns:a16="http://schemas.microsoft.com/office/drawing/2014/main" id="{EAE73459-7E5F-9FD6-B680-36DEF0151AAB}"/>
              </a:ext>
            </a:extLst>
          </p:cNvPr>
          <p:cNvSpPr/>
          <p:nvPr/>
        </p:nvSpPr>
        <p:spPr>
          <a:xfrm>
            <a:off x="5370247" y="1603162"/>
            <a:ext cx="5170753" cy="3302796"/>
          </a:xfrm>
          <a:prstGeom prst="ellipse">
            <a:avLst/>
          </a:prstGeom>
          <a:solidFill>
            <a:schemeClr val="accent2">
              <a:lumMod val="20000"/>
              <a:lumOff val="80000"/>
              <a:alpha val="3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277462D7-7F56-AD6E-9587-0C641AB58F61}"/>
              </a:ext>
            </a:extLst>
          </p:cNvPr>
          <p:cNvSpPr/>
          <p:nvPr/>
        </p:nvSpPr>
        <p:spPr>
          <a:xfrm>
            <a:off x="1244401" y="2057528"/>
            <a:ext cx="3609210" cy="2568468"/>
          </a:xfrm>
          <a:prstGeom prst="ellipse">
            <a:avLst/>
          </a:prstGeom>
          <a:solidFill>
            <a:schemeClr val="accent4">
              <a:lumMod val="20000"/>
              <a:lumOff val="80000"/>
              <a:alpha val="3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3472E1D-FFB1-C561-7D80-DD4F0C4F75BD}"/>
              </a:ext>
            </a:extLst>
          </p:cNvPr>
          <p:cNvSpPr/>
          <p:nvPr/>
        </p:nvSpPr>
        <p:spPr>
          <a:xfrm>
            <a:off x="470453" y="365125"/>
            <a:ext cx="11244470" cy="612775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8F37731-02F0-DA76-1D96-6F0589073387}"/>
              </a:ext>
            </a:extLst>
          </p:cNvPr>
          <p:cNvSpPr txBox="1"/>
          <p:nvPr/>
        </p:nvSpPr>
        <p:spPr>
          <a:xfrm>
            <a:off x="1200905" y="5198916"/>
            <a:ext cx="1140202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a:ea typeface="游ゴシック"/>
              </a:rPr>
              <a:t>絶対値の小さい“新宿”の方がユーザの要望を満たす</a:t>
            </a:r>
          </a:p>
        </p:txBody>
      </p:sp>
      <p:sp>
        <p:nvSpPr>
          <p:cNvPr id="8" name="テキスト ボックス 7">
            <a:extLst>
              <a:ext uri="{FF2B5EF4-FFF2-40B4-BE49-F238E27FC236}">
                <a16:creationId xmlns:a16="http://schemas.microsoft.com/office/drawing/2014/main" id="{9DDB87F2-292E-17D1-E1A2-86BAA192823B}"/>
              </a:ext>
            </a:extLst>
          </p:cNvPr>
          <p:cNvSpPr txBox="1"/>
          <p:nvPr/>
        </p:nvSpPr>
        <p:spPr>
          <a:xfrm>
            <a:off x="1876742" y="2895238"/>
            <a:ext cx="2344528" cy="1077218"/>
          </a:xfrm>
          <a:prstGeom prst="rect">
            <a:avLst/>
          </a:prstGeom>
          <a:noFill/>
        </p:spPr>
        <p:txBody>
          <a:bodyPr wrap="square">
            <a:spAutoFit/>
          </a:bodyPr>
          <a:lstStyle/>
          <a:p>
            <a:pPr algn="ctr"/>
            <a:r>
              <a:rPr lang="ja-JP" altLang="en-US" sz="3200">
                <a:ea typeface="游ゴシック"/>
              </a:rPr>
              <a:t>横浜→3　新宿→4</a:t>
            </a:r>
            <a:endParaRPr lang="ja-JP" altLang="ja-JP" sz="3200">
              <a:ea typeface="游ゴシック"/>
            </a:endParaRPr>
          </a:p>
        </p:txBody>
      </p:sp>
      <p:sp>
        <p:nvSpPr>
          <p:cNvPr id="10" name="テキスト ボックス 9">
            <a:extLst>
              <a:ext uri="{FF2B5EF4-FFF2-40B4-BE49-F238E27FC236}">
                <a16:creationId xmlns:a16="http://schemas.microsoft.com/office/drawing/2014/main" id="{7670DAA5-F989-F1FF-FDA0-152ABE9512DD}"/>
              </a:ext>
            </a:extLst>
          </p:cNvPr>
          <p:cNvSpPr txBox="1"/>
          <p:nvPr/>
        </p:nvSpPr>
        <p:spPr>
          <a:xfrm>
            <a:off x="6906007" y="1783309"/>
            <a:ext cx="2398711" cy="707886"/>
          </a:xfrm>
          <a:prstGeom prst="rect">
            <a:avLst/>
          </a:prstGeom>
          <a:noFill/>
        </p:spPr>
        <p:txBody>
          <a:bodyPr wrap="square" lIns="91440" tIns="45720" rIns="91440" bIns="45720" anchor="t">
            <a:spAutoFit/>
          </a:bodyPr>
          <a:lstStyle/>
          <a:p>
            <a:r>
              <a:rPr lang="ja-JP" altLang="en-US" sz="4000">
                <a:ea typeface="游ゴシック"/>
              </a:rPr>
              <a:t>好み→5</a:t>
            </a:r>
          </a:p>
        </p:txBody>
      </p:sp>
      <p:sp>
        <p:nvSpPr>
          <p:cNvPr id="12" name="テキスト ボックス 11">
            <a:extLst>
              <a:ext uri="{FF2B5EF4-FFF2-40B4-BE49-F238E27FC236}">
                <a16:creationId xmlns:a16="http://schemas.microsoft.com/office/drawing/2014/main" id="{0600402B-8557-82E5-E361-AD2E731EF0A8}"/>
              </a:ext>
            </a:extLst>
          </p:cNvPr>
          <p:cNvSpPr txBox="1"/>
          <p:nvPr/>
        </p:nvSpPr>
        <p:spPr>
          <a:xfrm>
            <a:off x="5521188" y="2854045"/>
            <a:ext cx="7969739" cy="1323439"/>
          </a:xfrm>
          <a:prstGeom prst="rect">
            <a:avLst/>
          </a:prstGeom>
          <a:noFill/>
        </p:spPr>
        <p:txBody>
          <a:bodyPr wrap="square" lIns="91440" tIns="45720" rIns="91440" bIns="45720" anchor="t">
            <a:spAutoFit/>
          </a:bodyPr>
          <a:lstStyle/>
          <a:p>
            <a:r>
              <a:rPr lang="ja-JP" altLang="en-US" sz="4000">
                <a:ea typeface="游ゴシック"/>
              </a:rPr>
              <a:t>横浜：| 3 - 5 | = 2</a:t>
            </a:r>
            <a:endParaRPr lang="en-US" altLang="ja-JP" sz="4000">
              <a:ea typeface="游ゴシック"/>
            </a:endParaRPr>
          </a:p>
          <a:p>
            <a:r>
              <a:rPr lang="ja-JP" altLang="en-US" sz="4000">
                <a:ea typeface="游ゴシック"/>
              </a:rPr>
              <a:t>新宿：| 4 - 5 | = 1</a:t>
            </a:r>
          </a:p>
        </p:txBody>
      </p:sp>
      <p:sp>
        <p:nvSpPr>
          <p:cNvPr id="15" name="テキスト ボックス 14">
            <a:extLst>
              <a:ext uri="{FF2B5EF4-FFF2-40B4-BE49-F238E27FC236}">
                <a16:creationId xmlns:a16="http://schemas.microsoft.com/office/drawing/2014/main" id="{9D0CBDF4-B779-FE67-EF89-DD33727DC4BD}"/>
              </a:ext>
            </a:extLst>
          </p:cNvPr>
          <p:cNvSpPr txBox="1"/>
          <p:nvPr/>
        </p:nvSpPr>
        <p:spPr>
          <a:xfrm>
            <a:off x="2097919" y="2132499"/>
            <a:ext cx="2344528" cy="707886"/>
          </a:xfrm>
          <a:prstGeom prst="rect">
            <a:avLst/>
          </a:prstGeom>
          <a:noFill/>
        </p:spPr>
        <p:txBody>
          <a:bodyPr wrap="square">
            <a:spAutoFit/>
          </a:bodyPr>
          <a:lstStyle/>
          <a:p>
            <a:r>
              <a:rPr lang="ja-JP" altLang="en-US" sz="4000">
                <a:ea typeface="游ゴシック"/>
              </a:rPr>
              <a:t>スコア</a:t>
            </a:r>
            <a:endParaRPr lang="ja-JP" altLang="en-US" sz="4000"/>
          </a:p>
        </p:txBody>
      </p:sp>
      <p:sp>
        <p:nvSpPr>
          <p:cNvPr id="20" name="テキスト ボックス 19">
            <a:extLst>
              <a:ext uri="{FF2B5EF4-FFF2-40B4-BE49-F238E27FC236}">
                <a16:creationId xmlns:a16="http://schemas.microsoft.com/office/drawing/2014/main" id="{65E320C0-F8D0-5BEA-E25A-5992AD447BCD}"/>
              </a:ext>
            </a:extLst>
          </p:cNvPr>
          <p:cNvSpPr txBox="1"/>
          <p:nvPr/>
        </p:nvSpPr>
        <p:spPr>
          <a:xfrm>
            <a:off x="888778" y="689079"/>
            <a:ext cx="2038633" cy="769441"/>
          </a:xfrm>
          <a:prstGeom prst="rect">
            <a:avLst/>
          </a:prstGeom>
          <a:noFill/>
        </p:spPr>
        <p:txBody>
          <a:bodyPr wrap="square" rtlCol="0">
            <a:spAutoFit/>
          </a:bodyPr>
          <a:lstStyle/>
          <a:p>
            <a:r>
              <a:rPr kumimoji="1" lang="ja-JP" altLang="en-US" sz="4400"/>
              <a:t>計算例</a:t>
            </a:r>
          </a:p>
        </p:txBody>
      </p:sp>
    </p:spTree>
    <p:extLst>
      <p:ext uri="{BB962C8B-B14F-4D97-AF65-F5344CB8AC3E}">
        <p14:creationId xmlns:p14="http://schemas.microsoft.com/office/powerpoint/2010/main" val="3085344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832C0-99C0-2D5D-C5A7-0EC5985EE93B}"/>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F6BEAB98-B118-0847-EBEA-BEE1A82369F2}"/>
              </a:ext>
            </a:extLst>
          </p:cNvPr>
          <p:cNvSpPr/>
          <p:nvPr/>
        </p:nvSpPr>
        <p:spPr>
          <a:xfrm>
            <a:off x="1275347" y="2375161"/>
            <a:ext cx="4183289" cy="3691102"/>
          </a:xfrm>
          <a:prstGeom prst="rect">
            <a:avLst/>
          </a:prstGeom>
          <a:solidFill>
            <a:schemeClr val="accent4">
              <a:lumMod val="20000"/>
              <a:lumOff val="80000"/>
              <a:alpha val="32000"/>
            </a:schemeClr>
          </a:solidFill>
          <a:ln w="4445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C20BED8-FE3A-336E-A75D-1A9B018C45FE}"/>
              </a:ext>
            </a:extLst>
          </p:cNvPr>
          <p:cNvSpPr>
            <a:spLocks noGrp="1"/>
          </p:cNvSpPr>
          <p:nvPr>
            <p:ph type="title"/>
          </p:nvPr>
        </p:nvSpPr>
        <p:spPr>
          <a:xfrm>
            <a:off x="413996" y="365125"/>
            <a:ext cx="10730948" cy="1039605"/>
          </a:xfrm>
        </p:spPr>
        <p:txBody>
          <a:bodyPr>
            <a:normAutofit/>
          </a:bodyPr>
          <a:lstStyle/>
          <a:p>
            <a:r>
              <a:rPr lang="ja-JP" altLang="en-US" sz="3600" b="1"/>
              <a:t>５．おすすめな市区町村について</a:t>
            </a:r>
            <a:endParaRPr kumimoji="1" lang="ja-JP" altLang="en-US" sz="3600" b="1"/>
          </a:p>
        </p:txBody>
      </p:sp>
      <p:sp>
        <p:nvSpPr>
          <p:cNvPr id="4" name="正方形/長方形 3">
            <a:extLst>
              <a:ext uri="{FF2B5EF4-FFF2-40B4-BE49-F238E27FC236}">
                <a16:creationId xmlns:a16="http://schemas.microsoft.com/office/drawing/2014/main" id="{351C1E9D-67A5-B547-ABFC-7A51482C35E0}"/>
              </a:ext>
            </a:extLst>
          </p:cNvPr>
          <p:cNvSpPr/>
          <p:nvPr/>
        </p:nvSpPr>
        <p:spPr>
          <a:xfrm>
            <a:off x="470453" y="365125"/>
            <a:ext cx="11244470" cy="612775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25FC4802-A4A8-07F9-1989-2AEE07CF30CE}"/>
              </a:ext>
            </a:extLst>
          </p:cNvPr>
          <p:cNvSpPr txBox="1"/>
          <p:nvPr/>
        </p:nvSpPr>
        <p:spPr>
          <a:xfrm>
            <a:off x="712208" y="1566780"/>
            <a:ext cx="3426655" cy="646331"/>
          </a:xfrm>
          <a:prstGeom prst="rect">
            <a:avLst/>
          </a:prstGeom>
          <a:noFill/>
        </p:spPr>
        <p:txBody>
          <a:bodyPr wrap="square" rtlCol="0">
            <a:spAutoFit/>
          </a:bodyPr>
          <a:lstStyle/>
          <a:p>
            <a:r>
              <a:rPr kumimoji="1" lang="ja-JP" altLang="en-US" sz="3600"/>
              <a:t>選出された理由</a:t>
            </a:r>
          </a:p>
        </p:txBody>
      </p:sp>
      <p:sp>
        <p:nvSpPr>
          <p:cNvPr id="8" name="テキスト ボックス 7">
            <a:extLst>
              <a:ext uri="{FF2B5EF4-FFF2-40B4-BE49-F238E27FC236}">
                <a16:creationId xmlns:a16="http://schemas.microsoft.com/office/drawing/2014/main" id="{4DD5E5BC-3ADA-FC1E-0EA8-691A8AC801E2}"/>
              </a:ext>
            </a:extLst>
          </p:cNvPr>
          <p:cNvSpPr txBox="1"/>
          <p:nvPr/>
        </p:nvSpPr>
        <p:spPr>
          <a:xfrm>
            <a:off x="1486694" y="2547329"/>
            <a:ext cx="3898171" cy="3909917"/>
          </a:xfrm>
          <a:prstGeom prst="rect">
            <a:avLst/>
          </a:prstGeom>
          <a:noFill/>
        </p:spPr>
        <p:txBody>
          <a:bodyPr wrap="square" rtlCol="0">
            <a:spAutoFit/>
          </a:bodyPr>
          <a:lstStyle/>
          <a:p>
            <a:pPr>
              <a:lnSpc>
                <a:spcPct val="150000"/>
              </a:lnSpc>
            </a:pPr>
            <a:r>
              <a:rPr kumimoji="1" lang="ja-JP" altLang="en-US" sz="2800" dirty="0"/>
              <a:t>気温：</a:t>
            </a:r>
            <a:endParaRPr kumimoji="1" lang="en-US" altLang="ja-JP" sz="2800" dirty="0"/>
          </a:p>
          <a:p>
            <a:pPr>
              <a:lnSpc>
                <a:spcPct val="150000"/>
              </a:lnSpc>
            </a:pPr>
            <a:r>
              <a:rPr kumimoji="1" lang="ja-JP" altLang="en-US" sz="2800" dirty="0"/>
              <a:t>価格：</a:t>
            </a:r>
            <a:endParaRPr kumimoji="1" lang="en-US" altLang="ja-JP" sz="2800" dirty="0"/>
          </a:p>
          <a:p>
            <a:pPr>
              <a:lnSpc>
                <a:spcPct val="150000"/>
              </a:lnSpc>
            </a:pPr>
            <a:r>
              <a:rPr lang="ja-JP" altLang="en-US" sz="2800" dirty="0"/>
              <a:t>安全面：</a:t>
            </a:r>
            <a:endParaRPr lang="en-US" altLang="ja-JP" sz="2800" dirty="0"/>
          </a:p>
          <a:p>
            <a:pPr>
              <a:lnSpc>
                <a:spcPct val="150000"/>
              </a:lnSpc>
            </a:pPr>
            <a:r>
              <a:rPr kumimoji="1" lang="ja-JP" altLang="en-US" sz="2800" dirty="0"/>
              <a:t>人の混み具合：</a:t>
            </a:r>
            <a:endParaRPr kumimoji="1" lang="en-US" altLang="ja-JP" sz="2800" dirty="0"/>
          </a:p>
          <a:p>
            <a:pPr>
              <a:lnSpc>
                <a:spcPct val="150000"/>
              </a:lnSpc>
            </a:pPr>
            <a:r>
              <a:rPr lang="ja-JP" altLang="en-US" sz="2800" dirty="0"/>
              <a:t>選択した国の飲食店：</a:t>
            </a:r>
            <a:endParaRPr lang="en-US" altLang="ja-JP" sz="2800" dirty="0"/>
          </a:p>
          <a:p>
            <a:pPr>
              <a:lnSpc>
                <a:spcPct val="150000"/>
              </a:lnSpc>
            </a:pPr>
            <a:endParaRPr kumimoji="1" lang="en-US" altLang="ja-JP" sz="2800" dirty="0"/>
          </a:p>
        </p:txBody>
      </p:sp>
      <p:sp>
        <p:nvSpPr>
          <p:cNvPr id="9" name="テキスト ボックス 8">
            <a:extLst>
              <a:ext uri="{FF2B5EF4-FFF2-40B4-BE49-F238E27FC236}">
                <a16:creationId xmlns:a16="http://schemas.microsoft.com/office/drawing/2014/main" id="{083FCD30-401B-2690-07E2-4C9DD2498E3C}"/>
              </a:ext>
            </a:extLst>
          </p:cNvPr>
          <p:cNvSpPr txBox="1"/>
          <p:nvPr/>
        </p:nvSpPr>
        <p:spPr>
          <a:xfrm>
            <a:off x="7344219" y="4474480"/>
            <a:ext cx="3572434" cy="584775"/>
          </a:xfrm>
          <a:prstGeom prst="rect">
            <a:avLst/>
          </a:prstGeom>
          <a:noFill/>
        </p:spPr>
        <p:txBody>
          <a:bodyPr wrap="square" rtlCol="0">
            <a:spAutoFit/>
          </a:bodyPr>
          <a:lstStyle/>
          <a:p>
            <a:r>
              <a:rPr kumimoji="1" lang="ja-JP" altLang="en-US" sz="3200" b="1" dirty="0"/>
              <a:t>好みとのマッチ度</a:t>
            </a:r>
          </a:p>
        </p:txBody>
      </p:sp>
      <p:sp>
        <p:nvSpPr>
          <p:cNvPr id="11" name="テキスト ボックス 10">
            <a:extLst>
              <a:ext uri="{FF2B5EF4-FFF2-40B4-BE49-F238E27FC236}">
                <a16:creationId xmlns:a16="http://schemas.microsoft.com/office/drawing/2014/main" id="{0B2D9AE4-3893-E91E-4BBA-A77B261D004C}"/>
              </a:ext>
            </a:extLst>
          </p:cNvPr>
          <p:cNvSpPr txBox="1"/>
          <p:nvPr/>
        </p:nvSpPr>
        <p:spPr>
          <a:xfrm>
            <a:off x="5915836" y="2979306"/>
            <a:ext cx="4129635" cy="646331"/>
          </a:xfrm>
          <a:prstGeom prst="rect">
            <a:avLst/>
          </a:prstGeom>
          <a:noFill/>
        </p:spPr>
        <p:txBody>
          <a:bodyPr wrap="square" rtlCol="0">
            <a:spAutoFit/>
          </a:bodyPr>
          <a:lstStyle/>
          <a:p>
            <a:r>
              <a:rPr kumimoji="1" lang="ja-JP" altLang="en-US" sz="3600" dirty="0"/>
              <a:t>各地区町村ごとに</a:t>
            </a:r>
          </a:p>
        </p:txBody>
      </p:sp>
      <p:pic>
        <p:nvPicPr>
          <p:cNvPr id="7" name="グラフィックス 6" descr="チェックマークを付けたチェック ボックス 単色塗りつぶし">
            <a:extLst>
              <a:ext uri="{FF2B5EF4-FFF2-40B4-BE49-F238E27FC236}">
                <a16:creationId xmlns:a16="http://schemas.microsoft.com/office/drawing/2014/main" id="{531CB13B-9095-F526-43BB-1FEE6C32CF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4877" y="4241209"/>
            <a:ext cx="914400" cy="914400"/>
          </a:xfrm>
          <a:prstGeom prst="rect">
            <a:avLst/>
          </a:prstGeom>
        </p:spPr>
      </p:pic>
    </p:spTree>
    <p:extLst>
      <p:ext uri="{BB962C8B-B14F-4D97-AF65-F5344CB8AC3E}">
        <p14:creationId xmlns:p14="http://schemas.microsoft.com/office/powerpoint/2010/main" val="1495869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C272E6B2-0D46-C3D3-A877-5D5D1992919C}"/>
              </a:ext>
            </a:extLst>
          </p:cNvPr>
          <p:cNvSpPr>
            <a:spLocks noGrp="1"/>
          </p:cNvSpPr>
          <p:nvPr>
            <p:ph type="title"/>
          </p:nvPr>
        </p:nvSpPr>
        <p:spPr>
          <a:xfrm>
            <a:off x="2630424" y="2766218"/>
            <a:ext cx="10515600" cy="1325563"/>
          </a:xfrm>
        </p:spPr>
        <p:txBody>
          <a:bodyPr/>
          <a:lstStyle/>
          <a:p>
            <a:r>
              <a:rPr lang="ja-JP" altLang="en-US" dirty="0"/>
              <a:t>ありがとうございました。</a:t>
            </a:r>
          </a:p>
        </p:txBody>
      </p:sp>
      <p:sp>
        <p:nvSpPr>
          <p:cNvPr id="6" name="二等辺三角形 5">
            <a:extLst>
              <a:ext uri="{FF2B5EF4-FFF2-40B4-BE49-F238E27FC236}">
                <a16:creationId xmlns:a16="http://schemas.microsoft.com/office/drawing/2014/main" id="{5016E8A6-4BA7-6255-B10C-654D3C5E3CA2}"/>
              </a:ext>
            </a:extLst>
          </p:cNvPr>
          <p:cNvSpPr/>
          <p:nvPr/>
        </p:nvSpPr>
        <p:spPr>
          <a:xfrm rot="19089449">
            <a:off x="-4928265" y="-3876125"/>
            <a:ext cx="10304009" cy="7752247"/>
          </a:xfrm>
          <a:prstGeom prst="triangle">
            <a:avLst>
              <a:gd name="adj" fmla="val 49035"/>
            </a:avLst>
          </a:prstGeom>
          <a:solidFill>
            <a:schemeClr val="accent6">
              <a:lumMod val="20000"/>
              <a:lumOff val="80000"/>
              <a:alpha val="4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二等辺三角形 6">
            <a:extLst>
              <a:ext uri="{FF2B5EF4-FFF2-40B4-BE49-F238E27FC236}">
                <a16:creationId xmlns:a16="http://schemas.microsoft.com/office/drawing/2014/main" id="{EBF648A4-204B-A52B-4EA5-09BDB974BDDC}"/>
              </a:ext>
            </a:extLst>
          </p:cNvPr>
          <p:cNvSpPr/>
          <p:nvPr/>
        </p:nvSpPr>
        <p:spPr>
          <a:xfrm rot="8203696">
            <a:off x="6939662" y="2941984"/>
            <a:ext cx="9917233" cy="5230658"/>
          </a:xfrm>
          <a:prstGeom prst="triangle">
            <a:avLst/>
          </a:prstGeom>
          <a:solidFill>
            <a:schemeClr val="accent6">
              <a:lumMod val="20000"/>
              <a:lumOff val="80000"/>
              <a:alpha val="3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二等辺三角形 7">
            <a:extLst>
              <a:ext uri="{FF2B5EF4-FFF2-40B4-BE49-F238E27FC236}">
                <a16:creationId xmlns:a16="http://schemas.microsoft.com/office/drawing/2014/main" id="{BFB1D183-F87A-F1F0-71E0-12E1A9E2B73A}"/>
              </a:ext>
            </a:extLst>
          </p:cNvPr>
          <p:cNvSpPr/>
          <p:nvPr/>
        </p:nvSpPr>
        <p:spPr>
          <a:xfrm rot="8203696">
            <a:off x="624836" y="4846925"/>
            <a:ext cx="5174310" cy="5230658"/>
          </a:xfrm>
          <a:prstGeom prst="triangle">
            <a:avLst/>
          </a:prstGeom>
          <a:solidFill>
            <a:schemeClr val="accent6">
              <a:lumMod val="20000"/>
              <a:lumOff val="80000"/>
              <a:alpha val="3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a:extLst>
              <a:ext uri="{FF2B5EF4-FFF2-40B4-BE49-F238E27FC236}">
                <a16:creationId xmlns:a16="http://schemas.microsoft.com/office/drawing/2014/main" id="{7AE06393-F608-5A8F-DC4D-FE165C5FC4EC}"/>
              </a:ext>
            </a:extLst>
          </p:cNvPr>
          <p:cNvSpPr/>
          <p:nvPr/>
        </p:nvSpPr>
        <p:spPr>
          <a:xfrm rot="8203696">
            <a:off x="8003112" y="-563276"/>
            <a:ext cx="5174310" cy="5230658"/>
          </a:xfrm>
          <a:prstGeom prst="triangle">
            <a:avLst/>
          </a:prstGeom>
          <a:solidFill>
            <a:schemeClr val="accent6">
              <a:lumMod val="20000"/>
              <a:lumOff val="80000"/>
              <a:alpha val="3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1522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FEE92FAD-EBFF-3B3A-CAE8-B237F073C6CB}"/>
              </a:ext>
            </a:extLst>
          </p:cNvPr>
          <p:cNvSpPr/>
          <p:nvPr/>
        </p:nvSpPr>
        <p:spPr>
          <a:xfrm>
            <a:off x="6674745" y="787400"/>
            <a:ext cx="2336800" cy="6070600"/>
          </a:xfrm>
          <a:prstGeom prst="rect">
            <a:avLst/>
          </a:prstGeom>
          <a:solidFill>
            <a:schemeClr val="accent5">
              <a:lumMod val="20000"/>
              <a:lumOff val="80000"/>
              <a:alpha val="6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33128F9-BB38-E407-2C59-6BC692A3E287}"/>
              </a:ext>
            </a:extLst>
          </p:cNvPr>
          <p:cNvSpPr/>
          <p:nvPr/>
        </p:nvSpPr>
        <p:spPr>
          <a:xfrm>
            <a:off x="2781300" y="3461911"/>
            <a:ext cx="2336800" cy="3426619"/>
          </a:xfrm>
          <a:prstGeom prst="rect">
            <a:avLst/>
          </a:prstGeom>
          <a:solidFill>
            <a:schemeClr val="accent4">
              <a:lumMod val="20000"/>
              <a:lumOff val="80000"/>
              <a:alpha val="6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19CEDEB-24D7-1C14-9EF2-63892106BB42}"/>
              </a:ext>
            </a:extLst>
          </p:cNvPr>
          <p:cNvSpPr txBox="1"/>
          <p:nvPr/>
        </p:nvSpPr>
        <p:spPr>
          <a:xfrm>
            <a:off x="-371502" y="954587"/>
            <a:ext cx="1244149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3600">
                <a:ea typeface="游ゴシック"/>
              </a:rPr>
              <a:t>　</a:t>
            </a:r>
            <a:r>
              <a:rPr lang="ja-JP" sz="3600">
                <a:ea typeface="游ゴシック"/>
              </a:rPr>
              <a:t>日本に住む外国人の移動率は、日本人</a:t>
            </a:r>
            <a:r>
              <a:rPr lang="ja-JP" altLang="en-US" sz="3600">
                <a:ea typeface="游ゴシック"/>
              </a:rPr>
              <a:t>と比較して多い</a:t>
            </a:r>
            <a:endParaRPr lang="ja-JP" sz="3600">
              <a:solidFill>
                <a:srgbClr val="000000"/>
              </a:solidFill>
              <a:ea typeface="游ゴシック"/>
            </a:endParaRPr>
          </a:p>
          <a:p>
            <a:pPr algn="ctr"/>
            <a:r>
              <a:rPr lang="ja-JP" altLang="en-US" sz="3600">
                <a:ea typeface="游ゴシック"/>
              </a:rPr>
              <a:t>　(日本在住の外国人の内、5人に1人)</a:t>
            </a:r>
          </a:p>
          <a:p>
            <a:pPr algn="ctr"/>
            <a:endParaRPr lang="ja-JP" altLang="en-US">
              <a:solidFill>
                <a:srgbClr val="000000"/>
              </a:solidFill>
              <a:ea typeface="游ゴシック"/>
            </a:endParaRPr>
          </a:p>
        </p:txBody>
      </p:sp>
      <p:sp>
        <p:nvSpPr>
          <p:cNvPr id="7" name="矢印: 右 6">
            <a:extLst>
              <a:ext uri="{FF2B5EF4-FFF2-40B4-BE49-F238E27FC236}">
                <a16:creationId xmlns:a16="http://schemas.microsoft.com/office/drawing/2014/main" id="{BCF14D28-C141-6990-C35D-A3DFDA83D824}"/>
              </a:ext>
            </a:extLst>
          </p:cNvPr>
          <p:cNvSpPr/>
          <p:nvPr/>
        </p:nvSpPr>
        <p:spPr>
          <a:xfrm rot="5400000">
            <a:off x="5557212" y="2756816"/>
            <a:ext cx="1197490" cy="934278"/>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9613AA77-6F11-EDFA-370E-1AE16F6FAC2C}"/>
              </a:ext>
            </a:extLst>
          </p:cNvPr>
          <p:cNvSpPr txBox="1"/>
          <p:nvPr/>
        </p:nvSpPr>
        <p:spPr>
          <a:xfrm>
            <a:off x="907062" y="4310345"/>
            <a:ext cx="1111447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sz="4000" dirty="0">
                <a:ea typeface="游ゴシック"/>
              </a:rPr>
              <a:t>日本</a:t>
            </a:r>
            <a:r>
              <a:rPr lang="ja-JP" altLang="en-US" sz="4000" dirty="0">
                <a:ea typeface="游ゴシック"/>
              </a:rPr>
              <a:t>在住の</a:t>
            </a:r>
            <a:r>
              <a:rPr lang="ja-JP" sz="4000" dirty="0">
                <a:ea typeface="游ゴシック"/>
              </a:rPr>
              <a:t>外国人にとって</a:t>
            </a:r>
          </a:p>
          <a:p>
            <a:pPr algn="ctr"/>
            <a:r>
              <a:rPr lang="ja-JP" altLang="en-US" sz="4000" dirty="0">
                <a:ea typeface="游ゴシック"/>
              </a:rPr>
              <a:t>住む地域を選択しやすくしたい</a:t>
            </a:r>
            <a:endParaRPr lang="ja-JP" sz="4000" dirty="0">
              <a:ea typeface="游ゴシック"/>
            </a:endParaRPr>
          </a:p>
        </p:txBody>
      </p:sp>
      <p:sp>
        <p:nvSpPr>
          <p:cNvPr id="10" name="テキスト ボックス 9">
            <a:extLst>
              <a:ext uri="{FF2B5EF4-FFF2-40B4-BE49-F238E27FC236}">
                <a16:creationId xmlns:a16="http://schemas.microsoft.com/office/drawing/2014/main" id="{EFE77073-4644-ADE7-4432-688C46A5BF57}"/>
              </a:ext>
            </a:extLst>
          </p:cNvPr>
          <p:cNvSpPr txBox="1"/>
          <p:nvPr/>
        </p:nvSpPr>
        <p:spPr>
          <a:xfrm>
            <a:off x="5334000" y="6337300"/>
            <a:ext cx="1130300" cy="369332"/>
          </a:xfrm>
          <a:prstGeom prst="rect">
            <a:avLst/>
          </a:prstGeom>
          <a:noFill/>
        </p:spPr>
        <p:txBody>
          <a:bodyPr wrap="square" rtlCol="0">
            <a:spAutoFit/>
          </a:bodyPr>
          <a:lstStyle/>
          <a:p>
            <a:r>
              <a:rPr kumimoji="1" lang="ja-JP" altLang="en-US"/>
              <a:t>引っ越し</a:t>
            </a:r>
          </a:p>
        </p:txBody>
      </p:sp>
      <p:sp>
        <p:nvSpPr>
          <p:cNvPr id="11" name="テキスト ボックス 10">
            <a:extLst>
              <a:ext uri="{FF2B5EF4-FFF2-40B4-BE49-F238E27FC236}">
                <a16:creationId xmlns:a16="http://schemas.microsoft.com/office/drawing/2014/main" id="{0EC577FA-7369-278D-859D-BC836B1AB003}"/>
              </a:ext>
            </a:extLst>
          </p:cNvPr>
          <p:cNvSpPr txBox="1"/>
          <p:nvPr/>
        </p:nvSpPr>
        <p:spPr>
          <a:xfrm>
            <a:off x="7493895" y="334475"/>
            <a:ext cx="698500" cy="369332"/>
          </a:xfrm>
          <a:prstGeom prst="rect">
            <a:avLst/>
          </a:prstGeom>
          <a:noFill/>
        </p:spPr>
        <p:txBody>
          <a:bodyPr wrap="square" rtlCol="0">
            <a:spAutoFit/>
          </a:bodyPr>
          <a:lstStyle/>
          <a:p>
            <a:r>
              <a:rPr kumimoji="1" lang="ja-JP" altLang="en-US"/>
              <a:t>海外</a:t>
            </a:r>
          </a:p>
        </p:txBody>
      </p:sp>
      <p:sp>
        <p:nvSpPr>
          <p:cNvPr id="12" name="テキスト ボックス 11">
            <a:extLst>
              <a:ext uri="{FF2B5EF4-FFF2-40B4-BE49-F238E27FC236}">
                <a16:creationId xmlns:a16="http://schemas.microsoft.com/office/drawing/2014/main" id="{99965D46-4020-22EC-54C5-46511C8CF615}"/>
              </a:ext>
            </a:extLst>
          </p:cNvPr>
          <p:cNvSpPr txBox="1"/>
          <p:nvPr/>
        </p:nvSpPr>
        <p:spPr>
          <a:xfrm>
            <a:off x="3525145" y="3035624"/>
            <a:ext cx="1270000" cy="369332"/>
          </a:xfrm>
          <a:prstGeom prst="rect">
            <a:avLst/>
          </a:prstGeom>
          <a:noFill/>
        </p:spPr>
        <p:txBody>
          <a:bodyPr wrap="square" rtlCol="0">
            <a:spAutoFit/>
          </a:bodyPr>
          <a:lstStyle/>
          <a:p>
            <a:r>
              <a:rPr kumimoji="1" lang="ja-JP" altLang="en-US" dirty="0"/>
              <a:t>日本</a:t>
            </a:r>
          </a:p>
        </p:txBody>
      </p:sp>
      <p:sp>
        <p:nvSpPr>
          <p:cNvPr id="13" name="テキスト ボックス 12">
            <a:extLst>
              <a:ext uri="{FF2B5EF4-FFF2-40B4-BE49-F238E27FC236}">
                <a16:creationId xmlns:a16="http://schemas.microsoft.com/office/drawing/2014/main" id="{86B849AC-3087-A659-BD0B-51686563E9F5}"/>
              </a:ext>
            </a:extLst>
          </p:cNvPr>
          <p:cNvSpPr txBox="1"/>
          <p:nvPr/>
        </p:nvSpPr>
        <p:spPr>
          <a:xfrm>
            <a:off x="9639300" y="6337300"/>
            <a:ext cx="2971800" cy="369332"/>
          </a:xfrm>
          <a:prstGeom prst="rect">
            <a:avLst/>
          </a:prstGeom>
          <a:noFill/>
        </p:spPr>
        <p:txBody>
          <a:bodyPr wrap="square" rtlCol="0">
            <a:spAutoFit/>
          </a:bodyPr>
          <a:lstStyle/>
          <a:p>
            <a:r>
              <a:rPr kumimoji="1" lang="ja-JP" altLang="en-US"/>
              <a:t>（総務省統計局参照）</a:t>
            </a:r>
          </a:p>
        </p:txBody>
      </p:sp>
    </p:spTree>
    <p:extLst>
      <p:ext uri="{BB962C8B-B14F-4D97-AF65-F5344CB8AC3E}">
        <p14:creationId xmlns:p14="http://schemas.microsoft.com/office/powerpoint/2010/main" val="95127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6189709-4851-490C-A97C-CD6E8558D8EB}"/>
              </a:ext>
            </a:extLst>
          </p:cNvPr>
          <p:cNvSpPr/>
          <p:nvPr/>
        </p:nvSpPr>
        <p:spPr>
          <a:xfrm>
            <a:off x="1016644" y="520700"/>
            <a:ext cx="10174114" cy="1658315"/>
          </a:xfrm>
          <a:prstGeom prst="rect">
            <a:avLst/>
          </a:prstGeom>
          <a:solidFill>
            <a:schemeClr val="accent4">
              <a:lumMod val="20000"/>
              <a:lumOff val="80000"/>
              <a:alpha val="4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9C9C47B-3F0A-8B89-C3E5-0324CE038FB0}"/>
              </a:ext>
            </a:extLst>
          </p:cNvPr>
          <p:cNvSpPr/>
          <p:nvPr/>
        </p:nvSpPr>
        <p:spPr>
          <a:xfrm>
            <a:off x="666750" y="4900488"/>
            <a:ext cx="10858500" cy="1597589"/>
          </a:xfrm>
          <a:prstGeom prst="ellipse">
            <a:avLst/>
          </a:prstGeom>
          <a:noFill/>
          <a:ln w="3492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21B15F5-E5A8-7EA9-2577-A7D483B44682}"/>
              </a:ext>
            </a:extLst>
          </p:cNvPr>
          <p:cNvSpPr>
            <a:spLocks noGrp="1"/>
          </p:cNvSpPr>
          <p:nvPr>
            <p:ph type="title"/>
          </p:nvPr>
        </p:nvSpPr>
        <p:spPr>
          <a:xfrm>
            <a:off x="760141" y="286935"/>
            <a:ext cx="10515600" cy="2308696"/>
          </a:xfrm>
        </p:spPr>
        <p:txBody>
          <a:bodyPr>
            <a:noAutofit/>
          </a:bodyPr>
          <a:lstStyle/>
          <a:p>
            <a:pPr algn="ctr"/>
            <a:br>
              <a:rPr kumimoji="1" lang="en-US" altLang="ja-JP" sz="3200" dirty="0"/>
            </a:br>
            <a:br>
              <a:rPr kumimoji="1" lang="en-US" altLang="ja-JP" sz="3200" dirty="0"/>
            </a:br>
            <a:r>
              <a:rPr lang="ja-JP" altLang="en-US" sz="3200" dirty="0"/>
              <a:t>日本で引っ越しする際に地域の選定が困難</a:t>
            </a:r>
            <a:br>
              <a:rPr lang="en-US" altLang="ja-JP" sz="3200" dirty="0"/>
            </a:br>
            <a:endParaRPr kumimoji="1" lang="ja-JP" altLang="en-US" sz="3200" dirty="0"/>
          </a:p>
        </p:txBody>
      </p:sp>
      <p:sp>
        <p:nvSpPr>
          <p:cNvPr id="4" name="テキスト ボックス 3">
            <a:extLst>
              <a:ext uri="{FF2B5EF4-FFF2-40B4-BE49-F238E27FC236}">
                <a16:creationId xmlns:a16="http://schemas.microsoft.com/office/drawing/2014/main" id="{11B4D11E-A1BF-59B7-8698-25D2DD7A3636}"/>
              </a:ext>
            </a:extLst>
          </p:cNvPr>
          <p:cNvSpPr txBox="1"/>
          <p:nvPr/>
        </p:nvSpPr>
        <p:spPr>
          <a:xfrm>
            <a:off x="1016644" y="5382784"/>
            <a:ext cx="10174114" cy="584775"/>
          </a:xfrm>
          <a:prstGeom prst="rect">
            <a:avLst/>
          </a:prstGeom>
          <a:noFill/>
        </p:spPr>
        <p:txBody>
          <a:bodyPr wrap="square">
            <a:spAutoFit/>
          </a:bodyPr>
          <a:lstStyle/>
          <a:p>
            <a:r>
              <a:rPr lang="ja-JP" altLang="en-US" sz="2800" dirty="0"/>
              <a:t>各ユーザ</a:t>
            </a:r>
            <a:r>
              <a:rPr lang="ja-JP" altLang="en-US" sz="3200" dirty="0"/>
              <a:t>に対し、おすすめの地域を提示すればよい</a:t>
            </a:r>
          </a:p>
        </p:txBody>
      </p:sp>
      <p:sp>
        <p:nvSpPr>
          <p:cNvPr id="5" name="矢印: 右 4">
            <a:extLst>
              <a:ext uri="{FF2B5EF4-FFF2-40B4-BE49-F238E27FC236}">
                <a16:creationId xmlns:a16="http://schemas.microsoft.com/office/drawing/2014/main" id="{50FC24C9-1A03-16AE-A821-50B93617D9C7}"/>
              </a:ext>
            </a:extLst>
          </p:cNvPr>
          <p:cNvSpPr/>
          <p:nvPr/>
        </p:nvSpPr>
        <p:spPr>
          <a:xfrm rot="5400000">
            <a:off x="5615607" y="2681873"/>
            <a:ext cx="960786" cy="934278"/>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064323C-1F64-1206-98AA-A6AF46171447}"/>
              </a:ext>
            </a:extLst>
          </p:cNvPr>
          <p:cNvSpPr txBox="1"/>
          <p:nvPr/>
        </p:nvSpPr>
        <p:spPr>
          <a:xfrm>
            <a:off x="5235131" y="3951454"/>
            <a:ext cx="1737139" cy="707886"/>
          </a:xfrm>
          <a:prstGeom prst="rect">
            <a:avLst/>
          </a:prstGeom>
          <a:noFill/>
        </p:spPr>
        <p:txBody>
          <a:bodyPr wrap="square" rtlCol="0">
            <a:spAutoFit/>
          </a:bodyPr>
          <a:lstStyle/>
          <a:p>
            <a:r>
              <a:rPr kumimoji="1" lang="ja-JP" altLang="en-US" sz="4000" b="1" dirty="0"/>
              <a:t>解決法</a:t>
            </a:r>
          </a:p>
        </p:txBody>
      </p:sp>
      <p:sp>
        <p:nvSpPr>
          <p:cNvPr id="9" name="テキスト ボックス 8">
            <a:extLst>
              <a:ext uri="{FF2B5EF4-FFF2-40B4-BE49-F238E27FC236}">
                <a16:creationId xmlns:a16="http://schemas.microsoft.com/office/drawing/2014/main" id="{649E5C35-7AB6-F557-AB1E-815820D4F026}"/>
              </a:ext>
            </a:extLst>
          </p:cNvPr>
          <p:cNvSpPr txBox="1"/>
          <p:nvPr/>
        </p:nvSpPr>
        <p:spPr>
          <a:xfrm>
            <a:off x="5496983" y="669649"/>
            <a:ext cx="6096000" cy="646331"/>
          </a:xfrm>
          <a:prstGeom prst="rect">
            <a:avLst/>
          </a:prstGeom>
          <a:noFill/>
        </p:spPr>
        <p:txBody>
          <a:bodyPr wrap="square">
            <a:spAutoFit/>
          </a:bodyPr>
          <a:lstStyle/>
          <a:p>
            <a:r>
              <a:rPr kumimoji="1" lang="ja-JP" altLang="en-US" sz="3600" b="1"/>
              <a:t>課題</a:t>
            </a:r>
            <a:endParaRPr lang="ja-JP" altLang="en-US" sz="3600"/>
          </a:p>
        </p:txBody>
      </p:sp>
    </p:spTree>
    <p:extLst>
      <p:ext uri="{BB962C8B-B14F-4D97-AF65-F5344CB8AC3E}">
        <p14:creationId xmlns:p14="http://schemas.microsoft.com/office/powerpoint/2010/main" val="29905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コネクタ: 曲線 2">
            <a:extLst>
              <a:ext uri="{FF2B5EF4-FFF2-40B4-BE49-F238E27FC236}">
                <a16:creationId xmlns:a16="http://schemas.microsoft.com/office/drawing/2014/main" id="{48D64782-6E8D-50C6-6A8E-229AFA82F871}"/>
              </a:ext>
            </a:extLst>
          </p:cNvPr>
          <p:cNvCxnSpPr>
            <a:cxnSpLocks/>
          </p:cNvCxnSpPr>
          <p:nvPr/>
        </p:nvCxnSpPr>
        <p:spPr>
          <a:xfrm>
            <a:off x="-177800" y="2462325"/>
            <a:ext cx="12852400" cy="4713175"/>
          </a:xfrm>
          <a:prstGeom prst="curvedConnector3">
            <a:avLst>
              <a:gd name="adj1" fmla="val 50000"/>
            </a:avLst>
          </a:prstGeom>
          <a:ln w="1524000" cmpd="sng">
            <a:solidFill>
              <a:schemeClr val="accent4">
                <a:lumMod val="20000"/>
                <a:lumOff val="80000"/>
                <a:alpha val="39000"/>
              </a:schemeClr>
            </a:solidFill>
            <a:bevel/>
          </a:ln>
        </p:spPr>
        <p:style>
          <a:lnRef idx="2">
            <a:schemeClr val="accent1"/>
          </a:lnRef>
          <a:fillRef idx="0">
            <a:schemeClr val="accent1"/>
          </a:fillRef>
          <a:effectRef idx="1">
            <a:schemeClr val="accent1"/>
          </a:effectRef>
          <a:fontRef idx="minor">
            <a:schemeClr val="tx1"/>
          </a:fontRef>
        </p:style>
      </p:cxnSp>
      <p:sp>
        <p:nvSpPr>
          <p:cNvPr id="4" name="タイトル 1">
            <a:extLst>
              <a:ext uri="{FF2B5EF4-FFF2-40B4-BE49-F238E27FC236}">
                <a16:creationId xmlns:a16="http://schemas.microsoft.com/office/drawing/2014/main" id="{347050E8-BF62-9C2F-0724-132E10A82FF9}"/>
              </a:ext>
            </a:extLst>
          </p:cNvPr>
          <p:cNvSpPr>
            <a:spLocks noGrp="1"/>
          </p:cNvSpPr>
          <p:nvPr>
            <p:ph type="title"/>
          </p:nvPr>
        </p:nvSpPr>
        <p:spPr>
          <a:xfrm>
            <a:off x="4591050" y="4647362"/>
            <a:ext cx="10730948" cy="707886"/>
          </a:xfrm>
        </p:spPr>
        <p:txBody>
          <a:bodyPr>
            <a:normAutofit/>
          </a:bodyPr>
          <a:lstStyle/>
          <a:p>
            <a:r>
              <a:rPr lang="ja-JP" altLang="en-US" sz="3200"/>
              <a:t>４．ランキング</a:t>
            </a:r>
            <a:endParaRPr kumimoji="1" lang="ja-JP" altLang="en-US" sz="3200"/>
          </a:p>
        </p:txBody>
      </p:sp>
      <p:sp>
        <p:nvSpPr>
          <p:cNvPr id="5" name="タイトル 1">
            <a:extLst>
              <a:ext uri="{FF2B5EF4-FFF2-40B4-BE49-F238E27FC236}">
                <a16:creationId xmlns:a16="http://schemas.microsoft.com/office/drawing/2014/main" id="{C79EF117-E4E8-C365-6F18-3A8B4571477A}"/>
              </a:ext>
            </a:extLst>
          </p:cNvPr>
          <p:cNvSpPr txBox="1">
            <a:spLocks/>
          </p:cNvSpPr>
          <p:nvPr/>
        </p:nvSpPr>
        <p:spPr>
          <a:xfrm>
            <a:off x="660400" y="1502752"/>
            <a:ext cx="10730948" cy="872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a:t>１．情報選択</a:t>
            </a:r>
          </a:p>
        </p:txBody>
      </p:sp>
      <p:sp>
        <p:nvSpPr>
          <p:cNvPr id="6" name="タイトル 1">
            <a:extLst>
              <a:ext uri="{FF2B5EF4-FFF2-40B4-BE49-F238E27FC236}">
                <a16:creationId xmlns:a16="http://schemas.microsoft.com/office/drawing/2014/main" id="{04D3FCC6-C13A-9696-9363-FFCA4C00DDDF}"/>
              </a:ext>
            </a:extLst>
          </p:cNvPr>
          <p:cNvSpPr txBox="1">
            <a:spLocks/>
          </p:cNvSpPr>
          <p:nvPr/>
        </p:nvSpPr>
        <p:spPr>
          <a:xfrm>
            <a:off x="660400" y="2275136"/>
            <a:ext cx="10730948" cy="872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a:t>２．実際に住んでいる市区町村の評価</a:t>
            </a:r>
            <a:endParaRPr lang="en-US" altLang="ja-JP" sz="3200"/>
          </a:p>
        </p:txBody>
      </p:sp>
      <p:sp>
        <p:nvSpPr>
          <p:cNvPr id="7" name="タイトル 1">
            <a:extLst>
              <a:ext uri="{FF2B5EF4-FFF2-40B4-BE49-F238E27FC236}">
                <a16:creationId xmlns:a16="http://schemas.microsoft.com/office/drawing/2014/main" id="{15590100-DA0A-442B-31F8-D3C117F3F204}"/>
              </a:ext>
            </a:extLst>
          </p:cNvPr>
          <p:cNvSpPr txBox="1">
            <a:spLocks/>
          </p:cNvSpPr>
          <p:nvPr/>
        </p:nvSpPr>
        <p:spPr>
          <a:xfrm>
            <a:off x="660400" y="3072757"/>
            <a:ext cx="10730948" cy="8523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a:t>３．引っ越す際に重視する点</a:t>
            </a:r>
            <a:r>
              <a:rPr lang="en-US" altLang="ja-JP" sz="3200"/>
              <a:t>(</a:t>
            </a:r>
            <a:r>
              <a:rPr lang="ja-JP" altLang="en-US" sz="3200"/>
              <a:t>好み</a:t>
            </a:r>
            <a:r>
              <a:rPr lang="en-US" altLang="ja-JP" sz="3200"/>
              <a:t>)</a:t>
            </a:r>
          </a:p>
        </p:txBody>
      </p:sp>
      <p:sp>
        <p:nvSpPr>
          <p:cNvPr id="8" name="タイトル 1">
            <a:extLst>
              <a:ext uri="{FF2B5EF4-FFF2-40B4-BE49-F238E27FC236}">
                <a16:creationId xmlns:a16="http://schemas.microsoft.com/office/drawing/2014/main" id="{BACA529F-70AF-7EAF-D1FB-D0204A87589F}"/>
              </a:ext>
            </a:extLst>
          </p:cNvPr>
          <p:cNvSpPr txBox="1">
            <a:spLocks/>
          </p:cNvSpPr>
          <p:nvPr/>
        </p:nvSpPr>
        <p:spPr>
          <a:xfrm>
            <a:off x="4591050" y="5355248"/>
            <a:ext cx="10730948" cy="872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a:t>５．おすすめな市区町村理由</a:t>
            </a:r>
          </a:p>
        </p:txBody>
      </p:sp>
      <p:sp>
        <p:nvSpPr>
          <p:cNvPr id="9" name="テキスト ボックス 8">
            <a:extLst>
              <a:ext uri="{FF2B5EF4-FFF2-40B4-BE49-F238E27FC236}">
                <a16:creationId xmlns:a16="http://schemas.microsoft.com/office/drawing/2014/main" id="{85396B28-119D-3C7F-C0DC-6071D6B74FB5}"/>
              </a:ext>
            </a:extLst>
          </p:cNvPr>
          <p:cNvSpPr txBox="1"/>
          <p:nvPr/>
        </p:nvSpPr>
        <p:spPr>
          <a:xfrm>
            <a:off x="4152900" y="421928"/>
            <a:ext cx="3886200" cy="707886"/>
          </a:xfrm>
          <a:prstGeom prst="rect">
            <a:avLst/>
          </a:prstGeom>
          <a:noFill/>
        </p:spPr>
        <p:txBody>
          <a:bodyPr wrap="square" rtlCol="0">
            <a:spAutoFit/>
          </a:bodyPr>
          <a:lstStyle/>
          <a:p>
            <a:r>
              <a:rPr lang="en-US" altLang="ja-JP" sz="4000" dirty="0"/>
              <a:t>~ </a:t>
            </a:r>
            <a:r>
              <a:rPr lang="ja-JP" altLang="en-US" sz="4000" b="1" dirty="0"/>
              <a:t>機能の流れ </a:t>
            </a:r>
            <a:r>
              <a:rPr lang="en-US" altLang="ja-JP" sz="4000" dirty="0"/>
              <a:t>~</a:t>
            </a:r>
            <a:endParaRPr kumimoji="1" lang="ja-JP" altLang="en-US" sz="4000" dirty="0"/>
          </a:p>
        </p:txBody>
      </p:sp>
      <p:sp>
        <p:nvSpPr>
          <p:cNvPr id="10" name="右中かっこ 9">
            <a:extLst>
              <a:ext uri="{FF2B5EF4-FFF2-40B4-BE49-F238E27FC236}">
                <a16:creationId xmlns:a16="http://schemas.microsoft.com/office/drawing/2014/main" id="{D1FBAB22-5214-4C29-8489-6C3AC0B26B39}"/>
              </a:ext>
            </a:extLst>
          </p:cNvPr>
          <p:cNvSpPr/>
          <p:nvPr/>
        </p:nvSpPr>
        <p:spPr>
          <a:xfrm>
            <a:off x="7969250" y="1453926"/>
            <a:ext cx="584200" cy="2515381"/>
          </a:xfrm>
          <a:prstGeom prst="rightBrace">
            <a:avLst>
              <a:gd name="adj1" fmla="val 40022"/>
              <a:gd name="adj2" fmla="val 5050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B78CC0F-48DF-E5FD-9467-953C560280A1}"/>
              </a:ext>
            </a:extLst>
          </p:cNvPr>
          <p:cNvSpPr txBox="1"/>
          <p:nvPr/>
        </p:nvSpPr>
        <p:spPr>
          <a:xfrm>
            <a:off x="8673046" y="2324426"/>
            <a:ext cx="3550169" cy="1323439"/>
          </a:xfrm>
          <a:prstGeom prst="rect">
            <a:avLst/>
          </a:prstGeom>
          <a:noFill/>
        </p:spPr>
        <p:txBody>
          <a:bodyPr wrap="square" rtlCol="0">
            <a:spAutoFit/>
          </a:bodyPr>
          <a:lstStyle/>
          <a:p>
            <a:pPr algn="ctr"/>
            <a:r>
              <a:rPr lang="ja-JP" altLang="en-US" sz="4000"/>
              <a:t>選択式</a:t>
            </a:r>
            <a:endParaRPr lang="en-US" altLang="ja-JP" sz="4000"/>
          </a:p>
          <a:p>
            <a:pPr algn="ctr"/>
            <a:r>
              <a:rPr lang="ja-JP" altLang="en-US" sz="4000"/>
              <a:t>アンケート</a:t>
            </a:r>
            <a:endParaRPr kumimoji="1" lang="ja-JP" altLang="en-US" sz="4000"/>
          </a:p>
        </p:txBody>
      </p:sp>
    </p:spTree>
    <p:extLst>
      <p:ext uri="{BB962C8B-B14F-4D97-AF65-F5344CB8AC3E}">
        <p14:creationId xmlns:p14="http://schemas.microsoft.com/office/powerpoint/2010/main" val="68117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C814809-8543-E628-0A05-75667D6F05C9}"/>
              </a:ext>
            </a:extLst>
          </p:cNvPr>
          <p:cNvPicPr>
            <a:picLocks noChangeAspect="1" noChangeArrowheads="1"/>
          </p:cNvPicPr>
          <p:nvPr/>
        </p:nvPicPr>
        <p:blipFill>
          <a:blip r:embed="rId3">
            <a:alphaModFix amt="28000"/>
            <a:extLst>
              <a:ext uri="{28A0092B-C50C-407E-A947-70E740481C1C}">
                <a14:useLocalDpi xmlns:a14="http://schemas.microsoft.com/office/drawing/2010/main" val="0"/>
              </a:ext>
            </a:extLst>
          </a:blip>
          <a:srcRect/>
          <a:stretch>
            <a:fillRect/>
          </a:stretch>
        </p:blipFill>
        <p:spPr bwMode="auto">
          <a:xfrm>
            <a:off x="6387263" y="1404730"/>
            <a:ext cx="5602144" cy="623337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BCFCA067-6311-52D9-532A-420CDBCA8253}"/>
              </a:ext>
            </a:extLst>
          </p:cNvPr>
          <p:cNvSpPr>
            <a:spLocks noGrp="1"/>
          </p:cNvSpPr>
          <p:nvPr>
            <p:ph type="title"/>
          </p:nvPr>
        </p:nvSpPr>
        <p:spPr>
          <a:xfrm>
            <a:off x="838200" y="365125"/>
            <a:ext cx="10730948" cy="1039605"/>
          </a:xfrm>
        </p:spPr>
        <p:txBody>
          <a:bodyPr>
            <a:normAutofit/>
          </a:bodyPr>
          <a:lstStyle/>
          <a:p>
            <a:r>
              <a:rPr kumimoji="1" lang="ja-JP" altLang="en-US" sz="3600" b="1" dirty="0"/>
              <a:t>１．情報選択</a:t>
            </a:r>
          </a:p>
        </p:txBody>
      </p:sp>
      <p:sp>
        <p:nvSpPr>
          <p:cNvPr id="4" name="正方形/長方形 3">
            <a:extLst>
              <a:ext uri="{FF2B5EF4-FFF2-40B4-BE49-F238E27FC236}">
                <a16:creationId xmlns:a16="http://schemas.microsoft.com/office/drawing/2014/main" id="{5B29CB6D-2F3D-345D-E220-F044DE074143}"/>
              </a:ext>
            </a:extLst>
          </p:cNvPr>
          <p:cNvSpPr/>
          <p:nvPr/>
        </p:nvSpPr>
        <p:spPr>
          <a:xfrm>
            <a:off x="470452" y="365125"/>
            <a:ext cx="11251095" cy="612775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9E83235-F52E-920A-C0E9-3173DB065060}"/>
              </a:ext>
            </a:extLst>
          </p:cNvPr>
          <p:cNvSpPr txBox="1"/>
          <p:nvPr/>
        </p:nvSpPr>
        <p:spPr>
          <a:xfrm>
            <a:off x="1389626" y="4355607"/>
            <a:ext cx="12498341" cy="584775"/>
          </a:xfrm>
          <a:prstGeom prst="rect">
            <a:avLst/>
          </a:prstGeom>
          <a:noFill/>
        </p:spPr>
        <p:txBody>
          <a:bodyPr wrap="square" rtlCol="0">
            <a:spAutoFit/>
          </a:bodyPr>
          <a:lstStyle/>
          <a:p>
            <a:r>
              <a:rPr kumimoji="1" lang="ja-JP" altLang="en-US" sz="3200" dirty="0"/>
              <a:t>・住んでいる場所選択（都道府県かつ市区町村）</a:t>
            </a:r>
          </a:p>
        </p:txBody>
      </p:sp>
      <p:sp>
        <p:nvSpPr>
          <p:cNvPr id="9" name="テキスト ボックス 8">
            <a:extLst>
              <a:ext uri="{FF2B5EF4-FFF2-40B4-BE49-F238E27FC236}">
                <a16:creationId xmlns:a16="http://schemas.microsoft.com/office/drawing/2014/main" id="{0E07189D-1A04-6800-16A3-4F287D892E5E}"/>
              </a:ext>
            </a:extLst>
          </p:cNvPr>
          <p:cNvSpPr txBox="1"/>
          <p:nvPr/>
        </p:nvSpPr>
        <p:spPr>
          <a:xfrm>
            <a:off x="1389626" y="3126529"/>
            <a:ext cx="5747657" cy="646331"/>
          </a:xfrm>
          <a:prstGeom prst="rect">
            <a:avLst/>
          </a:prstGeom>
          <a:noFill/>
        </p:spPr>
        <p:txBody>
          <a:bodyPr wrap="square" rtlCol="0">
            <a:spAutoFit/>
          </a:bodyPr>
          <a:lstStyle/>
          <a:p>
            <a:r>
              <a:rPr kumimoji="1" lang="ja-JP" altLang="en-US" sz="3600" dirty="0"/>
              <a:t>・利用目的選択 </a:t>
            </a:r>
          </a:p>
        </p:txBody>
      </p:sp>
      <p:sp>
        <p:nvSpPr>
          <p:cNvPr id="3" name="テキスト ボックス 2">
            <a:extLst>
              <a:ext uri="{FF2B5EF4-FFF2-40B4-BE49-F238E27FC236}">
                <a16:creationId xmlns:a16="http://schemas.microsoft.com/office/drawing/2014/main" id="{A12F06CE-781F-7E71-A27D-47551D1E5210}"/>
              </a:ext>
            </a:extLst>
          </p:cNvPr>
          <p:cNvSpPr txBox="1"/>
          <p:nvPr/>
        </p:nvSpPr>
        <p:spPr>
          <a:xfrm>
            <a:off x="1389626" y="2032693"/>
            <a:ext cx="5747657" cy="646331"/>
          </a:xfrm>
          <a:prstGeom prst="rect">
            <a:avLst/>
          </a:prstGeom>
          <a:noFill/>
        </p:spPr>
        <p:txBody>
          <a:bodyPr wrap="square" rtlCol="0">
            <a:spAutoFit/>
          </a:bodyPr>
          <a:lstStyle/>
          <a:p>
            <a:r>
              <a:rPr kumimoji="1" lang="ja-JP" altLang="en-US" sz="3600" dirty="0"/>
              <a:t>・国選択</a:t>
            </a:r>
          </a:p>
        </p:txBody>
      </p:sp>
    </p:spTree>
    <p:extLst>
      <p:ext uri="{BB962C8B-B14F-4D97-AF65-F5344CB8AC3E}">
        <p14:creationId xmlns:p14="http://schemas.microsoft.com/office/powerpoint/2010/main" val="202630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DFD14-8E27-5BE6-43D3-F72D4A9EBD3E}"/>
            </a:ext>
          </a:extLst>
        </p:cNvPr>
        <p:cNvGrpSpPr/>
        <p:nvPr/>
      </p:nvGrpSpPr>
      <p:grpSpPr>
        <a:xfrm>
          <a:off x="0" y="0"/>
          <a:ext cx="0" cy="0"/>
          <a:chOff x="0" y="0"/>
          <a:chExt cx="0" cy="0"/>
        </a:xfrm>
      </p:grpSpPr>
      <p:sp>
        <p:nvSpPr>
          <p:cNvPr id="14" name="楕円 13">
            <a:extLst>
              <a:ext uri="{FF2B5EF4-FFF2-40B4-BE49-F238E27FC236}">
                <a16:creationId xmlns:a16="http://schemas.microsoft.com/office/drawing/2014/main" id="{8B4E1EEA-F54F-B5B0-0FFB-3446CB987963}"/>
              </a:ext>
            </a:extLst>
          </p:cNvPr>
          <p:cNvSpPr/>
          <p:nvPr/>
        </p:nvSpPr>
        <p:spPr>
          <a:xfrm>
            <a:off x="6687852" y="4525114"/>
            <a:ext cx="3804911" cy="1826699"/>
          </a:xfrm>
          <a:prstGeom prst="ellipse">
            <a:avLst/>
          </a:prstGeom>
          <a:solidFill>
            <a:schemeClr val="accent4">
              <a:lumMod val="20000"/>
              <a:lumOff val="80000"/>
              <a:alpha val="4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ED15BBB5-A4B6-07B6-9E08-B60181D31354}"/>
              </a:ext>
            </a:extLst>
          </p:cNvPr>
          <p:cNvSpPr/>
          <p:nvPr/>
        </p:nvSpPr>
        <p:spPr>
          <a:xfrm>
            <a:off x="3624499" y="2734281"/>
            <a:ext cx="4423445" cy="2571131"/>
          </a:xfrm>
          <a:prstGeom prst="ellipse">
            <a:avLst/>
          </a:prstGeom>
          <a:solidFill>
            <a:schemeClr val="accent4">
              <a:lumMod val="20000"/>
              <a:lumOff val="80000"/>
              <a:alpha val="3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7170F020-F357-A171-E845-862575372697}"/>
              </a:ext>
            </a:extLst>
          </p:cNvPr>
          <p:cNvSpPr/>
          <p:nvPr/>
        </p:nvSpPr>
        <p:spPr>
          <a:xfrm>
            <a:off x="1471701" y="4604656"/>
            <a:ext cx="3525906" cy="1747157"/>
          </a:xfrm>
          <a:prstGeom prst="ellipse">
            <a:avLst/>
          </a:prstGeom>
          <a:solidFill>
            <a:schemeClr val="accent4">
              <a:lumMod val="20000"/>
              <a:lumOff val="80000"/>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BD73884A-8382-4690-2264-E0818D13E4C1}"/>
              </a:ext>
            </a:extLst>
          </p:cNvPr>
          <p:cNvSpPr/>
          <p:nvPr/>
        </p:nvSpPr>
        <p:spPr>
          <a:xfrm>
            <a:off x="6198349" y="1486824"/>
            <a:ext cx="4294415" cy="2035015"/>
          </a:xfrm>
          <a:prstGeom prst="ellipse">
            <a:avLst/>
          </a:prstGeom>
          <a:solidFill>
            <a:schemeClr val="accent4">
              <a:lumMod val="20000"/>
              <a:lumOff val="80000"/>
              <a:alpha val="3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4AD3E0A1-EF2C-CCF4-6363-13A05226F549}"/>
              </a:ext>
            </a:extLst>
          </p:cNvPr>
          <p:cNvSpPr/>
          <p:nvPr/>
        </p:nvSpPr>
        <p:spPr>
          <a:xfrm>
            <a:off x="1175657" y="1568917"/>
            <a:ext cx="4294415" cy="1952922"/>
          </a:xfrm>
          <a:prstGeom prst="ellipse">
            <a:avLst/>
          </a:prstGeom>
          <a:solidFill>
            <a:schemeClr val="accent4">
              <a:lumMod val="20000"/>
              <a:lumOff val="80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1EFD80F-7D00-01F5-58A2-473F4C6D0903}"/>
              </a:ext>
            </a:extLst>
          </p:cNvPr>
          <p:cNvSpPr>
            <a:spLocks noGrp="1"/>
          </p:cNvSpPr>
          <p:nvPr>
            <p:ph type="title"/>
          </p:nvPr>
        </p:nvSpPr>
        <p:spPr>
          <a:xfrm>
            <a:off x="542391" y="447219"/>
            <a:ext cx="10730948" cy="1039605"/>
          </a:xfrm>
        </p:spPr>
        <p:txBody>
          <a:bodyPr>
            <a:normAutofit/>
          </a:bodyPr>
          <a:lstStyle/>
          <a:p>
            <a:r>
              <a:rPr lang="ja-JP" altLang="en-US" sz="3600" b="1"/>
              <a:t>２．実際に住んでいる市区町村の評価</a:t>
            </a:r>
            <a:endParaRPr kumimoji="1" lang="ja-JP" altLang="en-US" sz="3600" b="1"/>
          </a:p>
        </p:txBody>
      </p:sp>
      <p:sp>
        <p:nvSpPr>
          <p:cNvPr id="4" name="正方形/長方形 3">
            <a:extLst>
              <a:ext uri="{FF2B5EF4-FFF2-40B4-BE49-F238E27FC236}">
                <a16:creationId xmlns:a16="http://schemas.microsoft.com/office/drawing/2014/main" id="{820A1885-9775-29DF-B817-36524F323D06}"/>
              </a:ext>
            </a:extLst>
          </p:cNvPr>
          <p:cNvSpPr/>
          <p:nvPr/>
        </p:nvSpPr>
        <p:spPr>
          <a:xfrm>
            <a:off x="470453" y="365125"/>
            <a:ext cx="11244470" cy="612775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AAA044E3-6F07-5B83-98C5-448B692F3502}"/>
              </a:ext>
            </a:extLst>
          </p:cNvPr>
          <p:cNvSpPr txBox="1"/>
          <p:nvPr/>
        </p:nvSpPr>
        <p:spPr>
          <a:xfrm>
            <a:off x="2547257" y="5130848"/>
            <a:ext cx="3525906" cy="707886"/>
          </a:xfrm>
          <a:prstGeom prst="rect">
            <a:avLst/>
          </a:prstGeom>
          <a:noFill/>
        </p:spPr>
        <p:txBody>
          <a:bodyPr wrap="square" rtlCol="0">
            <a:spAutoFit/>
          </a:bodyPr>
          <a:lstStyle/>
          <a:p>
            <a:r>
              <a:rPr kumimoji="1" lang="ja-JP" altLang="en-US" sz="4000"/>
              <a:t>価格</a:t>
            </a:r>
          </a:p>
        </p:txBody>
      </p:sp>
      <p:sp>
        <p:nvSpPr>
          <p:cNvPr id="5" name="テキスト ボックス 4">
            <a:extLst>
              <a:ext uri="{FF2B5EF4-FFF2-40B4-BE49-F238E27FC236}">
                <a16:creationId xmlns:a16="http://schemas.microsoft.com/office/drawing/2014/main" id="{7C7B261E-134C-BA5A-A3AA-76CF2DE7C142}"/>
              </a:ext>
            </a:extLst>
          </p:cNvPr>
          <p:cNvSpPr txBox="1"/>
          <p:nvPr/>
        </p:nvSpPr>
        <p:spPr>
          <a:xfrm>
            <a:off x="1788805" y="2282569"/>
            <a:ext cx="3525906" cy="584775"/>
          </a:xfrm>
          <a:prstGeom prst="rect">
            <a:avLst/>
          </a:prstGeom>
          <a:noFill/>
        </p:spPr>
        <p:txBody>
          <a:bodyPr wrap="square" rtlCol="0">
            <a:spAutoFit/>
          </a:bodyPr>
          <a:lstStyle/>
          <a:p>
            <a:r>
              <a:rPr kumimoji="1" lang="ja-JP" altLang="en-US" sz="3200"/>
              <a:t>人の混み具合</a:t>
            </a:r>
          </a:p>
        </p:txBody>
      </p:sp>
      <p:sp>
        <p:nvSpPr>
          <p:cNvPr id="6" name="テキスト ボックス 5">
            <a:extLst>
              <a:ext uri="{FF2B5EF4-FFF2-40B4-BE49-F238E27FC236}">
                <a16:creationId xmlns:a16="http://schemas.microsoft.com/office/drawing/2014/main" id="{F7A939F6-022B-6479-60D2-0CF00FAF67BD}"/>
              </a:ext>
            </a:extLst>
          </p:cNvPr>
          <p:cNvSpPr txBox="1"/>
          <p:nvPr/>
        </p:nvSpPr>
        <p:spPr>
          <a:xfrm>
            <a:off x="7305379" y="2111284"/>
            <a:ext cx="3525906" cy="707886"/>
          </a:xfrm>
          <a:prstGeom prst="rect">
            <a:avLst/>
          </a:prstGeom>
          <a:noFill/>
        </p:spPr>
        <p:txBody>
          <a:bodyPr wrap="square" rtlCol="0">
            <a:spAutoFit/>
          </a:bodyPr>
          <a:lstStyle/>
          <a:p>
            <a:r>
              <a:rPr lang="ja-JP" altLang="en-US" sz="4000"/>
              <a:t>体感温度</a:t>
            </a:r>
            <a:endParaRPr kumimoji="1" lang="ja-JP" altLang="en-US" sz="4000"/>
          </a:p>
        </p:txBody>
      </p:sp>
      <p:sp>
        <p:nvSpPr>
          <p:cNvPr id="7" name="テキスト ボックス 6">
            <a:extLst>
              <a:ext uri="{FF2B5EF4-FFF2-40B4-BE49-F238E27FC236}">
                <a16:creationId xmlns:a16="http://schemas.microsoft.com/office/drawing/2014/main" id="{778AD142-FCD0-E1AA-C619-941423CA2EB8}"/>
              </a:ext>
            </a:extLst>
          </p:cNvPr>
          <p:cNvSpPr txBox="1"/>
          <p:nvPr/>
        </p:nvSpPr>
        <p:spPr>
          <a:xfrm>
            <a:off x="4924900" y="3701140"/>
            <a:ext cx="3525906" cy="707886"/>
          </a:xfrm>
          <a:prstGeom prst="rect">
            <a:avLst/>
          </a:prstGeom>
          <a:noFill/>
        </p:spPr>
        <p:txBody>
          <a:bodyPr wrap="square" rtlCol="0">
            <a:spAutoFit/>
          </a:bodyPr>
          <a:lstStyle/>
          <a:p>
            <a:r>
              <a:rPr kumimoji="1" lang="ja-JP" altLang="en-US" sz="4000"/>
              <a:t>安全面</a:t>
            </a:r>
          </a:p>
        </p:txBody>
      </p:sp>
      <p:sp>
        <p:nvSpPr>
          <p:cNvPr id="8" name="テキスト ボックス 7">
            <a:extLst>
              <a:ext uri="{FF2B5EF4-FFF2-40B4-BE49-F238E27FC236}">
                <a16:creationId xmlns:a16="http://schemas.microsoft.com/office/drawing/2014/main" id="{86DF5D09-A101-BDA0-52C8-0B25B95A47CD}"/>
              </a:ext>
            </a:extLst>
          </p:cNvPr>
          <p:cNvSpPr txBox="1"/>
          <p:nvPr/>
        </p:nvSpPr>
        <p:spPr>
          <a:xfrm>
            <a:off x="7305379" y="5130848"/>
            <a:ext cx="3361674" cy="630942"/>
          </a:xfrm>
          <a:prstGeom prst="rect">
            <a:avLst/>
          </a:prstGeom>
          <a:noFill/>
        </p:spPr>
        <p:txBody>
          <a:bodyPr wrap="square" rtlCol="0">
            <a:spAutoFit/>
          </a:bodyPr>
          <a:lstStyle/>
          <a:p>
            <a:r>
              <a:rPr kumimoji="1" lang="ja-JP" altLang="en-US" sz="3500"/>
              <a:t>各国の飲食店</a:t>
            </a:r>
          </a:p>
        </p:txBody>
      </p:sp>
    </p:spTree>
    <p:extLst>
      <p:ext uri="{BB962C8B-B14F-4D97-AF65-F5344CB8AC3E}">
        <p14:creationId xmlns:p14="http://schemas.microsoft.com/office/powerpoint/2010/main" val="137833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B2BE8-F44C-0B39-E350-AD722CA5A304}"/>
            </a:ext>
          </a:extLst>
        </p:cNvPr>
        <p:cNvGrpSpPr/>
        <p:nvPr/>
      </p:nvGrpSpPr>
      <p:grpSpPr>
        <a:xfrm>
          <a:off x="0" y="0"/>
          <a:ext cx="0" cy="0"/>
          <a:chOff x="0" y="0"/>
          <a:chExt cx="0" cy="0"/>
        </a:xfrm>
      </p:grpSpPr>
      <p:sp>
        <p:nvSpPr>
          <p:cNvPr id="14" name="楕円 13">
            <a:extLst>
              <a:ext uri="{FF2B5EF4-FFF2-40B4-BE49-F238E27FC236}">
                <a16:creationId xmlns:a16="http://schemas.microsoft.com/office/drawing/2014/main" id="{559D2F32-EFDB-580D-0E60-9A353642AD4D}"/>
              </a:ext>
            </a:extLst>
          </p:cNvPr>
          <p:cNvSpPr/>
          <p:nvPr/>
        </p:nvSpPr>
        <p:spPr>
          <a:xfrm>
            <a:off x="6811795" y="4474954"/>
            <a:ext cx="3804911" cy="1826699"/>
          </a:xfrm>
          <a:prstGeom prst="ellipse">
            <a:avLst/>
          </a:prstGeom>
          <a:solidFill>
            <a:schemeClr val="accent4">
              <a:lumMod val="20000"/>
              <a:lumOff val="80000"/>
              <a:alpha val="4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A0D73D55-0CE4-D9D0-3F84-5D9F0E3C1233}"/>
              </a:ext>
            </a:extLst>
          </p:cNvPr>
          <p:cNvSpPr/>
          <p:nvPr/>
        </p:nvSpPr>
        <p:spPr>
          <a:xfrm>
            <a:off x="3578687" y="2805879"/>
            <a:ext cx="4423445" cy="2571131"/>
          </a:xfrm>
          <a:prstGeom prst="ellipse">
            <a:avLst/>
          </a:prstGeom>
          <a:solidFill>
            <a:schemeClr val="accent4">
              <a:lumMod val="20000"/>
              <a:lumOff val="80000"/>
              <a:alpha val="3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2BCE7B1E-26D9-3A00-3441-5250F73F34DD}"/>
              </a:ext>
            </a:extLst>
          </p:cNvPr>
          <p:cNvSpPr/>
          <p:nvPr/>
        </p:nvSpPr>
        <p:spPr>
          <a:xfrm>
            <a:off x="1243118" y="4503432"/>
            <a:ext cx="3525906" cy="1747157"/>
          </a:xfrm>
          <a:prstGeom prst="ellipse">
            <a:avLst/>
          </a:prstGeom>
          <a:solidFill>
            <a:schemeClr val="accent4">
              <a:lumMod val="20000"/>
              <a:lumOff val="80000"/>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FFDDBCFA-829B-18B6-0A89-E1BA091FE989}"/>
              </a:ext>
            </a:extLst>
          </p:cNvPr>
          <p:cNvSpPr/>
          <p:nvPr/>
        </p:nvSpPr>
        <p:spPr>
          <a:xfrm>
            <a:off x="6372638" y="1443579"/>
            <a:ext cx="4294415" cy="2035015"/>
          </a:xfrm>
          <a:prstGeom prst="ellipse">
            <a:avLst/>
          </a:prstGeom>
          <a:solidFill>
            <a:schemeClr val="accent4">
              <a:lumMod val="20000"/>
              <a:lumOff val="80000"/>
              <a:alpha val="3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B20E1A59-38E6-0858-25A0-654C456465B2}"/>
              </a:ext>
            </a:extLst>
          </p:cNvPr>
          <p:cNvSpPr/>
          <p:nvPr/>
        </p:nvSpPr>
        <p:spPr>
          <a:xfrm>
            <a:off x="1175657" y="1568917"/>
            <a:ext cx="4294415" cy="1952922"/>
          </a:xfrm>
          <a:prstGeom prst="ellipse">
            <a:avLst/>
          </a:prstGeom>
          <a:solidFill>
            <a:schemeClr val="accent4">
              <a:lumMod val="20000"/>
              <a:lumOff val="80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346226A-2913-CA8F-79F6-EFE266D71109}"/>
              </a:ext>
            </a:extLst>
          </p:cNvPr>
          <p:cNvSpPr>
            <a:spLocks noGrp="1"/>
          </p:cNvSpPr>
          <p:nvPr>
            <p:ph type="title"/>
          </p:nvPr>
        </p:nvSpPr>
        <p:spPr>
          <a:xfrm>
            <a:off x="477077" y="411193"/>
            <a:ext cx="10730948" cy="1039605"/>
          </a:xfrm>
        </p:spPr>
        <p:txBody>
          <a:bodyPr>
            <a:normAutofit/>
          </a:bodyPr>
          <a:lstStyle/>
          <a:p>
            <a:r>
              <a:rPr lang="ja-JP" altLang="en-US" sz="3600" b="1"/>
              <a:t>２．実際に住んでいる市区町村の評価</a:t>
            </a:r>
            <a:endParaRPr kumimoji="1" lang="ja-JP" altLang="en-US" sz="3600" b="1"/>
          </a:p>
        </p:txBody>
      </p:sp>
      <p:sp>
        <p:nvSpPr>
          <p:cNvPr id="4" name="正方形/長方形 3">
            <a:extLst>
              <a:ext uri="{FF2B5EF4-FFF2-40B4-BE49-F238E27FC236}">
                <a16:creationId xmlns:a16="http://schemas.microsoft.com/office/drawing/2014/main" id="{08C6090D-6A53-6704-7FA4-9A68AE87F5FE}"/>
              </a:ext>
            </a:extLst>
          </p:cNvPr>
          <p:cNvSpPr/>
          <p:nvPr/>
        </p:nvSpPr>
        <p:spPr>
          <a:xfrm>
            <a:off x="470453" y="365125"/>
            <a:ext cx="11244470" cy="612775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07578FB-5865-1D7C-4B53-3553F6CB45CA}"/>
              </a:ext>
            </a:extLst>
          </p:cNvPr>
          <p:cNvSpPr txBox="1"/>
          <p:nvPr/>
        </p:nvSpPr>
        <p:spPr>
          <a:xfrm>
            <a:off x="2543518" y="4784423"/>
            <a:ext cx="3525906" cy="523220"/>
          </a:xfrm>
          <a:prstGeom prst="rect">
            <a:avLst/>
          </a:prstGeom>
          <a:noFill/>
        </p:spPr>
        <p:txBody>
          <a:bodyPr wrap="square" rtlCol="0">
            <a:spAutoFit/>
          </a:bodyPr>
          <a:lstStyle/>
          <a:p>
            <a:r>
              <a:rPr kumimoji="1" lang="ja-JP" altLang="en-US" sz="2800"/>
              <a:t>価格</a:t>
            </a:r>
          </a:p>
        </p:txBody>
      </p:sp>
      <p:sp>
        <p:nvSpPr>
          <p:cNvPr id="5" name="テキスト ボックス 4">
            <a:extLst>
              <a:ext uri="{FF2B5EF4-FFF2-40B4-BE49-F238E27FC236}">
                <a16:creationId xmlns:a16="http://schemas.microsoft.com/office/drawing/2014/main" id="{0BCC21A4-B6D9-3A75-042A-64192D6C4B43}"/>
              </a:ext>
            </a:extLst>
          </p:cNvPr>
          <p:cNvSpPr txBox="1"/>
          <p:nvPr/>
        </p:nvSpPr>
        <p:spPr>
          <a:xfrm>
            <a:off x="1944166" y="1880452"/>
            <a:ext cx="3525906" cy="584775"/>
          </a:xfrm>
          <a:prstGeom prst="rect">
            <a:avLst/>
          </a:prstGeom>
          <a:noFill/>
        </p:spPr>
        <p:txBody>
          <a:bodyPr wrap="square" rtlCol="0">
            <a:spAutoFit/>
          </a:bodyPr>
          <a:lstStyle/>
          <a:p>
            <a:r>
              <a:rPr kumimoji="1" lang="ja-JP" altLang="en-US" sz="3200"/>
              <a:t>人の混み具合</a:t>
            </a:r>
          </a:p>
        </p:txBody>
      </p:sp>
      <p:sp>
        <p:nvSpPr>
          <p:cNvPr id="6" name="テキスト ボックス 5">
            <a:extLst>
              <a:ext uri="{FF2B5EF4-FFF2-40B4-BE49-F238E27FC236}">
                <a16:creationId xmlns:a16="http://schemas.microsoft.com/office/drawing/2014/main" id="{80937DBA-2D25-9599-6866-C5ED4F557512}"/>
              </a:ext>
            </a:extLst>
          </p:cNvPr>
          <p:cNvSpPr txBox="1"/>
          <p:nvPr/>
        </p:nvSpPr>
        <p:spPr>
          <a:xfrm>
            <a:off x="7512762" y="1676104"/>
            <a:ext cx="3525906" cy="584775"/>
          </a:xfrm>
          <a:prstGeom prst="rect">
            <a:avLst/>
          </a:prstGeom>
          <a:noFill/>
        </p:spPr>
        <p:txBody>
          <a:bodyPr wrap="square" rtlCol="0">
            <a:spAutoFit/>
          </a:bodyPr>
          <a:lstStyle/>
          <a:p>
            <a:r>
              <a:rPr lang="ja-JP" altLang="en-US" sz="3200"/>
              <a:t>体感温度</a:t>
            </a:r>
            <a:endParaRPr kumimoji="1" lang="ja-JP" altLang="en-US" sz="3200"/>
          </a:p>
        </p:txBody>
      </p:sp>
      <p:sp>
        <p:nvSpPr>
          <p:cNvPr id="7" name="テキスト ボックス 6">
            <a:extLst>
              <a:ext uri="{FF2B5EF4-FFF2-40B4-BE49-F238E27FC236}">
                <a16:creationId xmlns:a16="http://schemas.microsoft.com/office/drawing/2014/main" id="{C6F684BA-5B4D-55EA-898B-01B3857A4E7E}"/>
              </a:ext>
            </a:extLst>
          </p:cNvPr>
          <p:cNvSpPr txBox="1"/>
          <p:nvPr/>
        </p:nvSpPr>
        <p:spPr>
          <a:xfrm>
            <a:off x="4906858" y="3284786"/>
            <a:ext cx="3525906" cy="1323439"/>
          </a:xfrm>
          <a:prstGeom prst="rect">
            <a:avLst/>
          </a:prstGeom>
          <a:noFill/>
        </p:spPr>
        <p:txBody>
          <a:bodyPr wrap="square" rtlCol="0">
            <a:spAutoFit/>
          </a:bodyPr>
          <a:lstStyle/>
          <a:p>
            <a:r>
              <a:rPr kumimoji="1" lang="ja-JP" altLang="en-US" sz="4000"/>
              <a:t>安全面</a:t>
            </a:r>
            <a:endParaRPr kumimoji="1" lang="en-US" altLang="ja-JP" sz="4000"/>
          </a:p>
          <a:p>
            <a:endParaRPr kumimoji="1" lang="ja-JP" altLang="en-US" sz="4000"/>
          </a:p>
        </p:txBody>
      </p:sp>
      <p:sp>
        <p:nvSpPr>
          <p:cNvPr id="8" name="テキスト ボックス 7">
            <a:extLst>
              <a:ext uri="{FF2B5EF4-FFF2-40B4-BE49-F238E27FC236}">
                <a16:creationId xmlns:a16="http://schemas.microsoft.com/office/drawing/2014/main" id="{701E0106-11BA-B0D7-22B0-407E09597317}"/>
              </a:ext>
            </a:extLst>
          </p:cNvPr>
          <p:cNvSpPr txBox="1"/>
          <p:nvPr/>
        </p:nvSpPr>
        <p:spPr>
          <a:xfrm>
            <a:off x="7821735" y="4873615"/>
            <a:ext cx="3361674" cy="461665"/>
          </a:xfrm>
          <a:prstGeom prst="rect">
            <a:avLst/>
          </a:prstGeom>
          <a:noFill/>
        </p:spPr>
        <p:txBody>
          <a:bodyPr wrap="square" rtlCol="0">
            <a:spAutoFit/>
          </a:bodyPr>
          <a:lstStyle/>
          <a:p>
            <a:r>
              <a:rPr kumimoji="1" lang="ja-JP" altLang="en-US" sz="2400"/>
              <a:t>各国の飲食店</a:t>
            </a:r>
          </a:p>
        </p:txBody>
      </p:sp>
      <p:sp>
        <p:nvSpPr>
          <p:cNvPr id="16" name="テキスト ボックス 15">
            <a:extLst>
              <a:ext uri="{FF2B5EF4-FFF2-40B4-BE49-F238E27FC236}">
                <a16:creationId xmlns:a16="http://schemas.microsoft.com/office/drawing/2014/main" id="{C4F29847-BC13-CCCA-18BB-EB57C2DB7A74}"/>
              </a:ext>
            </a:extLst>
          </p:cNvPr>
          <p:cNvSpPr txBox="1"/>
          <p:nvPr/>
        </p:nvSpPr>
        <p:spPr>
          <a:xfrm>
            <a:off x="7537117" y="2384700"/>
            <a:ext cx="1965455" cy="461665"/>
          </a:xfrm>
          <a:prstGeom prst="rect">
            <a:avLst/>
          </a:prstGeom>
          <a:noFill/>
        </p:spPr>
        <p:txBody>
          <a:bodyPr wrap="square" rtlCol="0">
            <a:spAutoFit/>
          </a:bodyPr>
          <a:lstStyle/>
          <a:p>
            <a:r>
              <a:rPr lang="ja-JP" altLang="en-US" sz="2400"/>
              <a:t>低い／高い</a:t>
            </a:r>
            <a:endParaRPr kumimoji="1" lang="ja-JP" altLang="en-US" sz="2400"/>
          </a:p>
        </p:txBody>
      </p:sp>
      <p:sp>
        <p:nvSpPr>
          <p:cNvPr id="17" name="テキスト ボックス 16">
            <a:extLst>
              <a:ext uri="{FF2B5EF4-FFF2-40B4-BE49-F238E27FC236}">
                <a16:creationId xmlns:a16="http://schemas.microsoft.com/office/drawing/2014/main" id="{DCD1FCC2-EEC8-15E2-F754-337DBBD40809}"/>
              </a:ext>
            </a:extLst>
          </p:cNvPr>
          <p:cNvSpPr txBox="1"/>
          <p:nvPr/>
        </p:nvSpPr>
        <p:spPr>
          <a:xfrm>
            <a:off x="2387643" y="2569641"/>
            <a:ext cx="2128879" cy="461665"/>
          </a:xfrm>
          <a:prstGeom prst="rect">
            <a:avLst/>
          </a:prstGeom>
          <a:noFill/>
        </p:spPr>
        <p:txBody>
          <a:bodyPr wrap="square" rtlCol="0">
            <a:spAutoFit/>
          </a:bodyPr>
          <a:lstStyle/>
          <a:p>
            <a:r>
              <a:rPr lang="ja-JP" altLang="en-US" sz="2400" dirty="0"/>
              <a:t>少ない／多い</a:t>
            </a:r>
            <a:endParaRPr kumimoji="1" lang="ja-JP" altLang="en-US" sz="2400" dirty="0"/>
          </a:p>
        </p:txBody>
      </p:sp>
      <p:sp>
        <p:nvSpPr>
          <p:cNvPr id="18" name="テキスト ボックス 17">
            <a:extLst>
              <a:ext uri="{FF2B5EF4-FFF2-40B4-BE49-F238E27FC236}">
                <a16:creationId xmlns:a16="http://schemas.microsoft.com/office/drawing/2014/main" id="{51D674B9-3FA1-9385-0D3F-6493F4C161E6}"/>
              </a:ext>
            </a:extLst>
          </p:cNvPr>
          <p:cNvSpPr txBox="1"/>
          <p:nvPr/>
        </p:nvSpPr>
        <p:spPr>
          <a:xfrm>
            <a:off x="7811317" y="5493900"/>
            <a:ext cx="2148265" cy="461665"/>
          </a:xfrm>
          <a:prstGeom prst="rect">
            <a:avLst/>
          </a:prstGeom>
          <a:noFill/>
        </p:spPr>
        <p:txBody>
          <a:bodyPr wrap="square" rtlCol="0">
            <a:spAutoFit/>
          </a:bodyPr>
          <a:lstStyle/>
          <a:p>
            <a:r>
              <a:rPr lang="ja-JP" altLang="en-US" sz="2400"/>
              <a:t>少ない／多い</a:t>
            </a:r>
            <a:endParaRPr kumimoji="1" lang="ja-JP" altLang="en-US" sz="2400"/>
          </a:p>
        </p:txBody>
      </p:sp>
      <p:sp>
        <p:nvSpPr>
          <p:cNvPr id="19" name="テキスト ボックス 18">
            <a:extLst>
              <a:ext uri="{FF2B5EF4-FFF2-40B4-BE49-F238E27FC236}">
                <a16:creationId xmlns:a16="http://schemas.microsoft.com/office/drawing/2014/main" id="{3401AE86-6551-CAC7-092D-BDB9C099077F}"/>
              </a:ext>
            </a:extLst>
          </p:cNvPr>
          <p:cNvSpPr txBox="1"/>
          <p:nvPr/>
        </p:nvSpPr>
        <p:spPr>
          <a:xfrm>
            <a:off x="4906858" y="4181243"/>
            <a:ext cx="2265992" cy="461665"/>
          </a:xfrm>
          <a:prstGeom prst="rect">
            <a:avLst/>
          </a:prstGeom>
          <a:noFill/>
        </p:spPr>
        <p:txBody>
          <a:bodyPr wrap="square" lIns="91440" tIns="45720" rIns="91440" bIns="45720" rtlCol="0" anchor="t">
            <a:spAutoFit/>
          </a:bodyPr>
          <a:lstStyle/>
          <a:p>
            <a:r>
              <a:rPr lang="ja-JP" altLang="en-US" sz="2400" dirty="0">
                <a:ea typeface="游ゴシック"/>
              </a:rPr>
              <a:t>悪い/良い</a:t>
            </a:r>
            <a:endParaRPr kumimoji="1" lang="ja-JP" altLang="en-US" sz="2400" dirty="0">
              <a:ea typeface="游ゴシック"/>
            </a:endParaRPr>
          </a:p>
        </p:txBody>
      </p:sp>
      <p:sp>
        <p:nvSpPr>
          <p:cNvPr id="20" name="テキスト ボックス 19">
            <a:extLst>
              <a:ext uri="{FF2B5EF4-FFF2-40B4-BE49-F238E27FC236}">
                <a16:creationId xmlns:a16="http://schemas.microsoft.com/office/drawing/2014/main" id="{D726FF61-6F33-6866-C8FE-12D3FC0C5BD4}"/>
              </a:ext>
            </a:extLst>
          </p:cNvPr>
          <p:cNvSpPr txBox="1"/>
          <p:nvPr/>
        </p:nvSpPr>
        <p:spPr>
          <a:xfrm>
            <a:off x="1944166" y="5422527"/>
            <a:ext cx="2161782" cy="461665"/>
          </a:xfrm>
          <a:prstGeom prst="rect">
            <a:avLst/>
          </a:prstGeom>
          <a:noFill/>
        </p:spPr>
        <p:txBody>
          <a:bodyPr wrap="square" rtlCol="0">
            <a:spAutoFit/>
          </a:bodyPr>
          <a:lstStyle/>
          <a:p>
            <a:r>
              <a:rPr lang="ja-JP" altLang="en-US" sz="2400" dirty="0"/>
              <a:t>少ない／多い</a:t>
            </a:r>
            <a:endParaRPr kumimoji="1" lang="ja-JP" altLang="en-US" sz="2400" dirty="0"/>
          </a:p>
        </p:txBody>
      </p:sp>
    </p:spTree>
    <p:extLst>
      <p:ext uri="{BB962C8B-B14F-4D97-AF65-F5344CB8AC3E}">
        <p14:creationId xmlns:p14="http://schemas.microsoft.com/office/powerpoint/2010/main" val="78971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B6A9D-BDBA-1D4E-0149-5BC5B865172C}"/>
            </a:ext>
          </a:extLst>
        </p:cNvPr>
        <p:cNvGrpSpPr/>
        <p:nvPr/>
      </p:nvGrpSpPr>
      <p:grpSpPr>
        <a:xfrm>
          <a:off x="0" y="0"/>
          <a:ext cx="0" cy="0"/>
          <a:chOff x="0" y="0"/>
          <a:chExt cx="0" cy="0"/>
        </a:xfrm>
      </p:grpSpPr>
      <p:sp>
        <p:nvSpPr>
          <p:cNvPr id="24" name="正方形/長方形 23">
            <a:extLst>
              <a:ext uri="{FF2B5EF4-FFF2-40B4-BE49-F238E27FC236}">
                <a16:creationId xmlns:a16="http://schemas.microsoft.com/office/drawing/2014/main" id="{B229948B-4A29-9833-1C01-DB3829C604E0}"/>
              </a:ext>
            </a:extLst>
          </p:cNvPr>
          <p:cNvSpPr/>
          <p:nvPr/>
        </p:nvSpPr>
        <p:spPr>
          <a:xfrm>
            <a:off x="1080702" y="1978153"/>
            <a:ext cx="9650186" cy="3543300"/>
          </a:xfrm>
          <a:prstGeom prst="rect">
            <a:avLst/>
          </a:prstGeom>
          <a:solidFill>
            <a:schemeClr val="accent4">
              <a:lumMod val="20000"/>
              <a:lumOff val="80000"/>
              <a:alpha val="39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9DE8310-149B-2A1E-139F-A0D52E3E5A25}"/>
              </a:ext>
            </a:extLst>
          </p:cNvPr>
          <p:cNvSpPr>
            <a:spLocks noGrp="1"/>
          </p:cNvSpPr>
          <p:nvPr>
            <p:ph type="title"/>
          </p:nvPr>
        </p:nvSpPr>
        <p:spPr>
          <a:xfrm>
            <a:off x="324960" y="425419"/>
            <a:ext cx="10730948" cy="1039605"/>
          </a:xfrm>
        </p:spPr>
        <p:txBody>
          <a:bodyPr>
            <a:normAutofit/>
          </a:bodyPr>
          <a:lstStyle/>
          <a:p>
            <a:r>
              <a:rPr lang="ja-JP" altLang="en-US" sz="3600" b="1"/>
              <a:t>２．実際に住んでいる市区町村の評価</a:t>
            </a:r>
            <a:endParaRPr kumimoji="1" lang="ja-JP" altLang="en-US" sz="3600" b="1"/>
          </a:p>
        </p:txBody>
      </p:sp>
      <p:sp>
        <p:nvSpPr>
          <p:cNvPr id="4" name="正方形/長方形 3">
            <a:extLst>
              <a:ext uri="{FF2B5EF4-FFF2-40B4-BE49-F238E27FC236}">
                <a16:creationId xmlns:a16="http://schemas.microsoft.com/office/drawing/2014/main" id="{309AB20B-F1C4-A84D-2392-8A3CDE371BEF}"/>
              </a:ext>
            </a:extLst>
          </p:cNvPr>
          <p:cNvSpPr/>
          <p:nvPr/>
        </p:nvSpPr>
        <p:spPr>
          <a:xfrm>
            <a:off x="324960" y="365125"/>
            <a:ext cx="11244470" cy="612775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1B40934-1DE1-C198-2099-6580BAD0E271}"/>
              </a:ext>
            </a:extLst>
          </p:cNvPr>
          <p:cNvSpPr txBox="1"/>
          <p:nvPr/>
        </p:nvSpPr>
        <p:spPr>
          <a:xfrm>
            <a:off x="4540705" y="2124291"/>
            <a:ext cx="3525906" cy="584775"/>
          </a:xfrm>
          <a:prstGeom prst="rect">
            <a:avLst/>
          </a:prstGeom>
          <a:noFill/>
        </p:spPr>
        <p:txBody>
          <a:bodyPr wrap="square" rtlCol="0">
            <a:spAutoFit/>
          </a:bodyPr>
          <a:lstStyle/>
          <a:p>
            <a:r>
              <a:rPr kumimoji="1" lang="ja-JP" altLang="en-US" sz="3200"/>
              <a:t>人の混み具合</a:t>
            </a:r>
          </a:p>
        </p:txBody>
      </p:sp>
      <p:sp>
        <p:nvSpPr>
          <p:cNvPr id="17" name="楕円 16">
            <a:extLst>
              <a:ext uri="{FF2B5EF4-FFF2-40B4-BE49-F238E27FC236}">
                <a16:creationId xmlns:a16="http://schemas.microsoft.com/office/drawing/2014/main" id="{DFC2800C-E542-847A-3ED2-EF806B218FE1}"/>
              </a:ext>
            </a:extLst>
          </p:cNvPr>
          <p:cNvSpPr/>
          <p:nvPr/>
        </p:nvSpPr>
        <p:spPr>
          <a:xfrm>
            <a:off x="3690552" y="3429000"/>
            <a:ext cx="1110343" cy="101566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647F8E72-201B-67B4-5923-D4FDD291E81D}"/>
              </a:ext>
            </a:extLst>
          </p:cNvPr>
          <p:cNvSpPr/>
          <p:nvPr/>
        </p:nvSpPr>
        <p:spPr>
          <a:xfrm>
            <a:off x="2030479" y="3429000"/>
            <a:ext cx="1110343" cy="101566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C90C9728-1035-D6C7-4178-F1717CD8EE82}"/>
              </a:ext>
            </a:extLst>
          </p:cNvPr>
          <p:cNvSpPr/>
          <p:nvPr/>
        </p:nvSpPr>
        <p:spPr>
          <a:xfrm>
            <a:off x="8518368" y="3429002"/>
            <a:ext cx="1110343" cy="101566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90DCEB80-0E82-60DD-CD01-E668BA4A8A93}"/>
              </a:ext>
            </a:extLst>
          </p:cNvPr>
          <p:cNvSpPr/>
          <p:nvPr/>
        </p:nvSpPr>
        <p:spPr>
          <a:xfrm>
            <a:off x="6956268" y="3429001"/>
            <a:ext cx="1110343" cy="101566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3E0A0C87-E55B-A645-6CF5-DD9F20227847}"/>
              </a:ext>
            </a:extLst>
          </p:cNvPr>
          <p:cNvSpPr/>
          <p:nvPr/>
        </p:nvSpPr>
        <p:spPr>
          <a:xfrm>
            <a:off x="5350624" y="3429000"/>
            <a:ext cx="1110343" cy="101566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8368DC7-0B6C-9539-FB7B-03D1163882E5}"/>
              </a:ext>
            </a:extLst>
          </p:cNvPr>
          <p:cNvSpPr txBox="1"/>
          <p:nvPr/>
        </p:nvSpPr>
        <p:spPr>
          <a:xfrm>
            <a:off x="8557144" y="2449625"/>
            <a:ext cx="1600200" cy="584775"/>
          </a:xfrm>
          <a:prstGeom prst="rect">
            <a:avLst/>
          </a:prstGeom>
          <a:noFill/>
        </p:spPr>
        <p:txBody>
          <a:bodyPr wrap="square" rtlCol="0">
            <a:spAutoFit/>
          </a:bodyPr>
          <a:lstStyle/>
          <a:p>
            <a:r>
              <a:rPr kumimoji="1" lang="ja-JP" altLang="en-US" sz="3200"/>
              <a:t>多い</a:t>
            </a:r>
          </a:p>
        </p:txBody>
      </p:sp>
      <p:sp>
        <p:nvSpPr>
          <p:cNvPr id="23" name="テキスト ボックス 22">
            <a:extLst>
              <a:ext uri="{FF2B5EF4-FFF2-40B4-BE49-F238E27FC236}">
                <a16:creationId xmlns:a16="http://schemas.microsoft.com/office/drawing/2014/main" id="{FCDBBFAE-ECB4-79FF-612F-54A50F3917F8}"/>
              </a:ext>
            </a:extLst>
          </p:cNvPr>
          <p:cNvSpPr txBox="1"/>
          <p:nvPr/>
        </p:nvSpPr>
        <p:spPr>
          <a:xfrm>
            <a:off x="1906020" y="2411189"/>
            <a:ext cx="1796143" cy="584775"/>
          </a:xfrm>
          <a:prstGeom prst="rect">
            <a:avLst/>
          </a:prstGeom>
          <a:noFill/>
        </p:spPr>
        <p:txBody>
          <a:bodyPr wrap="square" rtlCol="0">
            <a:spAutoFit/>
          </a:bodyPr>
          <a:lstStyle/>
          <a:p>
            <a:r>
              <a:rPr kumimoji="1" lang="ja-JP" altLang="en-US" sz="3200"/>
              <a:t>少ない</a:t>
            </a:r>
          </a:p>
        </p:txBody>
      </p:sp>
      <p:sp>
        <p:nvSpPr>
          <p:cNvPr id="49" name="テキスト ボックス 48">
            <a:extLst>
              <a:ext uri="{FF2B5EF4-FFF2-40B4-BE49-F238E27FC236}">
                <a16:creationId xmlns:a16="http://schemas.microsoft.com/office/drawing/2014/main" id="{C5183A49-5AD0-3AAA-A96A-02731C967A4A}"/>
              </a:ext>
            </a:extLst>
          </p:cNvPr>
          <p:cNvSpPr txBox="1"/>
          <p:nvPr/>
        </p:nvSpPr>
        <p:spPr>
          <a:xfrm>
            <a:off x="2341510" y="4615628"/>
            <a:ext cx="748146" cy="830997"/>
          </a:xfrm>
          <a:prstGeom prst="rect">
            <a:avLst/>
          </a:prstGeom>
          <a:noFill/>
        </p:spPr>
        <p:txBody>
          <a:bodyPr wrap="square" rtlCol="0">
            <a:spAutoFit/>
          </a:bodyPr>
          <a:lstStyle/>
          <a:p>
            <a:r>
              <a:rPr kumimoji="1" lang="en-US" altLang="ja-JP" sz="4800"/>
              <a:t>1</a:t>
            </a:r>
          </a:p>
        </p:txBody>
      </p:sp>
      <p:sp>
        <p:nvSpPr>
          <p:cNvPr id="50" name="テキスト ボックス 49">
            <a:extLst>
              <a:ext uri="{FF2B5EF4-FFF2-40B4-BE49-F238E27FC236}">
                <a16:creationId xmlns:a16="http://schemas.microsoft.com/office/drawing/2014/main" id="{083D5378-9C5A-5E62-D1CF-E397651F722F}"/>
              </a:ext>
            </a:extLst>
          </p:cNvPr>
          <p:cNvSpPr txBox="1"/>
          <p:nvPr/>
        </p:nvSpPr>
        <p:spPr>
          <a:xfrm>
            <a:off x="8880565" y="4587134"/>
            <a:ext cx="748146" cy="1569660"/>
          </a:xfrm>
          <a:prstGeom prst="rect">
            <a:avLst/>
          </a:prstGeom>
          <a:noFill/>
        </p:spPr>
        <p:txBody>
          <a:bodyPr wrap="square" rtlCol="0">
            <a:spAutoFit/>
          </a:bodyPr>
          <a:lstStyle/>
          <a:p>
            <a:r>
              <a:rPr lang="en-US" altLang="ja-JP" sz="4800"/>
              <a:t>5</a:t>
            </a:r>
          </a:p>
          <a:p>
            <a:endParaRPr kumimoji="1" lang="en-US" altLang="ja-JP" sz="4800"/>
          </a:p>
        </p:txBody>
      </p:sp>
      <p:sp>
        <p:nvSpPr>
          <p:cNvPr id="3" name="テキスト ボックス 2">
            <a:extLst>
              <a:ext uri="{FF2B5EF4-FFF2-40B4-BE49-F238E27FC236}">
                <a16:creationId xmlns:a16="http://schemas.microsoft.com/office/drawing/2014/main" id="{9916E699-2DCC-1B6D-209D-D5BCAE218B23}"/>
              </a:ext>
            </a:extLst>
          </p:cNvPr>
          <p:cNvSpPr txBox="1"/>
          <p:nvPr/>
        </p:nvSpPr>
        <p:spPr>
          <a:xfrm>
            <a:off x="5609856" y="5667591"/>
            <a:ext cx="3270709" cy="584775"/>
          </a:xfrm>
          <a:prstGeom prst="rect">
            <a:avLst/>
          </a:prstGeom>
          <a:noFill/>
        </p:spPr>
        <p:txBody>
          <a:bodyPr wrap="square" rtlCol="0">
            <a:spAutoFit/>
          </a:bodyPr>
          <a:lstStyle/>
          <a:p>
            <a:r>
              <a:rPr lang="ja-JP" altLang="en-US" sz="3200"/>
              <a:t>例</a:t>
            </a:r>
            <a:endParaRPr kumimoji="1" lang="ja-JP" altLang="en-US" sz="3200"/>
          </a:p>
        </p:txBody>
      </p:sp>
    </p:spTree>
    <p:extLst>
      <p:ext uri="{BB962C8B-B14F-4D97-AF65-F5344CB8AC3E}">
        <p14:creationId xmlns:p14="http://schemas.microsoft.com/office/powerpoint/2010/main" val="9823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DE95E-C738-49FB-26CB-6153968B77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BC07E87-AB11-77CC-592B-E96B07369CF6}"/>
              </a:ext>
            </a:extLst>
          </p:cNvPr>
          <p:cNvSpPr>
            <a:spLocks noGrp="1"/>
          </p:cNvSpPr>
          <p:nvPr>
            <p:ph type="title"/>
          </p:nvPr>
        </p:nvSpPr>
        <p:spPr>
          <a:xfrm>
            <a:off x="477077" y="368397"/>
            <a:ext cx="10730948" cy="1039605"/>
          </a:xfrm>
        </p:spPr>
        <p:txBody>
          <a:bodyPr>
            <a:normAutofit/>
          </a:bodyPr>
          <a:lstStyle/>
          <a:p>
            <a:r>
              <a:rPr lang="ja-JP" altLang="en-US" sz="3600" b="1"/>
              <a:t>３．引っ越しに重視する点</a:t>
            </a:r>
            <a:endParaRPr kumimoji="1" lang="ja-JP" altLang="en-US" sz="3600" b="1"/>
          </a:p>
        </p:txBody>
      </p:sp>
      <p:sp>
        <p:nvSpPr>
          <p:cNvPr id="4" name="正方形/長方形 3">
            <a:extLst>
              <a:ext uri="{FF2B5EF4-FFF2-40B4-BE49-F238E27FC236}">
                <a16:creationId xmlns:a16="http://schemas.microsoft.com/office/drawing/2014/main" id="{C39DFE91-0051-C061-833D-8CC5CBE1A852}"/>
              </a:ext>
            </a:extLst>
          </p:cNvPr>
          <p:cNvSpPr/>
          <p:nvPr/>
        </p:nvSpPr>
        <p:spPr>
          <a:xfrm>
            <a:off x="470453" y="365125"/>
            <a:ext cx="11244470" cy="612775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0E47109F-3AF5-24FB-DCCB-133EBD6855AD}"/>
              </a:ext>
            </a:extLst>
          </p:cNvPr>
          <p:cNvSpPr txBox="1"/>
          <p:nvPr/>
        </p:nvSpPr>
        <p:spPr>
          <a:xfrm>
            <a:off x="1261821" y="5300738"/>
            <a:ext cx="5966825" cy="584775"/>
          </a:xfrm>
          <a:prstGeom prst="rect">
            <a:avLst/>
          </a:prstGeom>
          <a:noFill/>
        </p:spPr>
        <p:txBody>
          <a:bodyPr wrap="square" rtlCol="0">
            <a:spAutoFit/>
          </a:bodyPr>
          <a:lstStyle/>
          <a:p>
            <a:r>
              <a:rPr kumimoji="1" lang="ja-JP" altLang="en-US" sz="3200"/>
              <a:t>好みの基準を取得</a:t>
            </a:r>
          </a:p>
        </p:txBody>
      </p:sp>
      <p:sp>
        <p:nvSpPr>
          <p:cNvPr id="13" name="矢印: 右 12">
            <a:extLst>
              <a:ext uri="{FF2B5EF4-FFF2-40B4-BE49-F238E27FC236}">
                <a16:creationId xmlns:a16="http://schemas.microsoft.com/office/drawing/2014/main" id="{9DE61AEC-B8D4-8AEC-94F5-FA809F5A369E}"/>
              </a:ext>
            </a:extLst>
          </p:cNvPr>
          <p:cNvSpPr/>
          <p:nvPr/>
        </p:nvSpPr>
        <p:spPr>
          <a:xfrm>
            <a:off x="5644821" y="5249020"/>
            <a:ext cx="1480548" cy="584771"/>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950FB30-8956-9CF1-C51B-ED5B58BC9916}"/>
              </a:ext>
            </a:extLst>
          </p:cNvPr>
          <p:cNvSpPr txBox="1"/>
          <p:nvPr/>
        </p:nvSpPr>
        <p:spPr>
          <a:xfrm>
            <a:off x="7915849" y="5234639"/>
            <a:ext cx="5966825" cy="584775"/>
          </a:xfrm>
          <a:prstGeom prst="rect">
            <a:avLst/>
          </a:prstGeom>
          <a:noFill/>
        </p:spPr>
        <p:txBody>
          <a:bodyPr wrap="square" rtlCol="0">
            <a:spAutoFit/>
          </a:bodyPr>
          <a:lstStyle/>
          <a:p>
            <a:r>
              <a:rPr lang="ja-JP" altLang="en-US" sz="3200"/>
              <a:t>理想を特定</a:t>
            </a:r>
            <a:endParaRPr kumimoji="1" lang="ja-JP" altLang="en-US" sz="3200"/>
          </a:p>
        </p:txBody>
      </p:sp>
      <p:pic>
        <p:nvPicPr>
          <p:cNvPr id="17" name="図 16">
            <a:extLst>
              <a:ext uri="{FF2B5EF4-FFF2-40B4-BE49-F238E27FC236}">
                <a16:creationId xmlns:a16="http://schemas.microsoft.com/office/drawing/2014/main" id="{64C52639-9BA5-C686-751D-4DF2EACD6AD5}"/>
              </a:ext>
            </a:extLst>
          </p:cNvPr>
          <p:cNvPicPr>
            <a:picLocks noChangeAspect="1"/>
          </p:cNvPicPr>
          <p:nvPr/>
        </p:nvPicPr>
        <p:blipFill>
          <a:blip r:embed="rId3"/>
          <a:stretch>
            <a:fillRect/>
          </a:stretch>
        </p:blipFill>
        <p:spPr>
          <a:xfrm>
            <a:off x="3109275" y="1404730"/>
            <a:ext cx="5966825" cy="3288646"/>
          </a:xfrm>
          <a:prstGeom prst="rect">
            <a:avLst/>
          </a:prstGeom>
        </p:spPr>
      </p:pic>
      <p:sp>
        <p:nvSpPr>
          <p:cNvPr id="12" name="テキスト ボックス 11">
            <a:extLst>
              <a:ext uri="{FF2B5EF4-FFF2-40B4-BE49-F238E27FC236}">
                <a16:creationId xmlns:a16="http://schemas.microsoft.com/office/drawing/2014/main" id="{6573CEEB-2BBE-EA51-145D-169E28E6B034}"/>
              </a:ext>
            </a:extLst>
          </p:cNvPr>
          <p:cNvSpPr txBox="1"/>
          <p:nvPr/>
        </p:nvSpPr>
        <p:spPr>
          <a:xfrm rot="20362565">
            <a:off x="4195550" y="2348949"/>
            <a:ext cx="3580263" cy="1446550"/>
          </a:xfrm>
          <a:prstGeom prst="rect">
            <a:avLst/>
          </a:prstGeom>
          <a:noFill/>
          <a:ln>
            <a:noFill/>
          </a:ln>
        </p:spPr>
        <p:txBody>
          <a:bodyPr wrap="square" rtlCol="0">
            <a:spAutoFit/>
          </a:bodyPr>
          <a:lstStyle/>
          <a:p>
            <a:r>
              <a:rPr kumimoji="1" lang="ja-JP" altLang="en-US" sz="8800" b="1"/>
              <a:t>同様に</a:t>
            </a:r>
          </a:p>
        </p:txBody>
      </p:sp>
    </p:spTree>
    <p:extLst>
      <p:ext uri="{BB962C8B-B14F-4D97-AF65-F5344CB8AC3E}">
        <p14:creationId xmlns:p14="http://schemas.microsoft.com/office/powerpoint/2010/main" val="171300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P spid="14" grpId="0"/>
      <p:bldP spid="12"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2185</Words>
  <Application>Microsoft Office PowerPoint</Application>
  <PresentationFormat>ワイド画面</PresentationFormat>
  <Paragraphs>260</Paragraphs>
  <Slides>15</Slides>
  <Notes>15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游ゴシック</vt:lpstr>
      <vt:lpstr>游ゴシック Light</vt:lpstr>
      <vt:lpstr>Arial</vt:lpstr>
      <vt:lpstr>Calibri</vt:lpstr>
      <vt:lpstr>Office テーマ</vt:lpstr>
      <vt:lpstr>Where next Japan？</vt:lpstr>
      <vt:lpstr>PowerPoint プレゼンテーション</vt:lpstr>
      <vt:lpstr>  日本で引っ越しする際に地域の選定が困難 </vt:lpstr>
      <vt:lpstr>４．ランキング</vt:lpstr>
      <vt:lpstr>１．情報選択</vt:lpstr>
      <vt:lpstr>２．実際に住んでいる市区町村の評価</vt:lpstr>
      <vt:lpstr>２．実際に住んでいる市区町村の評価</vt:lpstr>
      <vt:lpstr>２．実際に住んでいる市区町村の評価</vt:lpstr>
      <vt:lpstr>３．引っ越しに重視する点</vt:lpstr>
      <vt:lpstr>４．ランキング</vt:lpstr>
      <vt:lpstr>PowerPoint プレゼンテーション</vt:lpstr>
      <vt:lpstr>４．ランキング</vt:lpstr>
      <vt:lpstr>PowerPoint プレゼンテーション</vt:lpstr>
      <vt:lpstr>５．おすすめな市区町村について</vt:lpstr>
      <vt:lpstr>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 M</dc:creator>
  <cp:lastModifiedBy>i M</cp:lastModifiedBy>
  <cp:revision>1</cp:revision>
  <dcterms:created xsi:type="dcterms:W3CDTF">2025-08-07T05:20:24Z</dcterms:created>
  <dcterms:modified xsi:type="dcterms:W3CDTF">2025-08-08T09:34:40Z</dcterms:modified>
</cp:coreProperties>
</file>