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003E-BA50-456C-949F-4707DEBC42F1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E377E5E-318F-4828-A452-9121FAAEA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49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003E-BA50-456C-949F-4707DEBC42F1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7E5E-318F-4828-A452-9121FAAEA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69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003E-BA50-456C-949F-4707DEBC42F1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7E5E-318F-4828-A452-9121FAAEA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57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003E-BA50-456C-949F-4707DEBC42F1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7E5E-318F-4828-A452-9121FAAEA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08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B28003E-BA50-456C-949F-4707DEBC42F1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E377E5E-318F-4828-A452-9121FAAEA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91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003E-BA50-456C-949F-4707DEBC42F1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7E5E-318F-4828-A452-9121FAAEA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6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003E-BA50-456C-949F-4707DEBC42F1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7E5E-318F-4828-A452-9121FAAEA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61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003E-BA50-456C-949F-4707DEBC42F1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7E5E-318F-4828-A452-9121FAAEA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86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003E-BA50-456C-949F-4707DEBC42F1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7E5E-318F-4828-A452-9121FAAEA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63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003E-BA50-456C-949F-4707DEBC42F1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7E5E-318F-4828-A452-9121FAAEA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84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003E-BA50-456C-949F-4707DEBC42F1}" type="datetimeFigureOut">
              <a:rPr lang="en-IN" smtClean="0"/>
              <a:t>14-06-2022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7E5E-318F-4828-A452-9121FAAEA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40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B28003E-BA50-456C-949F-4707DEBC42F1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E377E5E-318F-4828-A452-9121FAAEA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72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2DC1-AF30-9E46-9C6A-46BB41F0C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2094748"/>
          </a:xfrm>
        </p:spPr>
        <p:txBody>
          <a:bodyPr>
            <a:normAutofit/>
          </a:bodyPr>
          <a:lstStyle/>
          <a:p>
            <a:r>
              <a:rPr lang="en-IN" sz="9600" dirty="0">
                <a:latin typeface="Bernard MT Condensed" panose="02050806060905020404" pitchFamily="18" charset="0"/>
              </a:rPr>
              <a:t>PPS 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BB9B3-7B41-E4B9-CEC8-D5AB8F666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3676261"/>
            <a:ext cx="7891272" cy="178270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gency FB" panose="020B0503020202020204" pitchFamily="34" charset="0"/>
              </a:rPr>
              <a:t>LIBRARY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375849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E6FD-F114-18A5-960F-76501063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0" y="1268403"/>
            <a:ext cx="10058400" cy="1609344"/>
          </a:xfrm>
        </p:spPr>
        <p:txBody>
          <a:bodyPr>
            <a:normAutofit/>
          </a:bodyPr>
          <a:lstStyle/>
          <a:p>
            <a:r>
              <a:rPr lang="en-IN" sz="7200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3BF3E-E999-0CB6-BA0D-83217A74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196" y="1551214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31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C05B77-A1A4-8325-A9E8-A46E59940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6506" y="205273"/>
            <a:ext cx="5924939" cy="622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36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CF09FF-0859-DB1D-62A5-E9A30B1C7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0675" y="1166327"/>
            <a:ext cx="7003629" cy="43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41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6AFD-2271-3EC0-21AB-E8232A6B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2" y="484632"/>
            <a:ext cx="10795518" cy="1931998"/>
          </a:xfrm>
        </p:spPr>
        <p:txBody>
          <a:bodyPr>
            <a:normAutofit/>
          </a:bodyPr>
          <a:lstStyle/>
          <a:p>
            <a:r>
              <a:rPr lang="en-IN" sz="8000" dirty="0"/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79201-D953-189F-9F05-6827DC03F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222" y="2344487"/>
            <a:ext cx="66675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2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A2C57B-0814-F26B-53F2-368524D49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636" y="1763583"/>
            <a:ext cx="9525000" cy="5476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7E2AC6-ED11-A49B-CEDE-5DD04AC9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7C26B-B23A-FFCF-15ED-E2A11E242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8" y="2224045"/>
            <a:ext cx="10058400" cy="4050792"/>
          </a:xfrm>
        </p:spPr>
        <p:txBody>
          <a:bodyPr/>
          <a:lstStyle/>
          <a:p>
            <a:r>
              <a:rPr lang="en-IN" dirty="0"/>
              <a:t>YASH RANA(RA2111003011796)</a:t>
            </a:r>
          </a:p>
          <a:p>
            <a:r>
              <a:rPr lang="en-IN" dirty="0"/>
              <a:t>THAMMICHETTY NIHAS(RA2111003011796)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920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494F-AAB2-2978-5543-351E32CDA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322" y="0"/>
            <a:ext cx="11165570" cy="1418253"/>
          </a:xfrm>
        </p:spPr>
        <p:txBody>
          <a:bodyPr/>
          <a:lstStyle/>
          <a:p>
            <a:r>
              <a:rPr lang="en-IN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5AF10-2EA3-619E-7D79-57287C6BD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92898"/>
            <a:ext cx="5038531" cy="5365102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202124"/>
                </a:solidFill>
                <a:effectLst/>
                <a:latin typeface="Agency FB" panose="020B0503020202020204" pitchFamily="34" charset="0"/>
              </a:rPr>
              <a:t>A library database system is an infrastructure that allows users to search books and book content, add/remove, and download selected books. The problem faced is that </a:t>
            </a:r>
            <a:r>
              <a:rPr lang="en-US" sz="3200" b="1" i="0" dirty="0">
                <a:solidFill>
                  <a:srgbClr val="202124"/>
                </a:solidFill>
                <a:effectLst/>
                <a:latin typeface="Agency FB" panose="020B0503020202020204" pitchFamily="34" charset="0"/>
              </a:rPr>
              <a:t>library users require an efficient method to find a specific book or keyword(s) within a book given a continuously expanding library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Agency FB" panose="020B0503020202020204" pitchFamily="34" charset="0"/>
              </a:rPr>
              <a:t>.</a:t>
            </a:r>
            <a:endParaRPr lang="en-IN" sz="3200" dirty="0">
              <a:latin typeface="Agency FB" panose="020B0503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6E108-A54A-40CE-37EC-60B4F0AA9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523" y="2020078"/>
            <a:ext cx="6502660" cy="33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6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6D60-D3F1-B4AB-74ED-037789BF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61" y="933061"/>
            <a:ext cx="10652387" cy="363894"/>
          </a:xfrm>
        </p:spPr>
        <p:txBody>
          <a:bodyPr>
            <a:normAutofit fontScale="90000"/>
          </a:bodyPr>
          <a:lstStyle/>
          <a:p>
            <a:r>
              <a:rPr lang="en-IN" dirty="0"/>
              <a:t>DESCRIPTION: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C0497-76DB-8C14-B5CC-496075E49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61" y="1296955"/>
            <a:ext cx="10944808" cy="5309118"/>
          </a:xfrm>
        </p:spPr>
        <p:txBody>
          <a:bodyPr>
            <a:normAutofit lnSpcReduction="10000"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The library management system software makes the library a smart one by organizing the books systematically by author, title and subject. This enables users to search for books quickly and effortlessly.</a:t>
            </a:r>
          </a:p>
          <a:p>
            <a:r>
              <a:rPr lang="en-US" sz="3200" dirty="0">
                <a:solidFill>
                  <a:srgbClr val="000000"/>
                </a:solidFill>
                <a:latin typeface="Agency FB" panose="020B0503020202020204" pitchFamily="34" charset="0"/>
              </a:rPr>
              <a:t>THIS SYSTEM PROVIDES THE ACCESS TO THE CUSTORMER/LIBRARIAN-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Agency FB" panose="020B0503020202020204" pitchFamily="34" charset="0"/>
              </a:rPr>
              <a:t>TO ADD THE BOOK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Agency FB" panose="020B0503020202020204" pitchFamily="34" charset="0"/>
              </a:rPr>
              <a:t>TO DISPLAY ALL THE BOOK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Agency FB" panose="020B0503020202020204" pitchFamily="34" charset="0"/>
              </a:rPr>
              <a:t>TO KNOW THE TOTAL NO. OF BOOKS IN THE LIBRARY</a:t>
            </a:r>
          </a:p>
          <a:p>
            <a:r>
              <a:rPr lang="en-US" sz="32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Calibri" panose="020F0502020204030204" pitchFamily="34" charset="0"/>
              </a:rPr>
              <a:t>The following presentation provides the specification for the system.</a:t>
            </a:r>
          </a:p>
          <a:p>
            <a:pPr marL="0" indent="0">
              <a:buNone/>
            </a:pPr>
            <a:br>
              <a:rPr lang="en-US" sz="3200" dirty="0">
                <a:latin typeface="Agency FB" panose="020B0503020202020204" pitchFamily="34" charset="0"/>
              </a:rPr>
            </a:br>
            <a:endParaRPr lang="en-IN" sz="3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90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E01C-EBDB-A947-B742-3522CE84B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" y="0"/>
            <a:ext cx="10988289" cy="1156996"/>
          </a:xfrm>
        </p:spPr>
        <p:txBody>
          <a:bodyPr/>
          <a:lstStyle/>
          <a:p>
            <a:r>
              <a:rPr lang="en-IN" dirty="0" err="1"/>
              <a:t>AlGORITHM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C5F6-CF95-A7CF-403E-491AD9833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7666"/>
            <a:ext cx="12192000" cy="5775649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800" dirty="0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Step 1: Start</a:t>
            </a:r>
            <a:endParaRPr lang="en-IN" sz="2800" dirty="0"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800" dirty="0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Step 2: Declare a structure which holds data members</a:t>
            </a:r>
            <a:endParaRPr lang="en-IN" sz="2800" dirty="0"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800" dirty="0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Step 3: declare variables which are used for loop</a:t>
            </a:r>
            <a:endParaRPr lang="en-IN" sz="2800" dirty="0"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800" dirty="0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Step 4: use switch case to work on each module</a:t>
            </a:r>
            <a:endParaRPr lang="en-IN" sz="2800" dirty="0"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800" dirty="0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Step 5: case 1- for Adding book information</a:t>
            </a:r>
            <a:endParaRPr lang="en-IN" sz="2800" dirty="0"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800" dirty="0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  Case 2- for Display book information</a:t>
            </a:r>
            <a:endParaRPr lang="en-IN" sz="2800" dirty="0"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800" dirty="0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  Case 3- for Finding number for books in library</a:t>
            </a:r>
            <a:endParaRPr lang="en-IN" sz="2800" dirty="0"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800" dirty="0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  Case 4- for EXIT</a:t>
            </a:r>
            <a:endParaRPr lang="en-IN" sz="2800" dirty="0"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800" dirty="0">
                <a:solidFill>
                  <a:srgbClr val="0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Step 6: Stop</a:t>
            </a:r>
            <a:endParaRPr lang="en-IN" sz="2800" dirty="0"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89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E67A-1125-3612-8C21-3DAE73635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6" y="102637"/>
            <a:ext cx="11044272" cy="718457"/>
          </a:xfrm>
        </p:spPr>
        <p:txBody>
          <a:bodyPr>
            <a:normAutofit fontScale="90000"/>
          </a:bodyPr>
          <a:lstStyle/>
          <a:p>
            <a:r>
              <a:rPr lang="en-IN" dirty="0"/>
              <a:t>flowchart: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6EAE9E-96E4-82B2-1BAB-01F12F69B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343" y="755780"/>
            <a:ext cx="5589037" cy="610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09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42EF-5CED-FEDB-A8B6-EE086351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7" y="484631"/>
            <a:ext cx="10717701" cy="2463841"/>
          </a:xfrm>
        </p:spPr>
        <p:txBody>
          <a:bodyPr>
            <a:normAutofit/>
          </a:bodyPr>
          <a:lstStyle/>
          <a:p>
            <a:r>
              <a:rPr lang="en-IN" sz="6600" dirty="0"/>
              <a:t>THE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7FE09-5D4F-7252-8D76-E55DF2616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235" y="214604"/>
            <a:ext cx="72592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87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586141-9B6C-0E19-A4A3-266062224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7174" y="121298"/>
            <a:ext cx="5598367" cy="64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80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6F1CEC-F6C0-9DFE-1460-BD717E0FE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364" y="2624258"/>
            <a:ext cx="10059272" cy="16094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CC930A-A6F2-CCEB-DAB5-3C1708BF0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547" y="475861"/>
            <a:ext cx="5719665" cy="614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52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272</TotalTime>
  <Words>237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Agency FB</vt:lpstr>
      <vt:lpstr>Arial</vt:lpstr>
      <vt:lpstr>Bernard MT Condensed</vt:lpstr>
      <vt:lpstr>Rockwell</vt:lpstr>
      <vt:lpstr>Rockwell Condensed</vt:lpstr>
      <vt:lpstr>Wingdings</vt:lpstr>
      <vt:lpstr>Wood Type</vt:lpstr>
      <vt:lpstr>PPS MINI PROJECT</vt:lpstr>
      <vt:lpstr>ABOUT US</vt:lpstr>
      <vt:lpstr>Problem statement:</vt:lpstr>
      <vt:lpstr>DESCRIPTION: </vt:lpstr>
      <vt:lpstr>AlGORITHM:</vt:lpstr>
      <vt:lpstr>flowchart:</vt:lpstr>
      <vt:lpstr>THE CODE</vt:lpstr>
      <vt:lpstr>PowerPoint Presentation</vt:lpstr>
      <vt:lpstr>PowerPoint Presentation</vt:lpstr>
      <vt:lpstr>OUTPUT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PPS MINI PROJECT</dc:title>
  <dc:creator>Thaman Singh Rana</dc:creator>
  <cp:lastModifiedBy>Thaman Singh Rana</cp:lastModifiedBy>
  <cp:revision>1</cp:revision>
  <dcterms:created xsi:type="dcterms:W3CDTF">2022-06-14T17:04:25Z</dcterms:created>
  <dcterms:modified xsi:type="dcterms:W3CDTF">2022-06-14T21:37:00Z</dcterms:modified>
</cp:coreProperties>
</file>