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  <p:sldMasterId id="2147483656" r:id="rId3"/>
  </p:sldMasterIdLst>
  <p:notesMasterIdLst>
    <p:notesMasterId r:id="rId45"/>
  </p:notesMasterIdLst>
  <p:handoutMasterIdLst>
    <p:handoutMasterId r:id="rId46"/>
  </p:handoutMasterIdLst>
  <p:sldIdLst>
    <p:sldId id="282" r:id="rId4"/>
    <p:sldId id="274" r:id="rId5"/>
    <p:sldId id="275" r:id="rId6"/>
    <p:sldId id="286" r:id="rId7"/>
    <p:sldId id="288" r:id="rId8"/>
    <p:sldId id="287" r:id="rId9"/>
    <p:sldId id="306" r:id="rId10"/>
    <p:sldId id="295" r:id="rId11"/>
    <p:sldId id="314" r:id="rId12"/>
    <p:sldId id="320" r:id="rId13"/>
    <p:sldId id="294" r:id="rId14"/>
    <p:sldId id="285" r:id="rId15"/>
    <p:sldId id="291" r:id="rId16"/>
    <p:sldId id="289" r:id="rId17"/>
    <p:sldId id="313" r:id="rId18"/>
    <p:sldId id="296" r:id="rId19"/>
    <p:sldId id="292" r:id="rId20"/>
    <p:sldId id="293" r:id="rId21"/>
    <p:sldId id="298" r:id="rId22"/>
    <p:sldId id="297" r:id="rId23"/>
    <p:sldId id="312" r:id="rId24"/>
    <p:sldId id="300" r:id="rId25"/>
    <p:sldId id="290" r:id="rId26"/>
    <p:sldId id="302" r:id="rId27"/>
    <p:sldId id="315" r:id="rId28"/>
    <p:sldId id="316" r:id="rId29"/>
    <p:sldId id="317" r:id="rId30"/>
    <p:sldId id="318" r:id="rId31"/>
    <p:sldId id="301" r:id="rId32"/>
    <p:sldId id="303" r:id="rId33"/>
    <p:sldId id="304" r:id="rId34"/>
    <p:sldId id="305" r:id="rId35"/>
    <p:sldId id="319" r:id="rId36"/>
    <p:sldId id="307" r:id="rId37"/>
    <p:sldId id="321" r:id="rId38"/>
    <p:sldId id="299" r:id="rId39"/>
    <p:sldId id="308" r:id="rId40"/>
    <p:sldId id="309" r:id="rId41"/>
    <p:sldId id="310" r:id="rId42"/>
    <p:sldId id="311" r:id="rId43"/>
    <p:sldId id="284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1" autoAdjust="0"/>
    <p:restoredTop sz="93482"/>
  </p:normalViewPr>
  <p:slideViewPr>
    <p:cSldViewPr>
      <p:cViewPr>
        <p:scale>
          <a:sx n="130" d="100"/>
          <a:sy n="130" d="100"/>
        </p:scale>
        <p:origin x="3520" y="10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10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2016. 10. 5.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F3FA-19F9-9649-9A25-45BB0128512A}" type="datetimeFigureOut">
              <a:rPr kumimoji="1" lang="ko-KR" altLang="en-US" smtClean="0"/>
              <a:t>2016. 10. 5.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FD7D-C944-7F46-B3D7-40F706786E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43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52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03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15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959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74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638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011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81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28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21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905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9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532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7647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18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23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623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031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6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595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37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07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7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FD7D-C944-7F46-B3D7-40F706786E5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8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</a:t>
            </a:r>
            <a:endParaRPr lang="ko-KR" altLang="en-US" sz="1200" b="1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200" kern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8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92400" y="280527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1200" b="1" i="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대외비</a:t>
            </a:r>
            <a:endParaRPr lang="ko-KR" altLang="en-US" sz="1200" b="1" i="0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200" kern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1200" b="1" i="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기밀</a:t>
            </a:r>
            <a:endParaRPr lang="ko-KR" altLang="en-US" sz="1200" b="1" i="0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32000" y="1206000"/>
            <a:ext cx="7596384" cy="4527256"/>
          </a:xfrm>
          <a:prstGeom prst="rect">
            <a:avLst/>
          </a:prstGeom>
        </p:spPr>
        <p:txBody>
          <a:bodyPr lIns="0" tIns="0" rIns="0" bIns="0"/>
          <a:lstStyle>
            <a:lvl1pPr marL="266700" indent="-2667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smtClean="0"/>
              <a:t>마스터 텍스트 스타일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B, 14pt</a:t>
            </a:r>
            <a:endParaRPr lang="ko-KR" altLang="en-US" smtClean="0"/>
          </a:p>
          <a:p>
            <a:pPr lvl="1"/>
            <a:r>
              <a:rPr lang="ko-KR" altLang="en-US" smtClean="0"/>
              <a:t>둘째 수준 </a:t>
            </a:r>
            <a:r>
              <a:rPr lang="en-US" altLang="ko-KR" smtClean="0"/>
              <a:t>:  </a:t>
            </a:r>
            <a:r>
              <a:rPr lang="ko-KR" altLang="en-US" smtClean="0"/>
              <a:t>나눔고딕 </a:t>
            </a:r>
            <a:r>
              <a:rPr lang="en-US" altLang="ko-KR" smtClean="0"/>
              <a:t>R, 11pt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en-US" altLang="ko-KR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4800" y="40320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92400" y="280527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32000" y="273600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2000" b="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End of Document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Thank You.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95976" y="353498"/>
            <a:ext cx="928694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06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95976" y="353498"/>
            <a:ext cx="928694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기밀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532124" y="6516739"/>
            <a:ext cx="122469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NHN Technology Services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206400"/>
            <a:ext cx="1111271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532124" y="6516739"/>
            <a:ext cx="122469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NHN Technology Services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6206265"/>
            <a:ext cx="1111271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04573" y="846931"/>
            <a:ext cx="833485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navercorp.com/pages/viewpage.action?pageId=3176883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smtClean="0"/>
              <a:t>유민선</a:t>
            </a:r>
            <a:endParaRPr lang="en-US" altLang="ko-KR" dirty="0"/>
          </a:p>
          <a:p>
            <a:r>
              <a:rPr lang="ko-KR" altLang="en-US" dirty="0"/>
              <a:t>소속팀 </a:t>
            </a:r>
            <a:r>
              <a:rPr lang="en-US" altLang="ko-KR" dirty="0"/>
              <a:t>/ </a:t>
            </a:r>
            <a:r>
              <a:rPr lang="ko-KR" altLang="en-US" dirty="0"/>
              <a:t>상위부서 </a:t>
            </a:r>
            <a:r>
              <a:rPr lang="en-US" altLang="ko-KR" dirty="0"/>
              <a:t>: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4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실무에서 이렇게 사용한다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/>
              <a:t>Git</a:t>
            </a:r>
            <a:r>
              <a:rPr lang="ko-KR" altLang="en-US" dirty="0"/>
              <a:t>  </a:t>
            </a: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branch</a:t>
            </a:r>
            <a:endParaRPr lang="ko-KR" altLang="en-US" dirty="0" smtClean="0"/>
          </a:p>
          <a:p>
            <a:pPr lvl="0"/>
            <a:endParaRPr lang="ko-KR" altLang="en-US" dirty="0"/>
          </a:p>
          <a:p>
            <a:pPr marL="0" lvl="1" indent="0">
              <a:buNone/>
            </a:pPr>
            <a:r>
              <a:rPr lang="en-US" altLang="ko-KR" dirty="0"/>
              <a:t>branch</a:t>
            </a:r>
            <a:r>
              <a:rPr lang="ko-KR" altLang="en-US" dirty="0"/>
              <a:t>를 생성 후 현재 위치를 알기 위해 해당 명령어를 입력해본다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1" indent="0">
              <a:buNone/>
            </a:pPr>
            <a:r>
              <a:rPr lang="ko-KR" altLang="en-US" dirty="0"/>
              <a:t>처음 </a:t>
            </a:r>
            <a:r>
              <a:rPr lang="en-US" altLang="ko-KR" dirty="0"/>
              <a:t>pull</a:t>
            </a:r>
            <a:r>
              <a:rPr lang="ko-KR" altLang="en-US" dirty="0"/>
              <a:t> 받았을 경우 </a:t>
            </a:r>
            <a:r>
              <a:rPr lang="en-US" altLang="ko-KR" dirty="0"/>
              <a:t>master</a:t>
            </a:r>
            <a:r>
              <a:rPr lang="ko-KR" altLang="en-US" dirty="0"/>
              <a:t>가 현 위치가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 </a:t>
            </a:r>
            <a:r>
              <a:rPr lang="en-US" altLang="ko-KR" dirty="0" smtClean="0"/>
              <a:t>branch -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00" dirty="0"/>
          </a:p>
          <a:p>
            <a:pPr marL="0" lvl="1" indent="0">
              <a:buNone/>
            </a:pPr>
            <a:r>
              <a:rPr lang="ko-KR" altLang="en-US" dirty="0" smtClean="0"/>
              <a:t>메인 브랜치</a:t>
            </a:r>
            <a:r>
              <a:rPr lang="en-US" altLang="ko-KR" dirty="0" smtClean="0"/>
              <a:t> </a:t>
            </a:r>
            <a:r>
              <a:rPr lang="en-US" altLang="ko-KR" dirty="0" smtClean="0"/>
              <a:t>(master, develop)</a:t>
            </a:r>
            <a:endParaRPr lang="en-US" altLang="ko-KR" dirty="0"/>
          </a:p>
          <a:p>
            <a:pPr lvl="0"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en-US" altLang="ko-KR" sz="1000" dirty="0" smtClean="0"/>
              <a:t>master branch</a:t>
            </a:r>
            <a:endParaRPr lang="ko-KR" altLang="en-US" sz="1000" dirty="0" smtClean="0"/>
          </a:p>
          <a:p>
            <a:pPr lvl="0">
              <a:spcBef>
                <a:spcPts val="0"/>
              </a:spcBef>
            </a:pPr>
            <a:r>
              <a:rPr lang="ko-KR" altLang="en-US" sz="1000" b="0" dirty="0" smtClean="0"/>
              <a:t>실서버 </a:t>
            </a:r>
            <a:r>
              <a:rPr lang="ko-KR" altLang="en-US" sz="1000" b="0" dirty="0" smtClean="0"/>
              <a:t>배포 후 </a:t>
            </a:r>
            <a:r>
              <a:rPr lang="en-US" altLang="ko-KR" sz="1000" b="0" dirty="0" smtClean="0"/>
              <a:t>merge</a:t>
            </a:r>
          </a:p>
          <a:p>
            <a:pPr lvl="0">
              <a:spcBef>
                <a:spcPts val="0"/>
              </a:spcBef>
            </a:pPr>
            <a:r>
              <a:rPr lang="ko-KR" altLang="en-US" sz="1000" b="0" dirty="0" smtClean="0"/>
              <a:t>태그를 사용한 </a:t>
            </a:r>
            <a:r>
              <a:rPr lang="ko-KR" altLang="en-US" sz="1000" b="0" dirty="0" smtClean="0"/>
              <a:t>버전 관리</a:t>
            </a:r>
            <a:endParaRPr lang="en-US" altLang="ko-KR" sz="1000" b="0" dirty="0"/>
          </a:p>
          <a:p>
            <a:pPr lvl="0"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en-US" altLang="ko-KR" sz="1000" dirty="0" smtClean="0"/>
              <a:t>develop branch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 브랜치를 기반으로 개발이 진행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지식</a:t>
            </a:r>
            <a:r>
              <a:rPr lang="en-US" altLang="ko-KR" sz="1000" b="0" dirty="0" err="1" smtClean="0"/>
              <a:t>iN</a:t>
            </a:r>
            <a:r>
              <a:rPr lang="ko-KR" altLang="en-US" sz="1000" b="0" dirty="0" smtClean="0"/>
              <a:t>의 경우 </a:t>
            </a:r>
            <a:r>
              <a:rPr lang="en-US" altLang="ko-KR" sz="1000" b="0" dirty="0" smtClean="0"/>
              <a:t>staging</a:t>
            </a:r>
            <a:r>
              <a:rPr lang="ko-KR" altLang="en-US" sz="1000" b="0" dirty="0" smtClean="0"/>
              <a:t> 서버로 </a:t>
            </a:r>
            <a:r>
              <a:rPr lang="ko-KR" altLang="en-US" sz="1000" b="0" dirty="0" smtClean="0"/>
              <a:t>올라가 있는 개발 산출물과 동일한 산출물을 가지고 있다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en-US" altLang="ko-KR" sz="1000" dirty="0" smtClean="0"/>
              <a:t>feature branch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Topic branch)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develop branch</a:t>
            </a:r>
            <a:r>
              <a:rPr lang="ko-KR" altLang="en-US" sz="1000" b="0" dirty="0" smtClean="0"/>
              <a:t>로부터 분기</a:t>
            </a:r>
            <a:r>
              <a:rPr lang="en-US" altLang="ko-KR" sz="1000" b="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기능 추가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 버그 수정과 같은 단위 작업을 위한 브랜치를 말한다</a:t>
            </a:r>
            <a:r>
              <a:rPr lang="en-US" altLang="ko-KR" sz="1000" b="0" dirty="0" smtClean="0"/>
              <a:t>.</a:t>
            </a:r>
          </a:p>
          <a:p>
            <a:pPr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en-US" altLang="ko-KR" sz="1000" dirty="0" smtClean="0"/>
              <a:t>hotfix </a:t>
            </a:r>
            <a:r>
              <a:rPr lang="en-US" altLang="ko-KR" sz="1000" dirty="0"/>
              <a:t>branch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긴급하게 </a:t>
            </a:r>
            <a:r>
              <a:rPr lang="ko-KR" altLang="en-US" sz="1000" b="0" dirty="0" smtClean="0"/>
              <a:t>수정을 해야 할 필요가 </a:t>
            </a:r>
            <a:r>
              <a:rPr lang="ko-KR" altLang="en-US" sz="1000" b="0" dirty="0" smtClean="0"/>
              <a:t>있을 경우 </a:t>
            </a:r>
            <a:r>
              <a:rPr lang="ko-KR" altLang="en-US" sz="1000" b="0" dirty="0" smtClean="0"/>
              <a:t>사용하며</a:t>
            </a:r>
            <a:r>
              <a:rPr lang="en-US" altLang="ko-KR" sz="1000" b="0" dirty="0" smtClean="0"/>
              <a:t>,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Branch</a:t>
            </a:r>
            <a:r>
              <a:rPr lang="ko-KR" altLang="en-US" sz="1000" b="0" dirty="0" smtClean="0"/>
              <a:t> 앞에 </a:t>
            </a:r>
            <a:r>
              <a:rPr lang="en-US" altLang="ko-KR" sz="1000" b="0" dirty="0" smtClean="0"/>
              <a:t>hotfix</a:t>
            </a:r>
            <a:r>
              <a:rPr lang="ko-KR" altLang="en-US" sz="1000" b="0" dirty="0" smtClean="0"/>
              <a:t>를 붙인다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endParaRPr lang="en-US" altLang="ko-KR" sz="100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release branch</a:t>
            </a:r>
          </a:p>
          <a:p>
            <a:pPr lvl="0">
              <a:spcBef>
                <a:spcPts val="0"/>
              </a:spcBef>
            </a:pPr>
            <a:r>
              <a:rPr lang="ko-KR" altLang="en-US" sz="1000" b="0" dirty="0" smtClean="0"/>
              <a:t>버전 관리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4421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</a:t>
            </a:r>
            <a:r>
              <a:rPr lang="en-US" altLang="ko-KR" dirty="0" smtClean="0"/>
              <a:t> - Remote 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remote –v</a:t>
            </a:r>
          </a:p>
          <a:p>
            <a:pPr lvl="0"/>
            <a:endParaRPr lang="en-US" altLang="ko-KR" dirty="0" smtClean="0"/>
          </a:p>
          <a:p>
            <a:pPr marL="0" lvl="1" indent="0">
              <a:buNone/>
            </a:pPr>
            <a:r>
              <a:rPr lang="ko-KR" altLang="en-US" sz="1400" dirty="0" smtClean="0"/>
              <a:t>현재 </a:t>
            </a:r>
            <a:r>
              <a:rPr lang="ko-KR" altLang="en-US" sz="1400" dirty="0"/>
              <a:t>프로젝트에 등록된 리모트 저장소를 </a:t>
            </a:r>
            <a:r>
              <a:rPr lang="ko-KR" altLang="en-US" sz="1400" dirty="0" smtClean="0"/>
              <a:t>확인할 수 있다</a:t>
            </a:r>
            <a:r>
              <a:rPr lang="en-US" altLang="ko-KR" sz="1400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</a:t>
            </a:r>
            <a:r>
              <a:rPr lang="en-US" altLang="ko-KR" dirty="0" smtClean="0"/>
              <a:t> - </a:t>
            </a:r>
            <a:r>
              <a:rPr lang="en-US" altLang="ko-KR" dirty="0"/>
              <a:t>branch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checkout –b </a:t>
            </a:r>
            <a:r>
              <a:rPr lang="ko-KR" altLang="en-US" dirty="0"/>
              <a:t>브랜치명</a:t>
            </a:r>
          </a:p>
          <a:p>
            <a:pPr lvl="0"/>
            <a:endParaRPr lang="ko-KR" altLang="en-US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checkout –t origin/</a:t>
            </a:r>
            <a:r>
              <a:rPr lang="ko-KR" altLang="en-US" dirty="0" smtClean="0"/>
              <a:t>브랜치명</a:t>
            </a:r>
          </a:p>
          <a:p>
            <a:endParaRPr lang="ko-KR" altLang="en-US" dirty="0"/>
          </a:p>
          <a:p>
            <a:pPr>
              <a:spcBef>
                <a:spcPts val="0"/>
              </a:spcBef>
            </a:pP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dirty="0" smtClean="0"/>
              <a:t>* 추가정보</a:t>
            </a:r>
            <a:endParaRPr lang="ko-KR" altLang="en-US" sz="1000" dirty="0"/>
          </a:p>
          <a:p>
            <a:pPr lvl="0">
              <a:spcBef>
                <a:spcPts val="0"/>
              </a:spcBef>
            </a:pPr>
            <a:r>
              <a:rPr lang="en-US" altLang="ko-KR" sz="1000" b="0" dirty="0">
                <a:solidFill>
                  <a:schemeClr val="tx1"/>
                </a:solidFill>
              </a:rPr>
              <a:t>$</a:t>
            </a:r>
            <a:r>
              <a:rPr lang="en-US" altLang="ko-KR" sz="1000" b="0" dirty="0" err="1">
                <a:solidFill>
                  <a:schemeClr val="tx1"/>
                </a:solidFill>
              </a:rPr>
              <a:t>git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clone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 시 </a:t>
            </a:r>
            <a:r>
              <a:rPr lang="ko-KR" altLang="en-US" sz="1000" b="0" dirty="0">
                <a:solidFill>
                  <a:schemeClr val="tx1"/>
                </a:solidFill>
              </a:rPr>
              <a:t>원하는 이름으로 </a:t>
            </a:r>
            <a:r>
              <a:rPr lang="en-US" altLang="ko-KR" sz="1000" b="0" dirty="0">
                <a:solidFill>
                  <a:schemeClr val="tx1"/>
                </a:solidFill>
              </a:rPr>
              <a:t>clone</a:t>
            </a:r>
            <a:r>
              <a:rPr lang="ko-KR" altLang="en-US" sz="1000" b="0" dirty="0">
                <a:solidFill>
                  <a:schemeClr val="tx1"/>
                </a:solidFill>
              </a:rPr>
              <a:t>를 받으려면 </a:t>
            </a:r>
            <a:r>
              <a:rPr lang="en-US" altLang="ko-KR" sz="1000" b="0" dirty="0">
                <a:solidFill>
                  <a:schemeClr val="tx1"/>
                </a:solidFill>
              </a:rPr>
              <a:t> $</a:t>
            </a:r>
            <a:r>
              <a:rPr lang="en-US" altLang="ko-KR" sz="1000" b="0" dirty="0" err="1">
                <a:solidFill>
                  <a:schemeClr val="tx1"/>
                </a:solidFill>
              </a:rPr>
              <a:t>git</a:t>
            </a:r>
            <a:r>
              <a:rPr lang="en-US" altLang="ko-KR" sz="1000" b="0" dirty="0">
                <a:solidFill>
                  <a:schemeClr val="tx1"/>
                </a:solidFill>
              </a:rPr>
              <a:t> clone 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저장소 주소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]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생성하고싶은 이름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]</a:t>
            </a:r>
            <a:endParaRPr lang="en-US" altLang="ko-K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en-US" altLang="ko-KR" dirty="0" err="1"/>
              <a:t>Git</a:t>
            </a:r>
            <a:r>
              <a:rPr lang="ko-KR" altLang="en-US" dirty="0"/>
              <a:t> 명령어 </a:t>
            </a:r>
            <a:r>
              <a:rPr lang="en-US" altLang="ko-KR" dirty="0" smtClean="0"/>
              <a:t>- branch </a:t>
            </a:r>
            <a:r>
              <a:rPr lang="ko-KR" altLang="en-US" dirty="0" smtClean="0"/>
              <a:t>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ko-KR" altLang="en-US" dirty="0" smtClean="0"/>
              <a:t>브랜치명</a:t>
            </a:r>
          </a:p>
          <a:p>
            <a:endParaRPr lang="ko-KR" altLang="en-US" dirty="0"/>
          </a:p>
          <a:p>
            <a:pPr marL="0" lvl="1" indent="0">
              <a:buNone/>
            </a:pPr>
            <a:r>
              <a:rPr lang="ko-KR" altLang="en-US" sz="1400" dirty="0" smtClean="0"/>
              <a:t>현재 선택된 브랜치가 아닌 다른  브랜치에서 작업하고 </a:t>
            </a:r>
            <a:r>
              <a:rPr lang="ko-KR" altLang="en-US" sz="1400" dirty="0" smtClean="0"/>
              <a:t>싶을 때</a:t>
            </a:r>
            <a:r>
              <a:rPr lang="en-US" altLang="ko-KR" sz="1400" dirty="0" smtClean="0"/>
              <a:t>,</a:t>
            </a:r>
            <a:endParaRPr lang="ko-KR" altLang="en-US" sz="1400" dirty="0" smtClean="0"/>
          </a:p>
          <a:p>
            <a:pPr marL="0" lvl="1" indent="0">
              <a:buNone/>
            </a:pPr>
            <a:r>
              <a:rPr lang="en-US" altLang="ko-KR" sz="1400" dirty="0" smtClean="0"/>
              <a:t>checkout </a:t>
            </a:r>
            <a:r>
              <a:rPr lang="ko-KR" altLang="en-US" sz="1400" dirty="0" smtClean="0"/>
              <a:t>명령어를 실행해 원하는 브랜치로 전환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branch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branch –D </a:t>
            </a:r>
            <a:r>
              <a:rPr lang="ko-KR" altLang="en-US" dirty="0" smtClean="0"/>
              <a:t>브랜치명</a:t>
            </a:r>
            <a:endParaRPr lang="en-US" altLang="ko-KR" dirty="0"/>
          </a:p>
          <a:p>
            <a:pPr marL="0" lvl="1" indent="0">
              <a:buNone/>
            </a:pP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로컬 </a:t>
            </a:r>
            <a:r>
              <a:rPr lang="en-US" altLang="ko-KR" dirty="0"/>
              <a:t>branch</a:t>
            </a:r>
            <a:r>
              <a:rPr lang="ko-KR" altLang="en-US" dirty="0"/>
              <a:t> 제거시 사용</a:t>
            </a:r>
          </a:p>
          <a:p>
            <a:pPr lvl="0"/>
            <a:endParaRPr lang="ko-KR" altLang="en-US" dirty="0"/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:</a:t>
            </a:r>
            <a:r>
              <a:rPr lang="ko-KR" altLang="en-US" dirty="0" smtClean="0"/>
              <a:t>브랜치명</a:t>
            </a:r>
          </a:p>
          <a:p>
            <a:pPr marL="0" lvl="1" indent="0">
              <a:buNone/>
            </a:pPr>
            <a:endParaRPr lang="ko-KR" altLang="en-US" dirty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원격 저장소의 </a:t>
            </a:r>
            <a:r>
              <a:rPr lang="en-US" altLang="ko-KR" dirty="0"/>
              <a:t>branch</a:t>
            </a:r>
            <a:r>
              <a:rPr lang="ko-KR" altLang="en-US" dirty="0"/>
              <a:t> 제거시 사용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/>
              <a:t>branch </a:t>
            </a:r>
            <a:r>
              <a:rPr lang="ko-KR" altLang="en-US" dirty="0" smtClean="0"/>
              <a:t>이름변경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–m </a:t>
            </a:r>
            <a:r>
              <a:rPr lang="en-US" altLang="ko-KR" dirty="0" smtClean="0"/>
              <a:t>[</a:t>
            </a:r>
            <a:r>
              <a:rPr lang="ko-KR" altLang="en-US" dirty="0" smtClean="0"/>
              <a:t>브랜치명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새로운브랜치명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“commit log</a:t>
            </a:r>
            <a:r>
              <a:rPr lang="en-US" altLang="ko-KR" dirty="0"/>
              <a:t> message … </a:t>
            </a:r>
            <a:r>
              <a:rPr lang="en-US" altLang="ko-KR" dirty="0" smtClean="0"/>
              <a:t>… ”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–amend</a:t>
            </a:r>
          </a:p>
          <a:p>
            <a:pPr marL="0" lvl="1" indent="0">
              <a:buNone/>
            </a:pP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 같은 브랜치에서 이전에 </a:t>
            </a:r>
            <a:r>
              <a:rPr lang="ko-KR" altLang="en-US" dirty="0" smtClean="0"/>
              <a:t>커밋 했던 </a:t>
            </a:r>
            <a:r>
              <a:rPr lang="ko-KR" altLang="en-US" dirty="0" smtClean="0"/>
              <a:t>내용에 새로운 내용을 추가할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수정한 파일을 마지막 커밋에 포함할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 smtClean="0"/>
              <a:t>commit Id</a:t>
            </a:r>
            <a:r>
              <a:rPr lang="ko-KR" altLang="en-US" dirty="0" smtClean="0"/>
              <a:t>가 바뀌는 점에 </a:t>
            </a:r>
            <a:r>
              <a:rPr lang="ko-KR" altLang="en-US" dirty="0" smtClean="0"/>
              <a:t>주의하자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stash</a:t>
            </a:r>
          </a:p>
          <a:p>
            <a:pPr marL="0" lvl="1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stash</a:t>
            </a:r>
            <a:r>
              <a:rPr lang="ko-KR" altLang="en-US" dirty="0"/>
              <a:t>는 워킹 디렉토리에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파일들을 백업하고</a:t>
            </a:r>
            <a:r>
              <a:rPr lang="en-US" altLang="ko-KR" dirty="0"/>
              <a:t>, </a:t>
            </a:r>
            <a:r>
              <a:rPr lang="ko-KR" altLang="en-US" dirty="0"/>
              <a:t>워킹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깨끗한 상태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HEAD</a:t>
            </a:r>
            <a:r>
              <a:rPr lang="ko-KR" altLang="en-US" dirty="0"/>
              <a:t>의 상태로 만드는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en-US" altLang="ko-KR" sz="1000" b="0" dirty="0"/>
              <a:t>(</a:t>
            </a:r>
            <a:r>
              <a:rPr lang="ko-KR" altLang="en-US" sz="1000" b="0" dirty="0"/>
              <a:t>어딘가에 잠깐 저장해 놨다가 </a:t>
            </a:r>
            <a:r>
              <a:rPr lang="ko-KR" altLang="en-US" sz="1000" b="0" dirty="0" smtClean="0"/>
              <a:t>작업하던 </a:t>
            </a:r>
            <a:r>
              <a:rPr lang="ko-KR" altLang="en-US" sz="1000" b="0" dirty="0"/>
              <a:t>것을 불러온다는 개념으로 이해하면 된다</a:t>
            </a:r>
            <a:r>
              <a:rPr lang="en-US" altLang="ko-KR" sz="1000" b="0" dirty="0" smtClean="0"/>
              <a:t>.)</a:t>
            </a:r>
            <a:endParaRPr lang="ko-KR" altLang="en-US" sz="1000" b="0" dirty="0" smtClean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endParaRPr lang="ko-KR" altLang="en-US" dirty="0"/>
          </a:p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stash save </a:t>
            </a:r>
            <a:r>
              <a:rPr lang="en-US" altLang="ko-KR" dirty="0" smtClean="0"/>
              <a:t>[Name]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stash</a:t>
            </a:r>
            <a:r>
              <a:rPr lang="ko-KR" altLang="en-US" dirty="0"/>
              <a:t>는 워킹 </a:t>
            </a:r>
            <a:r>
              <a:rPr lang="ko-KR" altLang="en-US" dirty="0" smtClean="0"/>
              <a:t>디렉터리에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파일들을 백업하고</a:t>
            </a:r>
            <a:r>
              <a:rPr lang="en-US" altLang="ko-KR" dirty="0"/>
              <a:t>, </a:t>
            </a:r>
            <a:r>
              <a:rPr lang="ko-KR" altLang="en-US" dirty="0"/>
              <a:t>워킹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깨끗한 상태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HEAD</a:t>
            </a:r>
            <a:r>
              <a:rPr lang="ko-KR" altLang="en-US" dirty="0"/>
              <a:t>의 상태로 만드는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0" lvl="1" indent="0">
              <a:buNone/>
            </a:pPr>
            <a:endParaRPr lang="en-US" altLang="ko-KR" dirty="0" smtClean="0"/>
          </a:p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stash pop</a:t>
            </a: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마지막 작업한 내역을 다시 </a:t>
            </a:r>
            <a:r>
              <a:rPr lang="ko-KR" altLang="en-US" dirty="0" smtClean="0"/>
              <a:t>불러올 수 </a:t>
            </a:r>
            <a:r>
              <a:rPr lang="ko-KR" altLang="en-US" dirty="0"/>
              <a:t>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stash list</a:t>
            </a:r>
            <a:r>
              <a:rPr lang="ko-KR" altLang="en-US" dirty="0"/>
              <a:t>에서 </a:t>
            </a:r>
            <a:r>
              <a:rPr lang="ko-KR" altLang="en-US" dirty="0" smtClean="0"/>
              <a:t>삭제된다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en-US" altLang="ko-KR" sz="1000" b="0" dirty="0"/>
              <a:t>(</a:t>
            </a:r>
            <a:r>
              <a:rPr lang="ko-KR" altLang="en-US" sz="1000" b="0" dirty="0"/>
              <a:t>어딘가에 잠깐 저장해 놨다가 </a:t>
            </a:r>
            <a:r>
              <a:rPr lang="ko-KR" altLang="en-US" sz="1000" b="0" dirty="0" smtClean="0"/>
              <a:t>작업하던 </a:t>
            </a:r>
            <a:r>
              <a:rPr lang="ko-KR" altLang="en-US" sz="1000" b="0" dirty="0"/>
              <a:t>것을 불러온다는 개념으로 이해하면 된다</a:t>
            </a:r>
            <a:r>
              <a:rPr lang="en-US" altLang="ko-KR" sz="1000" b="0" dirty="0" smtClean="0"/>
              <a:t>.)</a:t>
            </a:r>
            <a:endParaRPr lang="ko-KR" altLang="en-US" sz="1000" b="0" dirty="0" smtClean="0"/>
          </a:p>
          <a:p>
            <a:pPr lvl="0"/>
            <a:endParaRPr lang="en-US" altLang="ko-KR" dirty="0" smtClean="0"/>
          </a:p>
          <a:p>
            <a:r>
              <a:rPr lang="en-US" altLang="ko-KR" dirty="0" smtClean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stash </a:t>
            </a:r>
            <a:r>
              <a:rPr lang="en-US" altLang="ko-KR" dirty="0" smtClean="0"/>
              <a:t>list</a:t>
            </a:r>
            <a:endParaRPr lang="ko-KR" altLang="en-US" dirty="0" smtClean="0"/>
          </a:p>
          <a:p>
            <a:pPr marL="0" lvl="1" indent="0" defTabSz="180000">
              <a:spcBef>
                <a:spcPts val="300"/>
              </a:spcBef>
              <a:buNone/>
              <a:tabLst>
                <a:tab pos="180000" algn="l"/>
              </a:tabLst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저장된 </a:t>
            </a:r>
            <a:r>
              <a:rPr lang="en-US" altLang="ko-KR" dirty="0" smtClean="0"/>
              <a:t>stash</a:t>
            </a:r>
            <a:r>
              <a:rPr lang="ko-KR" altLang="en-US" dirty="0"/>
              <a:t> </a:t>
            </a:r>
            <a:r>
              <a:rPr lang="ko-KR" altLang="en-US" dirty="0" smtClean="0"/>
              <a:t>목록을 볼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명령어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stash apply stash@{0}</a:t>
            </a:r>
            <a:endParaRPr lang="ko-KR" altLang="en-US" dirty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stash pop </a:t>
            </a:r>
            <a:r>
              <a:rPr lang="ko-KR" altLang="en-US" dirty="0"/>
              <a:t>과 비슷한 명령어지만 </a:t>
            </a:r>
            <a:r>
              <a:rPr lang="en-US" altLang="ko-KR" dirty="0"/>
              <a:t>stash list</a:t>
            </a:r>
            <a:r>
              <a:rPr lang="ko-KR" altLang="en-US" dirty="0"/>
              <a:t>에서 삭제하지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1" indent="0">
              <a:buNone/>
            </a:pPr>
            <a:r>
              <a:rPr lang="en-US" altLang="ko-KR" dirty="0"/>
              <a:t>stash list</a:t>
            </a:r>
            <a:r>
              <a:rPr lang="ko-KR" altLang="en-US" dirty="0"/>
              <a:t>를 통해 원하는 목록을 선택해서 </a:t>
            </a:r>
            <a:r>
              <a:rPr lang="ko-KR" altLang="en-US" dirty="0" smtClean="0"/>
              <a:t>불러올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ko-KR" altLang="en-US" dirty="0" smtClean="0"/>
          </a:p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stash drop</a:t>
            </a: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불필요한 </a:t>
            </a:r>
            <a:r>
              <a:rPr lang="en-US" altLang="ko-KR" dirty="0" smtClean="0"/>
              <a:t>stash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endParaRPr lang="en-US" altLang="ko-KR" sz="1400" dirty="0"/>
          </a:p>
          <a:p>
            <a:pPr lvl="0"/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stash clear</a:t>
            </a: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전체 </a:t>
            </a:r>
            <a:r>
              <a:rPr lang="en-US" altLang="ko-KR" dirty="0"/>
              <a:t>stash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를 삭제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endParaRPr lang="ko-KR" altLang="en-US" dirty="0"/>
          </a:p>
          <a:p>
            <a:pPr marL="0" lvl="1" indent="0">
              <a:buNone/>
            </a:pPr>
            <a:endParaRPr lang="ko-KR" altLang="en-US" dirty="0" smtClean="0"/>
          </a:p>
          <a:p>
            <a:pPr>
              <a:spcBef>
                <a:spcPts val="0"/>
              </a:spcBef>
            </a:pPr>
            <a:r>
              <a:rPr lang="ko-KR" altLang="en-US" sz="1000" dirty="0" smtClean="0"/>
              <a:t>* </a:t>
            </a:r>
            <a:r>
              <a:rPr lang="ko-KR" altLang="en-US" sz="1000" dirty="0" smtClean="0"/>
              <a:t>추가 정보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>
                <a:solidFill>
                  <a:schemeClr val="tx1"/>
                </a:solidFill>
              </a:rPr>
              <a:t>커밋 하지 </a:t>
            </a:r>
            <a:r>
              <a:rPr lang="ko-KR" altLang="en-US" sz="1000" b="0" dirty="0">
                <a:solidFill>
                  <a:schemeClr val="tx1"/>
                </a:solidFill>
              </a:rPr>
              <a:t>않은 변경사항</a:t>
            </a:r>
            <a:r>
              <a:rPr lang="en-US" altLang="ko-KR" sz="1000" b="0" dirty="0">
                <a:solidFill>
                  <a:schemeClr val="tx1"/>
                </a:solidFill>
              </a:rPr>
              <a:t>,</a:t>
            </a:r>
            <a:r>
              <a:rPr lang="ko-KR" altLang="en-US" sz="1000" b="0" dirty="0">
                <a:solidFill>
                  <a:schemeClr val="tx1"/>
                </a:solidFill>
              </a:rPr>
              <a:t> 추가한 파일이 인덱스와 작업 트리에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남아있는 채로 </a:t>
            </a:r>
            <a:r>
              <a:rPr lang="ko-KR" altLang="en-US" sz="1000" b="0" dirty="0">
                <a:solidFill>
                  <a:schemeClr val="tx1"/>
                </a:solidFill>
              </a:rPr>
              <a:t>다른 브랜치로 </a:t>
            </a:r>
            <a:r>
              <a:rPr lang="en-US" altLang="ko-KR" sz="1000" b="0" dirty="0">
                <a:solidFill>
                  <a:schemeClr val="tx1"/>
                </a:solidFill>
              </a:rPr>
              <a:t>checkout</a:t>
            </a:r>
            <a:r>
              <a:rPr lang="ko-KR" altLang="en-US" sz="1000" b="0" dirty="0">
                <a:solidFill>
                  <a:schemeClr val="tx1"/>
                </a:solidFill>
              </a:rPr>
              <a:t> 하면 변경 내용은 기존 브랜치가 아닌 전환된 브랜치에서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커밋 할 </a:t>
            </a:r>
            <a:r>
              <a:rPr lang="ko-KR" altLang="en-US" sz="1000" b="0" dirty="0">
                <a:solidFill>
                  <a:schemeClr val="tx1"/>
                </a:solidFill>
              </a:rPr>
              <a:t>수 있다</a:t>
            </a:r>
            <a:r>
              <a:rPr lang="en-US" altLang="ko-KR" sz="1000" b="0" dirty="0">
                <a:solidFill>
                  <a:schemeClr val="tx1"/>
                </a:solidFill>
              </a:rPr>
              <a:t>.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br>
              <a:rPr lang="en-US" altLang="ko-KR" dirty="0" smtClean="0"/>
            </a:br>
            <a:r>
              <a:rPr lang="en-US" altLang="ko-KR" dirty="0" smtClean="0"/>
              <a:t>pull, fetch, merge, cherry-pick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1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사람이 원격 저장소에 올려놓은 내용을 로컬 저장소에도 적용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(fetch + merge) </a:t>
            </a:r>
            <a:r>
              <a:rPr lang="ko-KR" altLang="en-US" dirty="0" smtClean="0"/>
              <a:t>저장소의 변경사항을 가져와서 브랜치 병합하는 과정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spcBef>
                <a:spcPts val="0"/>
              </a:spcBef>
            </a:pPr>
            <a:r>
              <a:rPr lang="ko-KR" altLang="en-US" sz="1100" dirty="0" smtClean="0"/>
              <a:t>* </a:t>
            </a:r>
            <a:r>
              <a:rPr lang="ko-KR" altLang="en-US" sz="1100" dirty="0" smtClean="0"/>
              <a:t>추가 정보</a:t>
            </a:r>
            <a:endParaRPr lang="ko-KR" altLang="en-US" sz="110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HEAD</a:t>
            </a:r>
            <a:r>
              <a:rPr lang="ko-KR" altLang="en-US" sz="1000" dirty="0"/>
              <a:t>는 현재 브랜치를 </a:t>
            </a:r>
            <a:r>
              <a:rPr lang="ko-KR" altLang="en-US" sz="1000" dirty="0" smtClean="0"/>
              <a:t>가리키는 </a:t>
            </a:r>
            <a:r>
              <a:rPr lang="ko-KR" altLang="en-US" sz="1000" dirty="0"/>
              <a:t>포인터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Pull</a:t>
            </a:r>
            <a:r>
              <a:rPr lang="ko-KR" altLang="en-US" sz="1000" dirty="0"/>
              <a:t>은 </a:t>
            </a:r>
            <a:r>
              <a:rPr lang="en-US" altLang="ko-KR" sz="1000" dirty="0"/>
              <a:t>fetch</a:t>
            </a:r>
            <a:r>
              <a:rPr lang="ko-KR" altLang="en-US" sz="1000" dirty="0"/>
              <a:t>와 비슷하지만 머지를 자동으로 수행한다는 점에서 다르다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fetch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리모트 저장소의 데이터 가져오기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데이터를 모두 가져오지만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는 생략</a:t>
            </a: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보통 서버의 데이터를 확인하는 용도로 사용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en-US" altLang="ko-KR" sz="1000" b="0" dirty="0"/>
          </a:p>
          <a:p>
            <a:pPr marL="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  </a:t>
            </a:r>
            <a:endParaRPr lang="ko-KR" altLang="en-US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</a:t>
            </a:r>
            <a:r>
              <a:rPr lang="ko-KR" altLang="en-US" sz="1000" b="0" dirty="0" smtClean="0"/>
              <a:t> 원격 저장소  </a:t>
            </a:r>
            <a:r>
              <a:rPr lang="en-US" altLang="ko-KR" sz="1000" b="0" dirty="0" smtClean="0"/>
              <a:t>origin</a:t>
            </a:r>
            <a:r>
              <a:rPr lang="ko-KR" altLang="en-US" sz="1000" b="0" dirty="0" smtClean="0"/>
              <a:t>의 </a:t>
            </a:r>
            <a:r>
              <a:rPr lang="en-US" altLang="ko-KR" sz="1000" b="0" dirty="0" smtClean="0"/>
              <a:t>master</a:t>
            </a:r>
            <a:r>
              <a:rPr lang="ko-KR" altLang="en-US" sz="1000" b="0" dirty="0" smtClean="0"/>
              <a:t>의 위치를 나타냄</a:t>
            </a:r>
            <a:r>
              <a:rPr lang="en-US" altLang="ko-KR" sz="1000" b="0" dirty="0" smtClean="0"/>
              <a:t>.</a:t>
            </a:r>
          </a:p>
          <a:p>
            <a:endParaRPr lang="en-US" altLang="ko-KR" dirty="0"/>
          </a:p>
          <a:p>
            <a:endParaRPr lang="en-US" altLang="ko-KR" sz="100" dirty="0"/>
          </a:p>
          <a:p>
            <a:pPr lvl="1"/>
            <a:r>
              <a:rPr lang="en-US" altLang="ko-KR" dirty="0"/>
              <a:t>origin/master </a:t>
            </a:r>
            <a:endParaRPr lang="ko-KR" altLang="en-US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원격 저장소  </a:t>
            </a:r>
            <a:r>
              <a:rPr lang="en-US" altLang="ko-KR" sz="1000" b="0" dirty="0"/>
              <a:t>origin</a:t>
            </a:r>
            <a:r>
              <a:rPr lang="ko-KR" altLang="en-US" sz="1000" b="0" dirty="0"/>
              <a:t>의 </a:t>
            </a:r>
            <a:r>
              <a:rPr lang="en-US" altLang="ko-KR" sz="1000" b="0" dirty="0"/>
              <a:t>master</a:t>
            </a:r>
            <a:r>
              <a:rPr lang="ko-KR" altLang="en-US" sz="1000" b="0" dirty="0"/>
              <a:t>의 위치를 나타냄</a:t>
            </a:r>
            <a:r>
              <a:rPr lang="en-US" altLang="ko-KR" sz="1000" b="0" dirty="0"/>
              <a:t>.</a:t>
            </a:r>
          </a:p>
          <a:p>
            <a:pPr lvl="0">
              <a:spcBef>
                <a:spcPts val="0"/>
              </a:spcBef>
            </a:pPr>
            <a:endParaRPr lang="ko-KR" altLang="en-US" sz="1000" b="0" dirty="0"/>
          </a:p>
          <a:p>
            <a:pPr lvl="1">
              <a:buFont typeface="+mj-lt"/>
              <a:buAutoNum type="arabicPeriod" startAt="2"/>
            </a:pPr>
            <a:r>
              <a:rPr lang="en-US" altLang="ko-KR" dirty="0"/>
              <a:t>origin/HEAD</a:t>
            </a:r>
            <a:endParaRPr lang="ko-KR" altLang="en-US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원격 저장소  </a:t>
            </a:r>
            <a:r>
              <a:rPr lang="en-US" altLang="ko-KR" sz="1000" b="0" dirty="0"/>
              <a:t>origin</a:t>
            </a:r>
            <a:r>
              <a:rPr lang="ko-KR" altLang="en-US" sz="1000" b="0" dirty="0"/>
              <a:t>을 </a:t>
            </a:r>
            <a:r>
              <a:rPr lang="ko-KR" altLang="en-US" sz="1000" b="0" dirty="0" smtClean="0"/>
              <a:t>복제해올 때 </a:t>
            </a:r>
            <a:r>
              <a:rPr lang="ko-KR" altLang="en-US" sz="1000" b="0" dirty="0"/>
              <a:t>다운로드 되는 커밋의 위치를 나타냄</a:t>
            </a:r>
            <a:r>
              <a:rPr lang="en-US" altLang="ko-KR" sz="1000" b="0" dirty="0"/>
              <a:t>.</a:t>
            </a:r>
            <a:endParaRPr lang="ko-KR" altLang="en-US" sz="1000" b="0" dirty="0"/>
          </a:p>
          <a:p>
            <a:pPr>
              <a:spcBef>
                <a:spcPts val="0"/>
              </a:spcBef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66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merge</a:t>
            </a:r>
            <a:r>
              <a:rPr lang="ko-KR" altLang="en-US" dirty="0" smtClean="0"/>
              <a:t>를 </a:t>
            </a:r>
            <a:r>
              <a:rPr lang="ko-KR" altLang="en-US" dirty="0"/>
              <a:t>사용하는 </a:t>
            </a:r>
            <a:r>
              <a:rPr lang="ko-KR" altLang="en-US" dirty="0" smtClean="0"/>
              <a:t>방법</a:t>
            </a:r>
          </a:p>
          <a:p>
            <a:pPr marL="342900" indent="-342900">
              <a:buAutoNum type="arabicPeriod"/>
            </a:pPr>
            <a:endParaRPr lang="ko-KR" altLang="en-US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rebase</a:t>
            </a:r>
            <a:r>
              <a:rPr lang="ko-KR" altLang="en-US" dirty="0" smtClean="0"/>
              <a:t>를 </a:t>
            </a:r>
            <a:r>
              <a:rPr lang="ko-KR" altLang="en-US" dirty="0"/>
              <a:t>사용하는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통합 </a:t>
            </a:r>
            <a:r>
              <a:rPr lang="en-US" altLang="ko-KR" dirty="0"/>
              <a:t>(merge)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1" y="1130400"/>
            <a:ext cx="2889586" cy="5027332"/>
          </a:xfrm>
        </p:spPr>
        <p:txBody>
          <a:bodyPr/>
          <a:lstStyle/>
          <a:p>
            <a:r>
              <a:rPr lang="en-US" altLang="en-US" dirty="0" smtClean="0"/>
              <a:t>fast-forward</a:t>
            </a:r>
          </a:p>
          <a:p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sz="1000" b="0" dirty="0" smtClean="0"/>
              <a:t>: </a:t>
            </a:r>
            <a:r>
              <a:rPr lang="ko-KR" altLang="en-US" sz="1000" b="0" dirty="0" smtClean="0"/>
              <a:t>현재 </a:t>
            </a:r>
            <a:r>
              <a:rPr lang="en-US" altLang="ko-KR" sz="1000" b="0" dirty="0" smtClean="0"/>
              <a:t>branch</a:t>
            </a:r>
            <a:r>
              <a:rPr lang="ko-KR" altLang="en-US" sz="1000" b="0" dirty="0" smtClean="0"/>
              <a:t>를 가리키는 </a:t>
            </a:r>
            <a:r>
              <a:rPr lang="en-US" altLang="ko-KR" sz="1000" b="0" dirty="0" smtClean="0"/>
              <a:t>head</a:t>
            </a:r>
            <a:r>
              <a:rPr lang="ko-KR" altLang="en-US" sz="1000" b="0" dirty="0" smtClean="0"/>
              <a:t>를 병합 </a:t>
            </a:r>
            <a:r>
              <a:rPr lang="en-US" altLang="ko-KR" sz="1000" b="0" dirty="0" smtClean="0"/>
              <a:t>branch</a:t>
            </a:r>
            <a:r>
              <a:rPr lang="ko-KR" altLang="en-US" sz="1000" b="0" dirty="0" smtClean="0"/>
              <a:t>의 마지막 </a:t>
            </a:r>
            <a:r>
              <a:rPr lang="en-US" altLang="ko-KR" sz="1000" b="0" dirty="0" smtClean="0"/>
              <a:t>commit</a:t>
            </a:r>
            <a:r>
              <a:rPr lang="ko-KR" altLang="en-US" sz="1000" b="0" dirty="0" smtClean="0"/>
              <a:t>으로 옮겨 </a:t>
            </a:r>
            <a:r>
              <a:rPr lang="en-US" altLang="ko-KR" sz="1000" b="0" dirty="0" smtClean="0"/>
              <a:t>merge.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en-US" sz="1000" b="0" dirty="0" smtClean="0"/>
              <a:t>Branch develop</a:t>
            </a:r>
            <a:r>
              <a:rPr lang="ko-KR" altLang="en-US" sz="1000" b="0" dirty="0" smtClean="0"/>
              <a:t>에 내용을 추가하는 동안 </a:t>
            </a:r>
            <a:r>
              <a:rPr lang="en-US" altLang="ko-KR" sz="1000" b="0" dirty="0" smtClean="0"/>
              <a:t>master</a:t>
            </a:r>
            <a:r>
              <a:rPr lang="ko-KR" altLang="en-US" sz="1000" b="0" dirty="0" smtClean="0"/>
              <a:t>에 새로운 </a:t>
            </a:r>
            <a:r>
              <a:rPr lang="en-US" altLang="ko-KR" sz="1000" b="0" dirty="0" smtClean="0"/>
              <a:t>commit</a:t>
            </a:r>
            <a:r>
              <a:rPr lang="ko-KR" altLang="en-US" sz="1000" b="0" dirty="0" smtClean="0"/>
              <a:t>이 추가되지 않았다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이러한 상황이 </a:t>
            </a:r>
            <a:r>
              <a:rPr lang="en-US" altLang="ko-KR" sz="1000" b="0" dirty="0" smtClean="0"/>
              <a:t>fast-</a:t>
            </a:r>
            <a:r>
              <a:rPr lang="en-US" altLang="ko-KR" sz="1000" b="0" dirty="0" err="1" smtClean="0"/>
              <a:t>faorward</a:t>
            </a:r>
            <a:r>
              <a:rPr lang="ko-KR" altLang="en-US" sz="1000" b="0" dirty="0" smtClean="0"/>
              <a:t>가 가능한 상황이다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아래의 명령어를 입력하면 우측 그림과 같이 구분선이  하나로 병합된다</a:t>
            </a:r>
            <a:r>
              <a:rPr lang="en-US" altLang="ko-KR" sz="1000" b="0" dirty="0" smtClean="0"/>
              <a:t>.</a:t>
            </a:r>
            <a:endParaRPr lang="en-US" altLang="en-US" sz="1000" b="0" dirty="0"/>
          </a:p>
          <a:p>
            <a:endParaRPr lang="ko-KR" altLang="en-US" sz="1000" dirty="0"/>
          </a:p>
          <a:p>
            <a:pPr marL="0" lvl="1" indent="0">
              <a:buNone/>
            </a:pPr>
            <a:r>
              <a:rPr lang="fi-FI" altLang="en-US" dirty="0"/>
              <a:t>$</a:t>
            </a:r>
            <a:r>
              <a:rPr lang="fi-FI" altLang="en-US" dirty="0" err="1"/>
              <a:t>git</a:t>
            </a:r>
            <a:r>
              <a:rPr lang="fi-FI" altLang="en-US" dirty="0"/>
              <a:t> </a:t>
            </a:r>
            <a:r>
              <a:rPr lang="fi-FI" altLang="en-US" dirty="0" err="1"/>
              <a:t>checkout</a:t>
            </a:r>
            <a:r>
              <a:rPr lang="fi-FI" altLang="en-US" dirty="0"/>
              <a:t> </a:t>
            </a:r>
            <a:r>
              <a:rPr lang="fi-FI" altLang="en-US" dirty="0" err="1"/>
              <a:t>master</a:t>
            </a:r>
            <a:endParaRPr lang="fi-FI" altLang="en-US" dirty="0"/>
          </a:p>
          <a:p>
            <a:pPr marL="0" lvl="1" indent="0">
              <a:buNone/>
            </a:pPr>
            <a:r>
              <a:rPr lang="fi-FI" altLang="ko-KR" dirty="0"/>
              <a:t>$</a:t>
            </a:r>
            <a:r>
              <a:rPr lang="fi-FI" altLang="ko-KR" dirty="0" err="1"/>
              <a:t>git</a:t>
            </a:r>
            <a:r>
              <a:rPr lang="fi-FI" altLang="ko-KR" dirty="0"/>
              <a:t> </a:t>
            </a:r>
            <a:r>
              <a:rPr lang="fi-FI" altLang="ko-KR" dirty="0" err="1"/>
              <a:t>merge</a:t>
            </a:r>
            <a:r>
              <a:rPr lang="fi-FI" altLang="ko-KR" dirty="0"/>
              <a:t> </a:t>
            </a:r>
            <a:r>
              <a:rPr lang="fi-FI" altLang="ko-KR" dirty="0" err="1"/>
              <a:t>develop</a:t>
            </a:r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50088"/>
            <a:ext cx="5071933" cy="440764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853066" y="1412776"/>
            <a:ext cx="432048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통합 </a:t>
            </a:r>
            <a:r>
              <a:rPr lang="en-US" altLang="ko-KR" dirty="0" smtClean="0"/>
              <a:t>(merge)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1" y="1130400"/>
            <a:ext cx="2889586" cy="5027332"/>
          </a:xfrm>
        </p:spPr>
        <p:txBody>
          <a:bodyPr/>
          <a:lstStyle/>
          <a:p>
            <a:r>
              <a:rPr lang="en-US" altLang="en-US" dirty="0"/>
              <a:t>3-way </a:t>
            </a:r>
            <a:r>
              <a:rPr lang="en-US" altLang="en-US" dirty="0" smtClean="0"/>
              <a:t>merge</a:t>
            </a:r>
          </a:p>
          <a:p>
            <a:endParaRPr lang="ko-KR" altLang="en-US" b="0" dirty="0" smtClean="0"/>
          </a:p>
          <a:p>
            <a:pPr>
              <a:spcBef>
                <a:spcPts val="0"/>
              </a:spcBef>
            </a:pPr>
            <a:r>
              <a:rPr lang="en-US" altLang="en-US" sz="1000" b="0" dirty="0"/>
              <a:t>: </a:t>
            </a:r>
            <a:r>
              <a:rPr lang="ko-KR" altLang="en-US" sz="1000" b="0" dirty="0" smtClean="0"/>
              <a:t>작업 기록을 남겨두기 위해 수행</a:t>
            </a:r>
            <a:r>
              <a:rPr lang="en-US" altLang="ko-KR" sz="1000" b="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브랜치가 그대로 </a:t>
            </a:r>
            <a:r>
              <a:rPr lang="ko-KR" altLang="en-US" sz="1000" b="0" dirty="0" smtClean="0"/>
              <a:t>남기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때문에 </a:t>
            </a:r>
            <a:r>
              <a:rPr lang="ko-KR" altLang="en-US" sz="1000" b="0" dirty="0" smtClean="0"/>
              <a:t>브랜치 </a:t>
            </a:r>
            <a:r>
              <a:rPr lang="ko-KR" altLang="en-US" sz="1000" b="0" dirty="0" smtClean="0"/>
              <a:t>관리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면에서 </a:t>
            </a:r>
            <a:r>
              <a:rPr lang="ko-KR" altLang="en-US" sz="1000" b="0" dirty="0" smtClean="0"/>
              <a:t>유용</a:t>
            </a:r>
            <a:r>
              <a:rPr lang="en-US" altLang="ko-KR" sz="1000" b="0" dirty="0" smtClean="0"/>
              <a:t>.</a:t>
            </a:r>
          </a:p>
          <a:p>
            <a:pPr>
              <a:spcBef>
                <a:spcPts val="0"/>
              </a:spcBef>
            </a:pPr>
            <a:endParaRPr lang="en-US" altLang="ko-KR" sz="1000" b="0" dirty="0" smtClean="0"/>
          </a:p>
          <a:p>
            <a:r>
              <a:rPr lang="en-US" altLang="en-US" sz="1000" b="0" dirty="0"/>
              <a:t>하나의 </a:t>
            </a:r>
            <a:r>
              <a:rPr lang="en-US" altLang="en-US" sz="1000" b="0" dirty="0" err="1"/>
              <a:t>Branch를</a:t>
            </a:r>
            <a:r>
              <a:rPr lang="en-US" altLang="en-US" sz="1000" b="0" dirty="0"/>
              <a:t> 다른 </a:t>
            </a:r>
            <a:r>
              <a:rPr lang="en-US" altLang="en-US" sz="1000" b="0" dirty="0" err="1"/>
              <a:t>Branch에</a:t>
            </a:r>
            <a:r>
              <a:rPr lang="en-US" altLang="en-US" sz="1000" b="0" dirty="0"/>
              <a:t> </a:t>
            </a:r>
            <a:r>
              <a:rPr lang="ko-KR" altLang="en-US" sz="1000" b="0" dirty="0"/>
              <a:t>병합하는</a:t>
            </a:r>
            <a:r>
              <a:rPr lang="en-US" altLang="en-US" sz="1000" b="0" dirty="0"/>
              <a:t> 작업</a:t>
            </a:r>
            <a:r>
              <a:rPr lang="ko-KR" altLang="en-US" sz="1000" b="0" dirty="0"/>
              <a:t>으로</a:t>
            </a:r>
            <a:r>
              <a:rPr lang="en-US" altLang="ko-KR" sz="1000" b="0" dirty="0"/>
              <a:t>,</a:t>
            </a:r>
            <a:endParaRPr lang="ko-KR" altLang="en-US" sz="1000" b="0" dirty="0"/>
          </a:p>
          <a:p>
            <a:r>
              <a:rPr lang="ko-KR" altLang="en-US" sz="1000" b="0" dirty="0"/>
              <a:t>부모 </a:t>
            </a:r>
            <a:r>
              <a:rPr lang="en-US" altLang="ko-KR" sz="1000" b="0" dirty="0"/>
              <a:t>Commit</a:t>
            </a:r>
            <a:r>
              <a:rPr lang="ko-KR" altLang="en-US" sz="1000" b="0" dirty="0"/>
              <a:t>이 둘 이상인 새로운 </a:t>
            </a:r>
            <a:r>
              <a:rPr lang="en-US" altLang="ko-KR" sz="1000" b="0" dirty="0"/>
              <a:t>Commit</a:t>
            </a:r>
            <a:r>
              <a:rPr lang="ko-KR" altLang="en-US" sz="1000" b="0" dirty="0"/>
              <a:t>을</a:t>
            </a:r>
          </a:p>
          <a:p>
            <a:r>
              <a:rPr lang="ko-KR" altLang="en-US" sz="1000" b="0" dirty="0"/>
              <a:t>만들어서 현재 </a:t>
            </a:r>
            <a:r>
              <a:rPr lang="en-US" altLang="ko-KR" sz="1000" b="0" dirty="0"/>
              <a:t>branch</a:t>
            </a:r>
            <a:r>
              <a:rPr lang="ko-KR" altLang="en-US" sz="1000" b="0" dirty="0"/>
              <a:t>에 덧붙이는 작업</a:t>
            </a:r>
            <a:endParaRPr lang="en-US" altLang="ko-KR" sz="1000" dirty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 marL="0" lvl="1" indent="0">
              <a:buNone/>
            </a:pP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–no-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브랜치명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53066" y="1412776"/>
            <a:ext cx="432048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lang="en-US" sz="1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996952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이미지 생략 </a:t>
            </a:r>
            <a:r>
              <a:rPr kumimoji="1"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직접확인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kumimoji="1"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통합 </a:t>
            </a:r>
            <a:r>
              <a:rPr lang="en-US" altLang="ko-KR" dirty="0" smtClean="0"/>
              <a:t>(rebase)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355208" cy="502733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main</a:t>
            </a:r>
            <a:r>
              <a:rPr lang="en-US" altLang="ko-KR" dirty="0"/>
              <a:t>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기준으로 새로운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협업시 필요한 작업</a:t>
            </a:r>
            <a:r>
              <a:rPr lang="en-US" altLang="ko-KR" dirty="0" smtClean="0"/>
              <a:t>.</a:t>
            </a:r>
            <a:endParaRPr lang="en-US" altLang="en-US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 marL="0" lvl="1" indent="0">
              <a:buNone/>
            </a:pPr>
            <a:endParaRPr lang="ko-KR" altLang="en-US" dirty="0" smtClean="0"/>
          </a:p>
          <a:p>
            <a:pPr marL="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</a:t>
            </a:r>
            <a:r>
              <a:rPr lang="ko-KR" altLang="en-US" dirty="0" smtClean="0"/>
              <a:t>브랜치명</a:t>
            </a:r>
            <a:r>
              <a:rPr lang="en-US" altLang="ko-KR" dirty="0" smtClean="0"/>
              <a:t>(main branch)</a:t>
            </a:r>
            <a:endParaRPr lang="ko-KR" altLang="en-US" dirty="0" smtClean="0"/>
          </a:p>
          <a:p>
            <a:pPr marL="0" lvl="1" indent="0">
              <a:buNone/>
            </a:pPr>
            <a:endParaRPr lang="en-US" altLang="ko-KR" dirty="0" smtClean="0"/>
          </a:p>
          <a:p>
            <a:pPr marL="0" lvl="1" indent="0">
              <a:buNone/>
            </a:pPr>
            <a:r>
              <a:rPr lang="en-US" altLang="ko-KR" b="0" dirty="0" smtClean="0"/>
              <a:t>conflict </a:t>
            </a:r>
            <a:r>
              <a:rPr lang="ko-KR" altLang="en-US" b="0" dirty="0" smtClean="0"/>
              <a:t>해결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후 </a:t>
            </a:r>
            <a:r>
              <a:rPr lang="en-US" altLang="ko-KR" b="0" dirty="0" smtClean="0"/>
              <a:t>or </a:t>
            </a:r>
            <a:r>
              <a:rPr lang="ko-KR" altLang="en-US" b="0" dirty="0" smtClean="0"/>
              <a:t>해결하지 않고</a:t>
            </a:r>
            <a:endParaRPr lang="en-US" altLang="ko-KR" b="0" dirty="0" smtClean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–-continue  (rebase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–abort (</a:t>
            </a:r>
            <a:r>
              <a:rPr lang="en-US" altLang="ko-KR" dirty="0"/>
              <a:t>rebase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0" lvl="1" indent="0">
              <a:buNone/>
            </a:pPr>
            <a:endParaRPr lang="ko-KR" altLang="en-US" dirty="0" smtClean="0"/>
          </a:p>
          <a:p>
            <a:pPr marL="0" lvl="1" indent="0">
              <a:buNone/>
            </a:pPr>
            <a:endParaRPr lang="ko-KR" altLang="en-US" dirty="0" smtClean="0"/>
          </a:p>
          <a:p>
            <a:pPr marL="171450" lvl="1" indent="-171450">
              <a:buFont typeface="Arial" charset="0"/>
              <a:buChar char="•"/>
            </a:pPr>
            <a:r>
              <a:rPr lang="en-US" altLang="ko-KR" dirty="0" smtClean="0"/>
              <a:t>merge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차이점</a:t>
            </a:r>
            <a:endParaRPr lang="ko-KR" altLang="en-US" dirty="0"/>
          </a:p>
          <a:p>
            <a:r>
              <a:rPr lang="en-US" altLang="en-US" sz="1200" b="0" dirty="0" smtClean="0"/>
              <a:t>    merge </a:t>
            </a:r>
            <a:r>
              <a:rPr lang="en-US" altLang="en-US" sz="1200" b="0" dirty="0"/>
              <a:t>:  </a:t>
            </a:r>
            <a:r>
              <a:rPr lang="en-US" altLang="en-US" sz="1200" b="0" dirty="0" smtClean="0"/>
              <a:t>commit </a:t>
            </a:r>
            <a:r>
              <a:rPr lang="en-US" altLang="en-US" sz="1200" b="0" dirty="0" err="1"/>
              <a:t>ID가</a:t>
            </a:r>
            <a:r>
              <a:rPr lang="en-US" altLang="en-US" sz="1200" b="0" dirty="0"/>
              <a:t> 보존</a:t>
            </a:r>
          </a:p>
          <a:p>
            <a:pPr marL="0" lvl="1" indent="0" defTabSz="180000">
              <a:spcBef>
                <a:spcPts val="300"/>
              </a:spcBef>
              <a:buNone/>
              <a:tabLst>
                <a:tab pos="180000" algn="l"/>
              </a:tabLst>
            </a:pPr>
            <a:r>
              <a:rPr lang="en-US" altLang="en-US" b="0" dirty="0" smtClean="0"/>
              <a:t>    rebase </a:t>
            </a:r>
            <a:r>
              <a:rPr lang="en-US" altLang="en-US" b="0" dirty="0"/>
              <a:t>: 새로운 Commit이 생성되므로 </a:t>
            </a:r>
            <a:r>
              <a:rPr lang="en-US" altLang="en-US" b="0" dirty="0" smtClean="0"/>
              <a:t>commit </a:t>
            </a:r>
            <a:r>
              <a:rPr lang="en-US" altLang="en-US" b="0" dirty="0" err="1"/>
              <a:t>ID가</a:t>
            </a:r>
            <a:r>
              <a:rPr lang="en-US" altLang="en-US" b="0" dirty="0"/>
              <a:t> </a:t>
            </a:r>
            <a:r>
              <a:rPr lang="ko-KR" altLang="en-US" b="0" dirty="0"/>
              <a:t>변경된다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6684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branch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 (conflict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00" dirty="0" smtClean="0"/>
          </a:p>
          <a:p>
            <a:pPr lvl="1"/>
            <a:r>
              <a:rPr lang="ko-KR" altLang="en-US" dirty="0" smtClean="0"/>
              <a:t>갱신</a:t>
            </a:r>
            <a:endParaRPr lang="en-US" altLang="ko-KR" sz="1000" b="0" dirty="0"/>
          </a:p>
          <a:p>
            <a:pPr lvl="0">
              <a:spcBef>
                <a:spcPts val="0"/>
              </a:spcBef>
            </a:pPr>
            <a:endParaRPr lang="en-US" altLang="ko-KR" sz="1000" dirty="0" smtClean="0"/>
          </a:p>
          <a:p>
            <a:pPr lvl="0">
              <a:spcBef>
                <a:spcPts val="0"/>
              </a:spcBef>
            </a:pPr>
            <a:endParaRPr lang="ko-KR" altLang="en-US" sz="1000" dirty="0" smtClean="0"/>
          </a:p>
          <a:p>
            <a:pPr lvl="1">
              <a:buFont typeface="+mj-lt"/>
              <a:buAutoNum type="arabicPeriod" startAt="2"/>
            </a:pPr>
            <a:r>
              <a:rPr lang="ko-KR" altLang="en-US" dirty="0" smtClean="0"/>
              <a:t>충돌</a:t>
            </a:r>
          </a:p>
          <a:p>
            <a:r>
              <a:rPr lang="en-US" altLang="ko-KR" sz="1000" dirty="0" smtClean="0"/>
              <a:t>&lt;&lt;&lt;&lt;&lt;&lt;&lt; HEAD (</a:t>
            </a:r>
            <a:r>
              <a:rPr lang="ko-KR" altLang="en-US" sz="1000" dirty="0" smtClean="0"/>
              <a:t>로컬</a:t>
            </a:r>
            <a:r>
              <a:rPr lang="en-US" altLang="ko-KR" sz="1000" dirty="0" smtClean="0"/>
              <a:t>)</a:t>
            </a:r>
          </a:p>
          <a:p>
            <a:r>
              <a:rPr lang="en-US" altLang="en-US" sz="1000" dirty="0" smtClean="0"/>
              <a:t>=======</a:t>
            </a:r>
            <a:endParaRPr lang="en-US" altLang="en-US" sz="1000" dirty="0"/>
          </a:p>
          <a:p>
            <a:r>
              <a:rPr lang="en-US" altLang="ko-KR" sz="1000" dirty="0"/>
              <a:t>&gt;&gt;&gt;&gt;&gt;&gt;&gt; 17xxxxxxxx (</a:t>
            </a:r>
            <a:r>
              <a:rPr lang="ko-KR" altLang="en-US" sz="1000" dirty="0"/>
              <a:t>원격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9700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저장소는 </a:t>
            </a:r>
            <a:r>
              <a:rPr lang="ko-KR" altLang="en-US" dirty="0" smtClean="0"/>
              <a:t>두 종류의 </a:t>
            </a:r>
            <a:r>
              <a:rPr lang="ko-KR" altLang="en-US" dirty="0" smtClean="0"/>
              <a:t>저장소를 제공</a:t>
            </a:r>
            <a:endParaRPr lang="en-US" altLang="ko-KR" dirty="0"/>
          </a:p>
          <a:p>
            <a:endParaRPr lang="en-US" altLang="ko-KR" sz="100" dirty="0" smtClean="0"/>
          </a:p>
          <a:p>
            <a:endParaRPr lang="en-US" altLang="ko-KR" sz="100" dirty="0"/>
          </a:p>
          <a:p>
            <a:endParaRPr lang="en-US" altLang="ko-KR" sz="100" dirty="0" smtClean="0"/>
          </a:p>
          <a:p>
            <a:endParaRPr lang="en-US" altLang="ko-KR" sz="100" dirty="0"/>
          </a:p>
          <a:p>
            <a:endParaRPr lang="en-US" altLang="ko-KR" sz="100" dirty="0"/>
          </a:p>
          <a:p>
            <a:pPr lvl="1"/>
            <a:r>
              <a:rPr lang="ko-KR" altLang="en-US" dirty="0" smtClean="0"/>
              <a:t>원격 저장소 </a:t>
            </a:r>
            <a:r>
              <a:rPr lang="en-US" altLang="ko-KR" dirty="0" smtClean="0"/>
              <a:t>(Remote Repository)</a:t>
            </a: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파일이 원격 저장소 전용 서버에서 관리되며 </a:t>
            </a:r>
            <a:r>
              <a:rPr lang="ko-KR" altLang="en-US" sz="1000" b="0" dirty="0" smtClean="0"/>
              <a:t>여러 사람이 </a:t>
            </a:r>
            <a:r>
              <a:rPr lang="ko-KR" altLang="en-US" sz="1000" b="0" dirty="0" smtClean="0"/>
              <a:t>함께 공유하기 위한 저장소</a:t>
            </a:r>
            <a:endParaRPr lang="en-US" altLang="ko-KR" sz="1000" b="0" dirty="0" smtClean="0"/>
          </a:p>
          <a:p>
            <a:pPr lvl="1">
              <a:buFont typeface="+mj-lt"/>
              <a:buAutoNum type="arabicPeriod" startAt="2"/>
            </a:pPr>
            <a:endParaRPr lang="en-US" altLang="ko-KR" sz="1000" b="0" dirty="0"/>
          </a:p>
          <a:p>
            <a:pPr lvl="1">
              <a:buFont typeface="+mj-lt"/>
              <a:buAutoNum type="arabicPeriod" startAt="2"/>
            </a:pPr>
            <a:r>
              <a:rPr lang="ko-KR" altLang="en-US" dirty="0" smtClean="0"/>
              <a:t>로컬 저장소 </a:t>
            </a:r>
            <a:r>
              <a:rPr lang="en-US" altLang="ko-KR" dirty="0" smtClean="0"/>
              <a:t>(Local Repository)</a:t>
            </a: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ko-KR" altLang="en-US" sz="1000" b="0" dirty="0" smtClean="0"/>
              <a:t>내 </a:t>
            </a:r>
            <a:r>
              <a:rPr lang="en-US" altLang="ko-KR" sz="1000" b="0" dirty="0" smtClean="0"/>
              <a:t>PC</a:t>
            </a:r>
            <a:r>
              <a:rPr lang="ko-KR" altLang="en-US" sz="1000" b="0" dirty="0" smtClean="0"/>
              <a:t>에 파일이 저장되는 개인 전용 저장소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36771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cherry-pick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선별적으로 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 반영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(commit</a:t>
            </a:r>
            <a:r>
              <a:rPr lang="ko-KR" altLang="en-US" sz="1000" b="0" dirty="0" smtClean="0"/>
              <a:t>을 새로 </a:t>
            </a:r>
            <a:r>
              <a:rPr lang="ko-KR" altLang="en-US" sz="1000" b="0" dirty="0" smtClean="0"/>
              <a:t>하는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것과 </a:t>
            </a:r>
            <a:r>
              <a:rPr lang="ko-KR" altLang="en-US" sz="1000" b="0" dirty="0" smtClean="0"/>
              <a:t>같다</a:t>
            </a:r>
            <a:r>
              <a:rPr lang="en-US" altLang="ko-KR" sz="1000" b="0" dirty="0" smtClean="0"/>
              <a:t>.)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 lvl="1"/>
            <a:r>
              <a:rPr lang="en-US" altLang="ko-KR" dirty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cherry-pick [commit id]</a:t>
            </a:r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</a:t>
            </a:r>
            <a:r>
              <a:rPr lang="en-US" altLang="ko-KR" sz="1000" b="0" dirty="0" smtClean="0"/>
              <a:t>commit id</a:t>
            </a:r>
            <a:r>
              <a:rPr lang="ko-KR" altLang="en-US" sz="1000" b="0" dirty="0" smtClean="0"/>
              <a:t>를 반영하고 </a:t>
            </a:r>
            <a:r>
              <a:rPr lang="en-US" altLang="ko-KR" sz="1000" b="0" dirty="0" smtClean="0"/>
              <a:t>commit</a:t>
            </a:r>
            <a:r>
              <a:rPr lang="ko-KR" altLang="en-US" sz="1000" b="0" dirty="0" smtClean="0"/>
              <a:t>까지 수행</a:t>
            </a:r>
          </a:p>
          <a:p>
            <a:pPr marL="0" lvl="1" indent="0" defTabSz="180000">
              <a:spcBef>
                <a:spcPts val="0"/>
              </a:spcBef>
              <a:buFont typeface="+mj-lt"/>
              <a:buNone/>
              <a:tabLst>
                <a:tab pos="180000" algn="l"/>
              </a:tabLst>
            </a:pPr>
            <a:endParaRPr lang="ko-KR" altLang="en-US" dirty="0"/>
          </a:p>
          <a:p>
            <a:pPr lvl="1">
              <a:buFont typeface="+mj-lt"/>
              <a:buAutoNum type="arabicPeriod" startAt="2"/>
            </a:pPr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cherry-pick [commit </a:t>
            </a:r>
            <a:r>
              <a:rPr lang="en-US" altLang="ko-KR" dirty="0" smtClean="0"/>
              <a:t>id1]..</a:t>
            </a:r>
            <a:r>
              <a:rPr lang="en-US" altLang="ko-KR" dirty="0"/>
              <a:t> [commit </a:t>
            </a:r>
            <a:r>
              <a:rPr lang="en-US" altLang="ko-KR" dirty="0" smtClean="0"/>
              <a:t>id2]</a:t>
            </a:r>
            <a:endParaRPr lang="en-US" altLang="ko-KR" dirty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endParaRPr lang="en-US" altLang="ko-KR" sz="1000" b="0" dirty="0" smtClean="0"/>
          </a:p>
          <a:p>
            <a:pPr lvl="1">
              <a:buFont typeface="+mj-lt"/>
              <a:buAutoNum type="arabicPeriod" startAt="3"/>
            </a:pPr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cherry-pick </a:t>
            </a:r>
            <a:r>
              <a:rPr lang="en-US" altLang="ko-KR" dirty="0" smtClean="0"/>
              <a:t>–n [commit </a:t>
            </a:r>
            <a:r>
              <a:rPr lang="en-US" altLang="ko-KR" dirty="0"/>
              <a:t>id]</a:t>
            </a:r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commit id</a:t>
            </a:r>
            <a:r>
              <a:rPr lang="ko-KR" altLang="en-US" sz="1000" b="0" dirty="0"/>
              <a:t>를 반영하고 </a:t>
            </a:r>
            <a:r>
              <a:rPr lang="en-US" altLang="ko-KR" sz="1000" b="0" dirty="0"/>
              <a:t>add</a:t>
            </a:r>
            <a:r>
              <a:rPr lang="ko-KR" altLang="en-US" sz="1000" b="0" dirty="0"/>
              <a:t>까지만 수행 </a:t>
            </a:r>
            <a:r>
              <a:rPr lang="en-US" altLang="ko-KR" sz="1000" b="0" dirty="0"/>
              <a:t>(commit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하지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않고 선택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병합</a:t>
            </a:r>
            <a:r>
              <a:rPr lang="en-US" altLang="ko-KR" sz="1000" b="0" dirty="0"/>
              <a:t>)</a:t>
            </a:r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예시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)</a:t>
            </a:r>
            <a:r>
              <a:rPr lang="ko-KR" altLang="en-US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$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git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 cherry-pick –n 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aaa</a:t>
            </a: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>
              <a:spcBef>
                <a:spcPts val="0"/>
              </a:spcBef>
            </a:pP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$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git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 cherry-pick –n 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bbb</a:t>
            </a: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>
              <a:spcBef>
                <a:spcPts val="0"/>
              </a:spcBef>
            </a:pP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$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git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 cherry-pick –n ccc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$</a:t>
            </a:r>
            <a:r>
              <a:rPr lang="en-US" altLang="ko-KR" sz="1000" b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git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 commit –m “cherry-pick total commi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t</a:t>
            </a:r>
            <a:r>
              <a:rPr lang="en-US" altLang="ko-KR" sz="1000" b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</a:rPr>
              <a:t>”</a:t>
            </a: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br>
              <a:rPr lang="en-US" altLang="ko-KR" dirty="0" smtClean="0"/>
            </a:br>
            <a:r>
              <a:rPr lang="en-US" altLang="ko-KR" dirty="0" smtClean="0"/>
              <a:t>reset, revert, </a:t>
            </a:r>
            <a:r>
              <a:rPr lang="en-US" altLang="ko-KR" dirty="0" err="1" smtClean="0"/>
              <a:t>reflog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 브랜치를 이동</a:t>
            </a:r>
            <a:r>
              <a:rPr lang="en-US" altLang="ko-KR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(HEAD</a:t>
            </a:r>
            <a:r>
              <a:rPr lang="ko-KR" altLang="en-US" sz="1000" b="0" dirty="0" smtClean="0"/>
              <a:t>는 계속 현재 브랜치를 가리키고 있고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 현재 브랜치가 가리키는 커밋을 바꾼다</a:t>
            </a:r>
            <a:r>
              <a:rPr lang="en-US" altLang="ko-KR" sz="1000" b="0" dirty="0" smtClean="0"/>
              <a:t>.)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reset HEAD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err="1" smtClean="0"/>
              <a:t>git</a:t>
            </a:r>
            <a:r>
              <a:rPr lang="en-US" altLang="ko-KR" sz="1000" b="0" dirty="0" smtClean="0"/>
              <a:t> add .</a:t>
            </a:r>
            <a:r>
              <a:rPr lang="ko-KR" altLang="en-US" sz="1000" b="0" dirty="0" smtClean="0"/>
              <a:t> 한상태에서 워킹 디렉터리는 보존된다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(Untracked </a:t>
            </a:r>
            <a:r>
              <a:rPr lang="ko-KR" altLang="en-US" sz="1000" b="0" dirty="0" smtClean="0"/>
              <a:t>상태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reset –hard HEAD^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첫번째 커밋을 </a:t>
            </a:r>
            <a:r>
              <a:rPr lang="ko-KR" altLang="en-US" sz="1000" b="0" dirty="0" smtClean="0"/>
              <a:t>이전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커밋으로 </a:t>
            </a:r>
            <a:r>
              <a:rPr lang="ko-KR" altLang="en-US" sz="1000" b="0" dirty="0" smtClean="0"/>
              <a:t>돌린다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워킹디렉터리 </a:t>
            </a:r>
            <a:r>
              <a:rPr lang="ko-KR" altLang="en-US" sz="1000" b="0" dirty="0" smtClean="0"/>
              <a:t>원복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됨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 lvl="0"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reset –-hard ORIG_HEAD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머지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한 </a:t>
            </a:r>
            <a:r>
              <a:rPr lang="ko-KR" altLang="en-US" sz="1000" b="0" dirty="0" smtClean="0"/>
              <a:t>것을 이미 커밋 했을경우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 그 커밋을 취소 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잘못된 머지를 이미 </a:t>
            </a:r>
            <a:r>
              <a:rPr lang="ko-KR" altLang="en-US" sz="1000" b="0" dirty="0" smtClean="0"/>
              <a:t>커밋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한 </a:t>
            </a:r>
            <a:r>
              <a:rPr lang="ko-KR" altLang="en-US" sz="1000" b="0" dirty="0" smtClean="0"/>
              <a:t>경우 유용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 lvl="0">
              <a:spcBef>
                <a:spcPts val="0"/>
              </a:spcBef>
            </a:pP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추가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설명</a:t>
            </a:r>
            <a:r>
              <a:rPr lang="en-US" altLang="ko-KR" sz="1000" b="0" dirty="0" smtClean="0"/>
              <a:t>)</a:t>
            </a:r>
            <a:r>
              <a:rPr lang="ko-KR" altLang="en-US" sz="1000" b="0" dirty="0" smtClean="0"/>
              <a:t> </a:t>
            </a:r>
            <a:r>
              <a:rPr lang="en-US" altLang="ko-KR" sz="900" b="0" dirty="0" smtClean="0"/>
              <a:t>ORIG_HEAD</a:t>
            </a:r>
            <a:r>
              <a:rPr lang="ko-KR" altLang="en-US" sz="900" b="0" dirty="0"/>
              <a:t>를 하면 </a:t>
            </a:r>
            <a:r>
              <a:rPr lang="en-US" altLang="ko-KR" sz="900" b="0" dirty="0"/>
              <a:t>pull</a:t>
            </a:r>
            <a:r>
              <a:rPr lang="ko-KR" altLang="en-US" sz="900" b="0" dirty="0"/>
              <a:t>이나 </a:t>
            </a:r>
            <a:r>
              <a:rPr lang="en-US" altLang="ko-KR" sz="900" b="0" dirty="0"/>
              <a:t>merge</a:t>
            </a:r>
            <a:r>
              <a:rPr lang="ko-KR" altLang="en-US" sz="900" b="0" dirty="0"/>
              <a:t>로 인해 </a:t>
            </a:r>
            <a:r>
              <a:rPr lang="ko-KR" altLang="en-US" sz="900" b="0" dirty="0" smtClean="0"/>
              <a:t>잘못된 병합 커밋 취소</a:t>
            </a:r>
          </a:p>
          <a:p>
            <a:pPr lvl="0">
              <a:spcBef>
                <a:spcPts val="0"/>
              </a:spcBef>
            </a:pPr>
            <a:endParaRPr lang="ko-KR" altLang="en-US" sz="900" b="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cheakout</a:t>
            </a:r>
            <a:r>
              <a:rPr lang="en-US" altLang="ko-KR" sz="1000" dirty="0" smtClean="0"/>
              <a:t> –f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변경된 파일을</a:t>
            </a:r>
            <a:r>
              <a:rPr lang="en-US" altLang="ko-KR" sz="1000" b="0" dirty="0" smtClean="0"/>
              <a:t> HEAD</a:t>
            </a:r>
            <a:r>
              <a:rPr lang="ko-KR" altLang="en-US" sz="1000" b="0" dirty="0" smtClean="0"/>
              <a:t>로 모두 원복 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아직 </a:t>
            </a:r>
            <a:r>
              <a:rPr lang="ko-KR" altLang="en-US" sz="1000" b="0" dirty="0" smtClean="0"/>
              <a:t>커밋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하지 </a:t>
            </a:r>
            <a:r>
              <a:rPr lang="ko-KR" altLang="en-US" sz="1000" b="0" dirty="0" smtClean="0"/>
              <a:t>않은 </a:t>
            </a:r>
            <a:r>
              <a:rPr lang="ko-KR" altLang="en-US" sz="1000" b="0" dirty="0" smtClean="0"/>
              <a:t>워킹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트리와 </a:t>
            </a:r>
            <a:r>
              <a:rPr lang="en-US" altLang="ko-KR" sz="1000" b="0" dirty="0" smtClean="0"/>
              <a:t>INDEX</a:t>
            </a:r>
            <a:r>
              <a:rPr lang="ko-KR" altLang="en-US" sz="1000" b="0" dirty="0" smtClean="0"/>
              <a:t>의 수정사항 모두 사라짐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reset --soft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Index</a:t>
            </a:r>
            <a:r>
              <a:rPr lang="ko-KR" altLang="en-US" sz="1000" b="0" dirty="0"/>
              <a:t> 보존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워킹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트리 </a:t>
            </a:r>
            <a:r>
              <a:rPr lang="ko-KR" altLang="en-US" sz="1000" b="0" dirty="0"/>
              <a:t>보존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즉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모두 보존</a:t>
            </a:r>
            <a:r>
              <a:rPr lang="en-US" altLang="ko-KR" sz="1000" b="0" dirty="0"/>
              <a:t>)</a:t>
            </a:r>
            <a:endParaRPr lang="ko-KR" altLang="en-US" sz="1000" b="0" dirty="0"/>
          </a:p>
          <a:p>
            <a:pPr>
              <a:spcBef>
                <a:spcPts val="0"/>
              </a:spcBef>
            </a:pPr>
            <a:endParaRPr lang="ko-KR" altLang="en-US" sz="1000" b="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reset –hard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Index </a:t>
            </a:r>
            <a:r>
              <a:rPr lang="ko-KR" altLang="en-US" sz="1000" b="0" dirty="0"/>
              <a:t>취소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워킹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트리 </a:t>
            </a:r>
            <a:r>
              <a:rPr lang="ko-KR" altLang="en-US" sz="1000" b="0" dirty="0"/>
              <a:t>취소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즉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모두 취소</a:t>
            </a:r>
            <a:r>
              <a:rPr lang="en-US" altLang="ko-KR" sz="1000" b="0" dirty="0"/>
              <a:t>)</a:t>
            </a:r>
            <a:endParaRPr lang="ko-KR" altLang="en-US" sz="1000" b="0" dirty="0"/>
          </a:p>
          <a:p>
            <a:pPr>
              <a:spcBef>
                <a:spcPts val="0"/>
              </a:spcBef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6184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revert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r>
              <a:rPr lang="ko-KR" altLang="en-US" dirty="0" smtClean="0"/>
              <a:t>커밋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까지 </a:t>
            </a:r>
            <a:r>
              <a:rPr lang="ko-KR" altLang="en-US" dirty="0" smtClean="0"/>
              <a:t>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ko-KR" altLang="en-US" dirty="0" smtClean="0"/>
              <a:t>변경된 내용을 되돌려야 할경우 어떻게 하나요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배포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버전에서 </a:t>
            </a:r>
            <a:r>
              <a:rPr lang="ko-KR" altLang="en-US" dirty="0" smtClean="0"/>
              <a:t>제외 해달래요</a:t>
            </a:r>
            <a:r>
              <a:rPr lang="en-US" altLang="ko-KR" dirty="0" smtClean="0"/>
              <a:t>~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en-US" altLang="ko-KR" sz="1200" dirty="0"/>
              <a:t>$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revert [commit ID]</a:t>
            </a: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en-US" altLang="ko-KR" sz="1000" b="0" dirty="0" err="1" smtClean="0"/>
              <a:t>git</a:t>
            </a:r>
            <a:r>
              <a:rPr lang="en-US" altLang="ko-KR" sz="1000" b="0" dirty="0" smtClean="0"/>
              <a:t> add .</a:t>
            </a:r>
            <a:r>
              <a:rPr lang="ko-KR" altLang="en-US" sz="1000" b="0" dirty="0" smtClean="0"/>
              <a:t> 한상태에서 워킹 디렉터리는 보존된다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(Untracked </a:t>
            </a:r>
            <a:r>
              <a:rPr lang="ko-KR" altLang="en-US" sz="1000" b="0" dirty="0" smtClean="0"/>
              <a:t>상태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예</a:t>
            </a:r>
            <a:r>
              <a:rPr lang="en-US" altLang="ko-KR" sz="1000" b="0" dirty="0" smtClean="0"/>
              <a:t>)</a:t>
            </a:r>
            <a:r>
              <a:rPr lang="ko-KR" altLang="en-US" sz="1000" b="0" dirty="0" smtClean="0"/>
              <a:t> 기존 </a:t>
            </a:r>
            <a:r>
              <a:rPr lang="en-US" altLang="ko-KR" sz="1000" b="0" dirty="0" smtClean="0"/>
              <a:t>commit id</a:t>
            </a:r>
            <a:r>
              <a:rPr lang="ko-KR" altLang="en-US" sz="1000" b="0" dirty="0" smtClean="0"/>
              <a:t> 유지</a:t>
            </a:r>
            <a:r>
              <a:rPr lang="en-US" altLang="ko-KR" sz="1000" b="0" dirty="0" smtClean="0"/>
              <a:t>.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상단에 </a:t>
            </a:r>
            <a:r>
              <a:rPr lang="en-US" altLang="ko-KR" sz="1000" b="0" dirty="0" smtClean="0"/>
              <a:t>revert</a:t>
            </a:r>
            <a:r>
              <a:rPr lang="ko-KR" altLang="en-US" sz="1000" b="0" dirty="0" smtClean="0"/>
              <a:t> 목록이 </a:t>
            </a:r>
            <a:r>
              <a:rPr lang="ko-KR" altLang="en-US" sz="1000" b="0" dirty="0" smtClean="0"/>
              <a:t>새</a:t>
            </a:r>
            <a:r>
              <a:rPr lang="ko-KR" altLang="en-US" sz="1000" b="0" dirty="0" smtClean="0"/>
              <a:t>로운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commit id</a:t>
            </a:r>
            <a:r>
              <a:rPr lang="ko-KR" altLang="en-US" sz="1000" b="0" dirty="0" smtClean="0"/>
              <a:t>로 추가된다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en-US" altLang="ko-KR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유용한 옵션</a:t>
            </a:r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revert –n [commit ID]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: </a:t>
            </a:r>
            <a:r>
              <a:rPr lang="ko-KR" altLang="en-US" sz="1000" b="0" dirty="0"/>
              <a:t>바로 </a:t>
            </a:r>
            <a:r>
              <a:rPr lang="en-US" altLang="ko-KR" sz="1000" b="0" dirty="0" smtClean="0"/>
              <a:t>commit</a:t>
            </a:r>
            <a:r>
              <a:rPr lang="ko-KR" altLang="en-US" sz="1000" b="0" dirty="0" smtClean="0"/>
              <a:t> 하지 않기 </a:t>
            </a:r>
            <a:r>
              <a:rPr lang="ko-KR" altLang="en-US" sz="1000" b="0" dirty="0"/>
              <a:t>때문에 </a:t>
            </a:r>
            <a:r>
              <a:rPr lang="en-US" altLang="ko-KR" sz="1000" b="0" dirty="0"/>
              <a:t>revert</a:t>
            </a:r>
            <a:r>
              <a:rPr lang="ko-KR" altLang="en-US" sz="1000" b="0" dirty="0"/>
              <a:t>를 </a:t>
            </a:r>
            <a:r>
              <a:rPr lang="ko-KR" altLang="en-US" sz="1000" b="0" dirty="0" smtClean="0"/>
              <a:t>여러 번 한 </a:t>
            </a:r>
            <a:r>
              <a:rPr lang="ko-KR" altLang="en-US" sz="1000" b="0" dirty="0"/>
              <a:t>다음 커밋할 수 있다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변경 전으로 </a:t>
            </a:r>
            <a:r>
              <a:rPr lang="ko-KR" altLang="en-US" sz="1000" b="0" dirty="0" smtClean="0"/>
              <a:t>돌아간 상태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 </a:t>
            </a:r>
            <a:r>
              <a:rPr lang="en-US" altLang="ko-KR" sz="1000" b="0" dirty="0" smtClean="0"/>
              <a:t>log</a:t>
            </a:r>
            <a:r>
              <a:rPr lang="ko-KR" altLang="en-US" sz="1000" b="0" dirty="0"/>
              <a:t> </a:t>
            </a:r>
            <a:r>
              <a:rPr lang="en-US" altLang="ko-KR" sz="1000" b="0" dirty="0" smtClean="0"/>
              <a:t>commit id</a:t>
            </a:r>
            <a:r>
              <a:rPr lang="ko-KR" altLang="en-US" sz="1000" b="0" dirty="0" smtClean="0"/>
              <a:t>는 </a:t>
            </a:r>
            <a:r>
              <a:rPr lang="ko-KR" altLang="en-US" sz="1000" b="0" dirty="0" smtClean="0"/>
              <a:t>변경 없음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커밋로그를 다시 </a:t>
            </a:r>
            <a:r>
              <a:rPr lang="ko-KR" altLang="en-US" sz="1000" b="0" dirty="0" smtClean="0"/>
              <a:t>해야 한다</a:t>
            </a:r>
            <a:r>
              <a:rPr lang="en-US" altLang="ko-KR" sz="1000" b="0" dirty="0" smtClean="0"/>
              <a:t>.</a:t>
            </a:r>
            <a:r>
              <a:rPr lang="ko-KR" altLang="en-US" sz="1000" b="0" dirty="0" smtClean="0"/>
              <a:t> </a:t>
            </a:r>
            <a:endParaRPr lang="en-US" altLang="ko-KR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revert </a:t>
            </a:r>
            <a:r>
              <a:rPr lang="en-US" altLang="ko-KR" sz="1000" dirty="0" smtClean="0"/>
              <a:t>[</a:t>
            </a:r>
            <a:r>
              <a:rPr lang="en-US" altLang="ko-KR" sz="1000" dirty="0"/>
              <a:t>commit ID]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: </a:t>
            </a:r>
            <a:r>
              <a:rPr lang="en-US" altLang="ko-KR" sz="1000" b="0" dirty="0" smtClean="0"/>
              <a:t>revert</a:t>
            </a:r>
            <a:r>
              <a:rPr lang="ko-KR" altLang="en-US" sz="1000" b="0" dirty="0" smtClean="0"/>
              <a:t>로 </a:t>
            </a:r>
            <a:r>
              <a:rPr lang="ko-KR" altLang="en-US" sz="1000" b="0" dirty="0" smtClean="0"/>
              <a:t>되돌린 후 </a:t>
            </a:r>
            <a:r>
              <a:rPr lang="ko-KR" altLang="en-US" sz="1000" b="0" dirty="0" smtClean="0"/>
              <a:t>생성된 </a:t>
            </a:r>
            <a:r>
              <a:rPr lang="en-US" altLang="ko-KR" sz="1000" b="0" dirty="0" smtClean="0"/>
              <a:t>commit ID</a:t>
            </a:r>
            <a:r>
              <a:rPr lang="ko-KR" altLang="en-US" sz="1000" b="0" dirty="0" smtClean="0"/>
              <a:t>를 다시 </a:t>
            </a:r>
            <a:r>
              <a:rPr lang="ko-KR" altLang="en-US" sz="1000" b="0" dirty="0" smtClean="0"/>
              <a:t>입력할 경우 </a:t>
            </a:r>
            <a:r>
              <a:rPr lang="en-US" altLang="ko-KR" sz="1000" b="0" dirty="0" smtClean="0"/>
              <a:t>revert</a:t>
            </a:r>
            <a:r>
              <a:rPr lang="ko-KR" altLang="en-US" sz="1000" b="0" dirty="0" smtClean="0"/>
              <a:t>를 </a:t>
            </a:r>
            <a:r>
              <a:rPr lang="ko-KR" altLang="en-US" sz="1000" b="0" dirty="0" smtClean="0"/>
              <a:t>취소할 수 </a:t>
            </a:r>
            <a:r>
              <a:rPr lang="ko-KR" altLang="en-US" sz="1000" b="0" dirty="0" smtClean="0"/>
              <a:t>있다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revert HEAD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 revert</a:t>
            </a:r>
            <a:r>
              <a:rPr lang="ko-KR" altLang="en-US" sz="1000" b="0" dirty="0" smtClean="0"/>
              <a:t>로 </a:t>
            </a:r>
            <a:r>
              <a:rPr lang="ko-KR" altLang="en-US" sz="1000" b="0" dirty="0" smtClean="0"/>
              <a:t>되돌린 파일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되돌리기 </a:t>
            </a:r>
            <a:r>
              <a:rPr lang="en-US" altLang="ko-KR" sz="1000" b="0" dirty="0" smtClean="0"/>
              <a:t>(HEAD</a:t>
            </a:r>
            <a:r>
              <a:rPr lang="ko-KR" altLang="en-US" sz="1000" b="0" dirty="0" smtClean="0"/>
              <a:t>를 </a:t>
            </a:r>
            <a:r>
              <a:rPr lang="ko-KR" altLang="en-US" sz="1000" b="0" dirty="0" smtClean="0"/>
              <a:t>되돌리기 때문에 사용 시 </a:t>
            </a:r>
            <a:r>
              <a:rPr lang="ko-KR" altLang="en-US" sz="1000" b="0" dirty="0" smtClean="0"/>
              <a:t>주의 필요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20240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revert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revert –m</a:t>
            </a:r>
            <a:r>
              <a:rPr lang="en-US" altLang="en-US" sz="1000" dirty="0" smtClean="0"/>
              <a:t> [parent-number] [commit ID]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/>
              <a:t>: merge</a:t>
            </a:r>
            <a:r>
              <a:rPr lang="ko-KR" altLang="en-US" sz="1000" b="0" dirty="0"/>
              <a:t> 영역 취소</a:t>
            </a:r>
            <a:r>
              <a:rPr lang="en-US" altLang="ko-KR" sz="1000" b="0" dirty="0"/>
              <a:t> </a:t>
            </a:r>
            <a:r>
              <a:rPr lang="en-US" altLang="en-US" sz="1000" b="0" dirty="0" err="1"/>
              <a:t>git</a:t>
            </a:r>
            <a:r>
              <a:rPr lang="en-US" altLang="en-US" sz="1000" b="0" dirty="0"/>
              <a:t> revert -m </a:t>
            </a:r>
            <a:r>
              <a:rPr lang="en-US" altLang="en-US" sz="1000" b="0" dirty="0" smtClean="0"/>
              <a:t>1 0e7f0e5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commit –m “</a:t>
            </a:r>
            <a:r>
              <a:rPr lang="ko-KR" altLang="en-US" sz="1000" dirty="0" smtClean="0"/>
              <a:t>커밋 메시지</a:t>
            </a:r>
            <a:r>
              <a:rPr lang="en-US" altLang="ko-KR" sz="1000" dirty="0" smtClean="0"/>
              <a:t>”</a:t>
            </a:r>
          </a:p>
          <a:p>
            <a:pPr>
              <a:spcBef>
                <a:spcPts val="0"/>
              </a:spcBef>
            </a:pPr>
            <a:endParaRPr lang="en-US" altLang="ko-KR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revert [commit ID]..[commit ID]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오래된 </a:t>
            </a:r>
            <a:r>
              <a:rPr lang="en-US" altLang="ko-KR" sz="1000" b="0" dirty="0"/>
              <a:t>commit ID</a:t>
            </a:r>
            <a:r>
              <a:rPr lang="ko-KR" altLang="en-US" sz="1000" b="0" dirty="0"/>
              <a:t>부터 최근 작업한 </a:t>
            </a:r>
            <a:r>
              <a:rPr lang="en-US" altLang="ko-KR" sz="1000" b="0" dirty="0"/>
              <a:t>commit </a:t>
            </a:r>
            <a:r>
              <a:rPr lang="en-US" altLang="ko-KR" sz="1000" b="0" dirty="0" smtClean="0"/>
              <a:t>ID</a:t>
            </a:r>
            <a:r>
              <a:rPr lang="ko-KR" altLang="en-US" sz="1000" b="0" dirty="0" smtClean="0"/>
              <a:t> 순으로 입력해야 한다</a:t>
            </a:r>
            <a:r>
              <a:rPr lang="en-US" altLang="ko-KR" sz="1000" b="0" dirty="0"/>
              <a:t>.</a:t>
            </a:r>
          </a:p>
          <a:p>
            <a:pPr marL="0" lvl="1" indent="0">
              <a:buNone/>
            </a:pPr>
            <a:endParaRPr lang="ko-KR" altLang="en-US" dirty="0"/>
          </a:p>
          <a:p>
            <a:pPr marL="171450" lvl="1" indent="-171450">
              <a:buFont typeface="Arial" charset="0"/>
              <a:buChar char="•"/>
            </a:pPr>
            <a:r>
              <a:rPr lang="en-US" altLang="ko-KR" dirty="0" smtClean="0"/>
              <a:t>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는 이럴 때 </a:t>
            </a:r>
            <a:r>
              <a:rPr lang="ko-KR" altLang="en-US" dirty="0" smtClean="0"/>
              <a:t>사용하길 권장한다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    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reset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복구 </a:t>
            </a:r>
            <a:r>
              <a:rPr lang="ko-KR" altLang="en-US" sz="1000" b="0" dirty="0" smtClean="0"/>
              <a:t>시점 이후 </a:t>
            </a:r>
            <a:r>
              <a:rPr lang="ko-KR" altLang="en-US" sz="1000" b="0" dirty="0"/>
              <a:t>커밋이 많은 경우</a:t>
            </a:r>
            <a:r>
              <a:rPr lang="en-US" altLang="ko-KR" sz="1000" b="0" dirty="0"/>
              <a:t>.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/>
              <a:t>    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revert</a:t>
            </a:r>
            <a:r>
              <a:rPr lang="ko-KR" altLang="en-US" sz="1000" b="0" dirty="0" smtClean="0"/>
              <a:t>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복구 </a:t>
            </a:r>
            <a:r>
              <a:rPr lang="ko-KR" altLang="en-US" sz="1000" b="0" dirty="0" smtClean="0"/>
              <a:t>시점 이후 </a:t>
            </a:r>
            <a:r>
              <a:rPr lang="ko-KR" altLang="en-US" sz="1000" b="0" dirty="0"/>
              <a:t>커밋이 많지 </a:t>
            </a:r>
            <a:r>
              <a:rPr lang="ko-KR" altLang="en-US" sz="1000" b="0" dirty="0" smtClean="0"/>
              <a:t>않을 경우</a:t>
            </a:r>
            <a:r>
              <a:rPr lang="en-US" altLang="ko-KR" sz="1000" b="0" dirty="0"/>
              <a:t>.</a:t>
            </a:r>
          </a:p>
          <a:p>
            <a:pPr>
              <a:spcBef>
                <a:spcPts val="0"/>
              </a:spcBef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8609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reflog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순서대로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보통 서버의 데이터를 확인하는 용도로 사용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 lvl="1"/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reflog</a:t>
            </a:r>
          </a:p>
          <a:p>
            <a:pPr>
              <a:spcBef>
                <a:spcPts val="0"/>
              </a:spcBef>
            </a:pPr>
            <a:endParaRPr lang="ko-KR" altLang="en-US" sz="1000" b="0" dirty="0"/>
          </a:p>
          <a:p>
            <a:pPr>
              <a:spcBef>
                <a:spcPts val="0"/>
              </a:spcBef>
            </a:pPr>
            <a:r>
              <a:rPr lang="en-US" altLang="ko-KR" sz="1000" b="0" dirty="0"/>
              <a:t>:</a:t>
            </a:r>
            <a:r>
              <a:rPr lang="ko-KR" altLang="en-US" sz="1000" b="0" dirty="0"/>
              <a:t> </a:t>
            </a:r>
            <a:r>
              <a:rPr lang="en-US" altLang="ko-KR" sz="1000" b="0" dirty="0" smtClean="0"/>
              <a:t>reset</a:t>
            </a:r>
            <a:r>
              <a:rPr lang="ko-KR" altLang="en-US" sz="1000" b="0" dirty="0" smtClean="0"/>
              <a:t> 명령어를 </a:t>
            </a:r>
            <a:r>
              <a:rPr lang="ko-KR" altLang="en-US" sz="1000" b="0" dirty="0"/>
              <a:t>이용해 원하는 </a:t>
            </a:r>
            <a:r>
              <a:rPr lang="ko-KR" altLang="en-US" sz="1000" b="0" dirty="0" smtClean="0"/>
              <a:t>시점으로 </a:t>
            </a:r>
            <a:r>
              <a:rPr lang="ko-KR" altLang="en-US" sz="1000" b="0" dirty="0" smtClean="0"/>
              <a:t>되돌아갈 </a:t>
            </a:r>
            <a:r>
              <a:rPr lang="ko-KR" altLang="en-US" sz="1000" b="0" dirty="0"/>
              <a:t>수 있다</a:t>
            </a:r>
            <a:r>
              <a:rPr lang="en-US" altLang="ko-KR" sz="1000" b="0" dirty="0"/>
              <a:t>. </a:t>
            </a:r>
            <a:r>
              <a:rPr lang="ko-KR" altLang="en-US" sz="1000" b="0" dirty="0"/>
              <a:t> 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작업 내용이 날아가도 </a:t>
            </a:r>
            <a:r>
              <a:rPr lang="ko-KR" altLang="en-US" sz="1000" b="0" dirty="0"/>
              <a:t>다시 </a:t>
            </a:r>
            <a:r>
              <a:rPr lang="ko-KR" altLang="en-US" sz="1000" b="0" dirty="0" smtClean="0"/>
              <a:t>복구 가능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783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cherry-pick</a:t>
            </a:r>
            <a:r>
              <a:rPr lang="ko-KR" altLang="en-US" dirty="0" smtClean="0"/>
              <a:t>과 유사하지만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동시에 다룰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00" dirty="0"/>
          </a:p>
          <a:p>
            <a:pPr lvl="0"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ko-KR" altLang="en-US" sz="1000" dirty="0" smtClean="0"/>
              <a:t>여러 개의 </a:t>
            </a:r>
            <a:r>
              <a:rPr lang="en-US" altLang="ko-KR" sz="1000" dirty="0" smtClean="0"/>
              <a:t>commit</a:t>
            </a:r>
            <a:r>
              <a:rPr lang="ko-KR" altLang="en-US" sz="1000" dirty="0" smtClean="0"/>
              <a:t>을 하나로 합치거나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특정 </a:t>
            </a:r>
            <a:r>
              <a:rPr lang="en-US" altLang="ko-KR" sz="1000" dirty="0" smtClean="0"/>
              <a:t>commit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건너뛰는 </a:t>
            </a:r>
            <a:r>
              <a:rPr lang="ko-KR" altLang="en-US" sz="1000" dirty="0" smtClean="0"/>
              <a:t>등 보다 복잡한 작업을 수행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 lvl="0">
              <a:spcBef>
                <a:spcPts val="0"/>
              </a:spcBef>
            </a:pPr>
            <a:endParaRPr lang="en-US" altLang="ko-KR" sz="1000" dirty="0"/>
          </a:p>
          <a:p>
            <a:pPr lvl="0"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rebase –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 HEAD~3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통합할 커밋은 </a:t>
            </a:r>
            <a:r>
              <a:rPr lang="en-US" altLang="ko-KR" sz="1000" b="0" dirty="0" smtClean="0"/>
              <a:t>squash</a:t>
            </a:r>
            <a:r>
              <a:rPr lang="ko-KR" altLang="en-US" sz="1000" b="0" dirty="0" smtClean="0"/>
              <a:t> 옵션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커밋 메시지만 수정하려면 </a:t>
            </a:r>
            <a:r>
              <a:rPr lang="en-US" altLang="ko-KR" sz="1000" b="0" dirty="0" smtClean="0"/>
              <a:t>reward</a:t>
            </a:r>
            <a:r>
              <a:rPr lang="ko-KR" altLang="en-US" sz="1000" b="0" dirty="0" smtClean="0"/>
              <a:t> 옵션</a:t>
            </a:r>
            <a:r>
              <a:rPr lang="en-US" altLang="ko-KR" sz="1000" b="0" dirty="0"/>
              <a:t>.</a:t>
            </a:r>
          </a:p>
          <a:p>
            <a:pPr lvl="0">
              <a:spcBef>
                <a:spcPts val="0"/>
              </a:spcBef>
            </a:pPr>
            <a:endParaRPr lang="ko-KR" altLang="en-US" sz="1000" b="0" dirty="0" smtClean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 lvl="0">
              <a:spcBef>
                <a:spcPts val="0"/>
              </a:spcBef>
            </a:pP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 lvl="0">
              <a:spcBef>
                <a:spcPts val="0"/>
              </a:spcBef>
            </a:pPr>
            <a:r>
              <a:rPr lang="ko-KR" altLang="en-US" sz="1000" dirty="0" smtClean="0"/>
              <a:t>* 주의사항 </a:t>
            </a:r>
            <a:endParaRPr lang="ko-KR" altLang="en-US" sz="1000" dirty="0"/>
          </a:p>
          <a:p>
            <a:pPr lvl="0">
              <a:spcBef>
                <a:spcPts val="0"/>
              </a:spcBef>
            </a:pPr>
            <a:r>
              <a:rPr lang="ko-KR" altLang="en-US" sz="1000" dirty="0"/>
              <a:t>이미 공개 저장소에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 한 </a:t>
            </a:r>
            <a:r>
              <a:rPr lang="ko-KR" altLang="en-US" sz="1000" dirty="0"/>
              <a:t>커밋의 </a:t>
            </a:r>
            <a:r>
              <a:rPr lang="en-US" altLang="ko-KR" sz="1000" dirty="0"/>
              <a:t>Rebase</a:t>
            </a:r>
            <a:r>
              <a:rPr lang="ko-KR" altLang="en-US" sz="1000" dirty="0"/>
              <a:t>는 위험하다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0">
              <a:spcBef>
                <a:spcPts val="0"/>
              </a:spcBef>
            </a:pPr>
            <a:r>
              <a:rPr lang="en-US" altLang="ko-KR" sz="1000" b="0" dirty="0"/>
              <a:t>(Rebase</a:t>
            </a:r>
            <a:r>
              <a:rPr lang="ko-KR" altLang="en-US" sz="1000" b="0" dirty="0"/>
              <a:t>는 기존의 커밋을 그대로 사용하는 것이 아니라 내용은 같지만 다른 커밋을 새로 만든다</a:t>
            </a:r>
            <a:r>
              <a:rPr lang="en-US" altLang="ko-KR" sz="1000" b="0" dirty="0"/>
              <a:t>. )</a:t>
            </a:r>
            <a:endParaRPr lang="ko-KR" altLang="en-US" sz="1000" b="0" dirty="0"/>
          </a:p>
          <a:p>
            <a:pPr lvl="0">
              <a:spcBef>
                <a:spcPts val="0"/>
              </a:spcBef>
            </a:pPr>
            <a:endParaRPr lang="ko-KR" altLang="en-US" sz="1000" b="0" dirty="0" smtClean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 lvl="0">
              <a:spcBef>
                <a:spcPts val="0"/>
              </a:spcBef>
            </a:pP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  <a:p>
            <a:pPr>
              <a:spcBef>
                <a:spcPts val="0"/>
              </a:spcBef>
            </a:pPr>
            <a:r>
              <a:rPr lang="ko-KR" altLang="en-US" sz="1000" b="0" dirty="0"/>
              <a:t>기타 옵션 </a:t>
            </a:r>
            <a:r>
              <a:rPr lang="ko-KR" altLang="en-US" sz="1000" b="0" dirty="0" smtClean="0"/>
              <a:t>참고 </a:t>
            </a:r>
            <a:r>
              <a:rPr lang="en-US" altLang="ko-KR" sz="1000" b="0" dirty="0" smtClean="0"/>
              <a:t>: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en-US" sz="1000" b="0" dirty="0"/>
              <a:t>https://</a:t>
            </a:r>
            <a:r>
              <a:rPr lang="en-US" altLang="en-US" sz="1000" b="0" dirty="0" err="1"/>
              <a:t>git-scm.com</a:t>
            </a:r>
            <a:r>
              <a:rPr lang="en-US" altLang="en-US" sz="1000" b="0" dirty="0"/>
              <a:t>/book/</a:t>
            </a:r>
            <a:r>
              <a:rPr lang="en-US" altLang="en-US" sz="1000" b="0" dirty="0" err="1"/>
              <a:t>ko</a:t>
            </a:r>
            <a:r>
              <a:rPr lang="en-US" altLang="en-US" sz="1000" b="0" dirty="0"/>
              <a:t>/v2/</a:t>
            </a:r>
            <a:r>
              <a:rPr lang="en-US" altLang="en-US" sz="1000" b="0" dirty="0" err="1"/>
              <a:t>Git</a:t>
            </a:r>
            <a:r>
              <a:rPr lang="en-US" altLang="en-US" sz="1000" b="0" dirty="0"/>
              <a:t>-%EB%8F%84%EA%B5%AC-%ED%9E%88%EC%8A%A4%ED%86%A0%EB%A6%AC-%EB%8B%A8%EC%9E%A5%ED%95%98%EA%B8%B0</a:t>
            </a:r>
            <a:endParaRPr lang="en-US" altLang="ko-KR" sz="1000" b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870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br>
              <a:rPr lang="en-US" altLang="ko-KR" dirty="0" smtClean="0"/>
            </a:br>
            <a:r>
              <a:rPr lang="en-US" altLang="ko-KR" dirty="0" smtClean="0"/>
              <a:t>Tag,</a:t>
            </a:r>
            <a:r>
              <a:rPr lang="ko-KR" altLang="en-US" dirty="0" smtClean="0"/>
              <a:t> </a:t>
            </a:r>
            <a:r>
              <a:rPr lang="en-US" altLang="ko-KR" dirty="0" smtClean="0"/>
              <a:t>orphan,</a:t>
            </a:r>
            <a:r>
              <a:rPr lang="ko-KR" altLang="en-US" dirty="0" smtClean="0"/>
              <a:t> </a:t>
            </a:r>
            <a:r>
              <a:rPr lang="en-US" altLang="ko-KR" dirty="0"/>
              <a:t>ISSUES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r>
              <a:rPr lang="ko-KR" altLang="en-US" dirty="0" smtClean="0"/>
              <a:t>릴리즈할 때 사용</a:t>
            </a:r>
            <a:r>
              <a:rPr lang="en-US" altLang="ko-KR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버전 관리</a:t>
            </a:r>
            <a:r>
              <a:rPr lang="en-US" altLang="ko-KR" sz="1200" b="0" dirty="0" smtClean="0"/>
              <a:t>)</a:t>
            </a:r>
            <a:endParaRPr lang="ko-KR" altLang="en-US" sz="1200" b="0" dirty="0"/>
          </a:p>
          <a:p>
            <a:pPr>
              <a:spcBef>
                <a:spcPts val="0"/>
              </a:spcBef>
            </a:pP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en-US" altLang="ko-KR" sz="1200" dirty="0"/>
              <a:t>$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tag</a:t>
            </a: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이미 만들어진 태그가 있는지 조회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tag –a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버전명</a:t>
            </a:r>
            <a:r>
              <a:rPr lang="en-US" altLang="ko-KR" sz="1000" dirty="0" smtClean="0"/>
              <a:t>]</a:t>
            </a:r>
            <a:r>
              <a:rPr lang="fr-FR" altLang="en-US" sz="1000" dirty="0" smtClean="0"/>
              <a:t> </a:t>
            </a:r>
            <a:r>
              <a:rPr lang="fr-FR" altLang="en-US" sz="1000" dirty="0"/>
              <a:t>-m </a:t>
            </a:r>
            <a:r>
              <a:rPr lang="fr-FR" altLang="en-US" sz="1000" dirty="0" smtClean="0"/>
              <a:t>‘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버전명</a:t>
            </a:r>
            <a:r>
              <a:rPr lang="en-US" altLang="ko-KR" sz="1000" dirty="0" smtClean="0"/>
              <a:t>]</a:t>
            </a:r>
            <a:r>
              <a:rPr lang="fr-FR" altLang="en-US" sz="1000" dirty="0" smtClean="0"/>
              <a:t>’</a:t>
            </a:r>
          </a:p>
          <a:p>
            <a:pPr>
              <a:spcBef>
                <a:spcPts val="0"/>
              </a:spcBef>
            </a:pP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push origin [</a:t>
            </a:r>
            <a:r>
              <a:rPr lang="ko-KR" altLang="en-US" sz="1000" dirty="0" smtClean="0"/>
              <a:t>버전명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예시</a:t>
            </a:r>
            <a:r>
              <a:rPr lang="en-US" altLang="ko-KR" sz="1000" b="0" dirty="0" smtClean="0"/>
              <a:t>) $</a:t>
            </a:r>
            <a:r>
              <a:rPr lang="en-US" altLang="ko-KR" sz="1000" b="0" dirty="0" err="1" smtClean="0"/>
              <a:t>git</a:t>
            </a:r>
            <a:r>
              <a:rPr lang="en-US" altLang="ko-KR" sz="1000" b="0" dirty="0" smtClean="0"/>
              <a:t> push origin </a:t>
            </a:r>
            <a:r>
              <a:rPr lang="en-US" altLang="ko-KR" sz="1000" b="0" dirty="0" err="1" smtClean="0"/>
              <a:t>release_xxxx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endParaRPr lang="en-US" altLang="ko-KR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$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push origin --tags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 </a:t>
            </a:r>
            <a:r>
              <a:rPr lang="ko-KR" altLang="en-US" sz="1000" b="0" dirty="0" smtClean="0"/>
              <a:t>여러 태그를</a:t>
            </a:r>
            <a:endParaRPr lang="en-US" altLang="ko-KR" sz="1000" b="0" dirty="0" smtClean="0"/>
          </a:p>
          <a:p>
            <a:pPr>
              <a:spcBef>
                <a:spcPts val="0"/>
              </a:spcBef>
            </a:pPr>
            <a:endParaRPr lang="en-US" altLang="ko-KR" sz="1000" b="0" dirty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ko-KR" altLang="en-US" dirty="0" smtClean="0"/>
              <a:t>특정 시점에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 추가</a:t>
            </a:r>
            <a:endParaRPr lang="en-US" altLang="ko-KR" sz="1000" dirty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tag –a v1.0.1 [commit ID] –m ‘</a:t>
            </a:r>
            <a:r>
              <a:rPr lang="en-US" altLang="ko-KR" sz="1000" dirty="0" smtClean="0"/>
              <a:t>v1.0.1</a:t>
            </a:r>
            <a:endParaRPr lang="ko-KR" altLang="en-US" sz="1000" dirty="0" smtClean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endParaRPr lang="ko-KR" altLang="en-US" sz="1000" dirty="0"/>
          </a:p>
          <a:p>
            <a:pPr marL="0" lvl="1" indent="0" defTabSz="180000">
              <a:spcBef>
                <a:spcPts val="0"/>
              </a:spcBef>
              <a:buNone/>
              <a:tabLst>
                <a:tab pos="180000" algn="l"/>
              </a:tabLst>
            </a:pPr>
            <a:endParaRPr lang="ko-KR" altLang="en-US" sz="1000" dirty="0"/>
          </a:p>
          <a:p>
            <a:pPr>
              <a:spcBef>
                <a:spcPts val="0"/>
              </a:spcBef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1754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orphan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Git</a:t>
            </a:r>
            <a:r>
              <a:rPr lang="ko-KR" altLang="en-US" dirty="0"/>
              <a:t>으로 프로젝트를 관리하다 보면 별도의 사이드 프로젝트를 브랜치로 관리하고 </a:t>
            </a:r>
            <a:r>
              <a:rPr lang="ko-KR" altLang="en-US" dirty="0" smtClean="0"/>
              <a:t>싶을 경우</a:t>
            </a:r>
            <a:r>
              <a:rPr lang="en-US" altLang="ko-KR" dirty="0" smtClean="0"/>
              <a:t>,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기존 프로젝트의 소스의 히스토리와는 전혀 관련이 없는 브랜치가 </a:t>
            </a:r>
            <a:r>
              <a:rPr lang="ko-KR" altLang="en-US" dirty="0" smtClean="0"/>
              <a:t>필요할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Bef>
                <a:spcPts val="0"/>
              </a:spcBef>
            </a:pP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en-US" altLang="ko-KR" sz="1200" dirty="0"/>
              <a:t>$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checkout ––orphan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새로운 브랜치명</a:t>
            </a:r>
            <a:r>
              <a:rPr lang="en-US" altLang="ko-KR" sz="1200" dirty="0" smtClean="0"/>
              <a:t>]</a:t>
            </a:r>
            <a:endParaRPr lang="ko-KR" altLang="en-US" sz="120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</a:t>
            </a:r>
            <a:r>
              <a:rPr lang="ko-KR" altLang="en-US" sz="1000" b="0" dirty="0" smtClean="0"/>
              <a:t> 무모 커밋이 </a:t>
            </a:r>
            <a:r>
              <a:rPr lang="ko-KR" altLang="en-US" sz="1000" b="0" dirty="0" smtClean="0"/>
              <a:t>필요 없는 </a:t>
            </a:r>
            <a:r>
              <a:rPr lang="ko-KR" altLang="en-US" sz="1000" b="0" dirty="0" smtClean="0"/>
              <a:t>새로운 브랜치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415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의 </a:t>
            </a:r>
            <a:r>
              <a:rPr lang="ko-KR" altLang="en-US" dirty="0" smtClean="0"/>
              <a:t>저장소를 만드는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" dirty="0"/>
          </a:p>
          <a:p>
            <a:pPr lvl="1"/>
            <a:r>
              <a:rPr lang="ko-KR" altLang="en-US" dirty="0" smtClean="0"/>
              <a:t>저장소를 새로 만드는 방법</a:t>
            </a:r>
            <a:endParaRPr lang="en-US" altLang="ko-KR" dirty="0"/>
          </a:p>
          <a:p>
            <a:pPr lvl="1">
              <a:buFont typeface="+mj-lt"/>
              <a:buAutoNum type="arabicPeriod" startAt="2"/>
            </a:pPr>
            <a:r>
              <a:rPr lang="ko-KR" altLang="en-US" dirty="0" smtClean="0"/>
              <a:t>이미 만들어져 있는 원격 저장소를 로컬로 복사해 오는 방법</a:t>
            </a:r>
            <a:endParaRPr lang="en-US" altLang="ko-KR" sz="1000" dirty="0"/>
          </a:p>
          <a:p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20237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178920"/>
          </a:xfrm>
        </p:spPr>
        <p:txBody>
          <a:bodyPr/>
          <a:lstStyle/>
          <a:p>
            <a:r>
              <a:rPr lang="ko-KR" altLang="en-US" dirty="0" smtClean="0"/>
              <a:t>이슈를 </a:t>
            </a:r>
            <a:r>
              <a:rPr lang="ko-KR" altLang="en-US" dirty="0" smtClean="0"/>
              <a:t>공유할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endParaRPr lang="ko-KR" altLang="en-US" sz="1200" dirty="0"/>
          </a:p>
          <a:p>
            <a:pPr>
              <a:spcBef>
                <a:spcPts val="0"/>
              </a:spcBef>
            </a:pPr>
            <a:r>
              <a:rPr lang="en-US" altLang="ko-KR" sz="1200" dirty="0"/>
              <a:t>$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commit –m “[#</a:t>
            </a:r>
            <a:r>
              <a:rPr lang="ko-KR" altLang="en-US" sz="1200" dirty="0" smtClean="0"/>
              <a:t>이슈번호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커밋 내용</a:t>
            </a:r>
            <a:r>
              <a:rPr lang="en-US" altLang="ko-KR" sz="1200" dirty="0" smtClean="0"/>
              <a:t>”</a:t>
            </a:r>
            <a:endParaRPr lang="ko-KR" altLang="en-US" sz="1200" dirty="0" smtClean="0"/>
          </a:p>
          <a:p>
            <a:pPr>
              <a:spcBef>
                <a:spcPts val="0"/>
              </a:spcBef>
            </a:pPr>
            <a:endParaRPr lang="ko-KR" altLang="en-US" sz="1200" b="0" dirty="0"/>
          </a:p>
          <a:p>
            <a:pPr>
              <a:spcBef>
                <a:spcPts val="0"/>
              </a:spcBef>
            </a:pPr>
            <a:r>
              <a:rPr lang="ko-KR" altLang="en-US" sz="1000" dirty="0" smtClean="0"/>
              <a:t>작업 수행</a:t>
            </a:r>
            <a:endParaRPr lang="ko-KR" altLang="en-US" sz="1000" dirty="0" smtClean="0"/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altLang="ko-KR" sz="1000" b="0" dirty="0" err="1" smtClean="0"/>
              <a:t>Gitlab</a:t>
            </a:r>
            <a:r>
              <a:rPr lang="ko-KR" altLang="en-US" sz="1000" b="0" dirty="0" smtClean="0"/>
              <a:t>에 </a:t>
            </a:r>
            <a:r>
              <a:rPr lang="en-US" altLang="ko-KR" sz="1000" b="0" dirty="0" smtClean="0"/>
              <a:t>issues</a:t>
            </a:r>
            <a:r>
              <a:rPr lang="ko-KR" altLang="en-US" sz="1000" b="0" dirty="0" smtClean="0"/>
              <a:t> 메뉴 </a:t>
            </a:r>
            <a:r>
              <a:rPr lang="ko-KR" altLang="en-US" sz="1000" b="0" dirty="0" smtClean="0"/>
              <a:t>선택 </a:t>
            </a:r>
            <a:r>
              <a:rPr lang="en-US" altLang="ko-KR" sz="1000" b="0" dirty="0" smtClean="0"/>
              <a:t>&gt;</a:t>
            </a:r>
            <a:r>
              <a:rPr lang="ko-KR" altLang="en-US" sz="1000" b="0" dirty="0" smtClean="0"/>
              <a:t> 우측 상단 </a:t>
            </a:r>
            <a:r>
              <a:rPr lang="en-US" altLang="ko-KR" sz="1000" b="0" dirty="0" smtClean="0"/>
              <a:t>+NEW Issue</a:t>
            </a:r>
            <a:r>
              <a:rPr lang="ko-KR" altLang="en-US" sz="1000" b="0" dirty="0" smtClean="0"/>
              <a:t> </a:t>
            </a:r>
            <a:r>
              <a:rPr lang="ko-KR" altLang="en-US" sz="1000" b="0" dirty="0" smtClean="0"/>
              <a:t>버튼 클릭 </a:t>
            </a:r>
            <a:r>
              <a:rPr lang="en-US" altLang="ko-KR" sz="1000" b="0" dirty="0" smtClean="0"/>
              <a:t>&gt;</a:t>
            </a:r>
            <a:r>
              <a:rPr lang="ko-KR" altLang="en-US" sz="1000" b="0" dirty="0"/>
              <a:t> </a:t>
            </a:r>
            <a:r>
              <a:rPr lang="en-US" altLang="en-US" sz="1000" b="0" dirty="0" smtClean="0"/>
              <a:t>Create Issue </a:t>
            </a:r>
            <a:r>
              <a:rPr lang="ko-KR" altLang="en-US" sz="1000" b="0" dirty="0" smtClean="0"/>
              <a:t>내용 </a:t>
            </a:r>
            <a:r>
              <a:rPr lang="ko-KR" altLang="en-US" sz="1000" b="0" dirty="0" smtClean="0"/>
              <a:t>입력 후 </a:t>
            </a:r>
            <a:r>
              <a:rPr lang="ko-KR" altLang="en-US" sz="1000" b="0" dirty="0" smtClean="0"/>
              <a:t>저장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altLang="ko-KR" sz="1000" b="0" dirty="0" err="1" smtClean="0"/>
              <a:t>Git</a:t>
            </a:r>
            <a:r>
              <a:rPr lang="en-US" altLang="ko-KR" sz="1000" b="0" dirty="0" smtClean="0"/>
              <a:t> commit</a:t>
            </a:r>
            <a:r>
              <a:rPr lang="ko-KR" altLang="en-US" sz="1000" b="0" dirty="0"/>
              <a:t> </a:t>
            </a:r>
            <a:r>
              <a:rPr lang="en-US" altLang="ko-KR" sz="1000" b="0" dirty="0" smtClean="0"/>
              <a:t>log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입력시 </a:t>
            </a:r>
            <a:r>
              <a:rPr lang="en-US" altLang="ko-KR" sz="1000" b="0" dirty="0" smtClean="0"/>
              <a:t>1</a:t>
            </a:r>
            <a:r>
              <a:rPr lang="ko-KR" altLang="en-US" sz="1000" b="0" dirty="0" smtClean="0"/>
              <a:t>번에 </a:t>
            </a:r>
            <a:r>
              <a:rPr lang="ko-KR" altLang="en-US" sz="1000" b="0" dirty="0" smtClean="0"/>
              <a:t>등록하고 </a:t>
            </a:r>
            <a:r>
              <a:rPr lang="ko-KR" altLang="en-US" sz="1000" b="0" dirty="0" smtClean="0"/>
              <a:t>할당받은 </a:t>
            </a:r>
            <a:r>
              <a:rPr lang="en-US" altLang="ko-KR" sz="1000" b="0" dirty="0" smtClean="0"/>
              <a:t>[#</a:t>
            </a:r>
            <a:r>
              <a:rPr lang="ko-KR" altLang="en-US" sz="1000" b="0" dirty="0" smtClean="0"/>
              <a:t>이슈번호</a:t>
            </a:r>
            <a:r>
              <a:rPr lang="en-US" altLang="ko-KR" sz="1000" b="0" dirty="0" smtClean="0"/>
              <a:t>]</a:t>
            </a:r>
            <a:r>
              <a:rPr lang="ko-KR" altLang="en-US" sz="1000" b="0" dirty="0" smtClean="0"/>
              <a:t>를 </a:t>
            </a:r>
            <a:r>
              <a:rPr lang="ko-KR" altLang="en-US" sz="1000" b="0" dirty="0" smtClean="0"/>
              <a:t>입력 후 </a:t>
            </a:r>
            <a:r>
              <a:rPr lang="en-US" altLang="ko-KR" sz="1000" b="0" dirty="0" smtClean="0"/>
              <a:t>push.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ko-KR" altLang="en-US" sz="1000" b="0" dirty="0" smtClean="0"/>
              <a:t>이슈를 닫으려면 우측에 </a:t>
            </a:r>
            <a:r>
              <a:rPr lang="en-US" altLang="ko-KR" sz="1000" b="0" dirty="0" smtClean="0"/>
              <a:t>close</a:t>
            </a:r>
            <a:r>
              <a:rPr lang="ko-KR" altLang="en-US" sz="1000" b="0" dirty="0" smtClean="0"/>
              <a:t> 버튼을 </a:t>
            </a:r>
            <a:r>
              <a:rPr lang="ko-KR" altLang="en-US" sz="1000" b="0" dirty="0" smtClean="0"/>
              <a:t>눌러주거나 명령어를 입력해서 이슈를 </a:t>
            </a:r>
            <a:r>
              <a:rPr lang="ko-KR" altLang="en-US" sz="1000" b="0" dirty="0" smtClean="0"/>
              <a:t>닫을 수 </a:t>
            </a:r>
            <a:r>
              <a:rPr lang="ko-KR" altLang="en-US" sz="1000" b="0" dirty="0" smtClean="0"/>
              <a:t>있다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4" y="3429000"/>
            <a:ext cx="7812360" cy="26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</a:t>
            </a:r>
            <a:br>
              <a:rPr lang="en-US" altLang="ko-KR"/>
            </a:br>
            <a:r>
              <a:rPr lang="en-US" altLang="ko-KR"/>
              <a:t>End of Document</a:t>
            </a:r>
            <a:br>
              <a:rPr lang="en-US" altLang="ko-KR"/>
            </a:br>
            <a:r>
              <a:rPr lang="en-US" altLang="ko-KR"/>
              <a:t>-</a:t>
            </a:r>
            <a:br>
              <a:rPr lang="en-US" altLang="ko-KR"/>
            </a:br>
            <a:r>
              <a:rPr lang="en-US" altLang="ko-KR"/>
              <a:t>Thank You.</a:t>
            </a:r>
            <a:br>
              <a:rPr lang="en-US" altLang="ko-KR"/>
            </a:b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작업 트리와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 트리 </a:t>
            </a:r>
            <a:r>
              <a:rPr lang="en-US" altLang="ko-KR" dirty="0" smtClean="0"/>
              <a:t>(Work tree)</a:t>
            </a:r>
          </a:p>
          <a:p>
            <a:endParaRPr lang="en-US" altLang="ko-KR" sz="1200" dirty="0"/>
          </a:p>
          <a:p>
            <a:pPr marL="0" lvl="1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 일반적으로 흔히 말하는 폴더를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endParaRPr lang="ko-KR" altLang="en-US" sz="1000" b="0" dirty="0"/>
          </a:p>
          <a:p>
            <a:pPr marL="0" lvl="1" indent="0">
              <a:buNone/>
            </a:pPr>
            <a:endParaRPr lang="ko-KR" altLang="en-US" sz="1000" b="0" dirty="0" smtClean="0"/>
          </a:p>
          <a:p>
            <a:pPr marL="0" lvl="1" indent="0">
              <a:buNone/>
            </a:pPr>
            <a:endParaRPr lang="ko-KR" altLang="en-US" sz="1000" b="0" dirty="0" smtClean="0"/>
          </a:p>
          <a:p>
            <a:r>
              <a:rPr lang="ko-KR" altLang="en-US" dirty="0" smtClean="0"/>
              <a:t>인덱스 </a:t>
            </a:r>
            <a:r>
              <a:rPr lang="en-US" altLang="ko-KR" dirty="0" smtClean="0"/>
              <a:t>(index)</a:t>
            </a: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 커밋을 실행하기 이전의 저장소와 </a:t>
            </a:r>
            <a:r>
              <a:rPr lang="ko-KR" altLang="en-US" dirty="0" smtClean="0"/>
              <a:t>작업 트리 </a:t>
            </a:r>
            <a:r>
              <a:rPr lang="ko-KR" altLang="en-US" dirty="0" smtClean="0"/>
              <a:t>사이에 존재하는 공간을 말한다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lvl="1" indent="0">
              <a:buNone/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커밋은 시간순으로 저장된다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sz="100" dirty="0"/>
          </a:p>
          <a:p>
            <a:pPr lvl="0">
              <a:spcBef>
                <a:spcPts val="0"/>
              </a:spcBef>
            </a:pPr>
            <a:r>
              <a:rPr lang="ko-KR" altLang="en-US" sz="1200" dirty="0" smtClean="0"/>
              <a:t>가장 최근의 커밋이 가장 먼저 나온다</a:t>
            </a:r>
            <a:r>
              <a:rPr lang="en-US" altLang="ko-KR" sz="1200" dirty="0" smtClean="0"/>
              <a:t>.</a:t>
            </a:r>
          </a:p>
          <a:p>
            <a:pPr lvl="0">
              <a:spcBef>
                <a:spcPts val="0"/>
              </a:spcBef>
            </a:pPr>
            <a:r>
              <a:rPr lang="ko-KR" altLang="en-US" sz="1200" dirty="0" smtClean="0"/>
              <a:t>커밋은 </a:t>
            </a:r>
            <a:r>
              <a:rPr lang="ko-KR" altLang="en-US" sz="1200" dirty="0"/>
              <a:t>영문과 숫자로 이루어진 </a:t>
            </a:r>
            <a:r>
              <a:rPr lang="en-US" altLang="ko-KR" sz="1200" dirty="0"/>
              <a:t>40</a:t>
            </a:r>
            <a:r>
              <a:rPr lang="ko-KR" altLang="en-US" sz="1200" dirty="0"/>
              <a:t>자리 </a:t>
            </a:r>
            <a:r>
              <a:rPr lang="ko-KR" altLang="en-US" sz="1200" dirty="0" smtClean="0"/>
              <a:t>고유 이름이 </a:t>
            </a:r>
            <a:r>
              <a:rPr lang="ko-KR" altLang="en-US" sz="1200" dirty="0"/>
              <a:t>붙는다</a:t>
            </a:r>
            <a:r>
              <a:rPr lang="en-US" altLang="ko-KR" sz="1200" dirty="0"/>
              <a:t>.</a:t>
            </a:r>
          </a:p>
          <a:p>
            <a:pPr lvl="0">
              <a:spcBef>
                <a:spcPts val="0"/>
              </a:spcBef>
            </a:pP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저장소에서는 이 </a:t>
            </a:r>
            <a:r>
              <a:rPr lang="ko-KR" altLang="en-US" sz="1200" dirty="0" smtClean="0"/>
              <a:t>고유 이름으로 </a:t>
            </a:r>
            <a:r>
              <a:rPr lang="ko-KR" altLang="en-US" sz="1200" dirty="0"/>
              <a:t>커밋을 구분하고 선택한다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.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 폴더는 </a:t>
            </a:r>
            <a:r>
              <a:rPr lang="ko-KR" altLang="en-US" sz="1200" dirty="0"/>
              <a:t>어떻게 </a:t>
            </a:r>
            <a:r>
              <a:rPr lang="ko-KR" altLang="en-US" sz="1200" dirty="0" smtClean="0"/>
              <a:t>구성되어 있을까</a:t>
            </a:r>
            <a:r>
              <a:rPr lang="en-US" altLang="ko-KR" sz="1200" dirty="0"/>
              <a:t>?</a:t>
            </a:r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* 알아두면 좋은 폴더 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endParaRPr lang="en-US" altLang="ko-KR" sz="100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/logs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 디렉터리를 지우면 </a:t>
            </a:r>
            <a:r>
              <a:rPr lang="en-US" altLang="ko-KR" sz="1000" b="0" dirty="0" err="1" smtClean="0"/>
              <a:t>reflog</a:t>
            </a:r>
            <a:r>
              <a:rPr lang="ko-KR" altLang="en-US" sz="1000" b="0" dirty="0" smtClean="0"/>
              <a:t>도 지워진다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 lvl="0"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/object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commit, tree, blob, tag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4</a:t>
            </a:r>
            <a:r>
              <a:rPr lang="ko-KR" altLang="en-US" sz="1000" b="0" dirty="0" smtClean="0"/>
              <a:t>가지 오브젝트 타입을 관리한다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이러한 오브젝트는 이곳에서 개별적인 파일들로 존재</a:t>
            </a:r>
            <a:r>
              <a:rPr lang="en-US" altLang="ko-KR" sz="1000" b="0" dirty="0" smtClean="0"/>
              <a:t>.</a:t>
            </a:r>
            <a:endParaRPr lang="ko-KR" altLang="en-US" sz="1000" b="0" dirty="0" smtClean="0"/>
          </a:p>
          <a:p>
            <a:pPr lvl="0"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/refs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파일을 수정하면 파일을 수정하는 게 아니라 </a:t>
            </a:r>
            <a:r>
              <a:rPr lang="en-US" altLang="ko-KR" sz="1000" b="0" dirty="0" smtClean="0"/>
              <a:t>refs/heads</a:t>
            </a:r>
            <a:r>
              <a:rPr lang="ko-KR" altLang="en-US" sz="1000" b="0" dirty="0" smtClean="0"/>
              <a:t> 폴더에 파일을 새로 만든다</a:t>
            </a:r>
            <a:r>
              <a:rPr lang="en-US" altLang="ko-KR" sz="1000" b="0" dirty="0" smtClean="0"/>
              <a:t>. 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gitignore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관리에서 </a:t>
            </a:r>
            <a:r>
              <a:rPr lang="ko-KR" altLang="en-US" dirty="0" smtClean="0"/>
              <a:t>제외하고 싶은 파일 관리</a:t>
            </a:r>
            <a:r>
              <a:rPr lang="en-US" altLang="ko-KR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(</a:t>
            </a:r>
            <a:r>
              <a:rPr lang="en-US" altLang="ko-KR" sz="1000" b="0" dirty="0" err="1"/>
              <a:t>Git</a:t>
            </a:r>
            <a:r>
              <a:rPr lang="ko-KR" altLang="en-US" sz="1000" b="0" dirty="0"/>
              <a:t>의 변경 내력 추적에서 </a:t>
            </a:r>
            <a:r>
              <a:rPr lang="ko-KR" altLang="en-US" sz="1000" b="0" dirty="0" smtClean="0"/>
              <a:t>제외</a:t>
            </a:r>
            <a:r>
              <a:rPr lang="en-US" altLang="ko-KR" sz="1000" b="0" dirty="0" smtClean="0"/>
              <a:t>)</a:t>
            </a:r>
            <a:endParaRPr lang="ko-KR" altLang="en-US" sz="1000" b="0" dirty="0" smtClean="0"/>
          </a:p>
          <a:p>
            <a:pPr lvl="1"/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sz="1000" dirty="0"/>
              <a:t>.</a:t>
            </a:r>
            <a:r>
              <a:rPr lang="en-US" altLang="ko-KR" sz="1000" dirty="0" err="1"/>
              <a:t>gitignore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파일 생성  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원하는 패턴 </a:t>
            </a:r>
            <a:r>
              <a:rPr lang="ko-KR" altLang="en-US" sz="1000" dirty="0" smtClean="0"/>
              <a:t>작성 후 </a:t>
            </a:r>
            <a:r>
              <a:rPr lang="ko-KR" altLang="en-US" sz="1000" dirty="0"/>
              <a:t>저장</a:t>
            </a:r>
          </a:p>
          <a:p>
            <a:pPr>
              <a:spcBef>
                <a:spcPts val="0"/>
              </a:spcBef>
            </a:pPr>
            <a:endParaRPr lang="ko-KR" altLang="en-US" sz="1000" dirty="0" smtClean="0"/>
          </a:p>
          <a:p>
            <a:pPr>
              <a:spcBef>
                <a:spcPts val="0"/>
              </a:spcBef>
            </a:pPr>
            <a:endParaRPr lang="en-US" altLang="ko-KR" sz="1000" dirty="0" smtClean="0"/>
          </a:p>
          <a:p>
            <a:pPr>
              <a:spcBef>
                <a:spcPts val="0"/>
              </a:spcBef>
            </a:pPr>
            <a:r>
              <a:rPr lang="ko-KR" altLang="en-US" sz="1000" dirty="0" smtClean="0"/>
              <a:t>예시 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*</a:t>
            </a:r>
            <a:r>
              <a:rPr lang="en-US" altLang="ko-KR" sz="1000" b="0" dirty="0" smtClean="0"/>
              <a:t>.</a:t>
            </a:r>
            <a:r>
              <a:rPr lang="en-US" altLang="ko-KR" sz="1000" b="0" dirty="0" err="1" smtClean="0"/>
              <a:t>psd</a:t>
            </a:r>
            <a:endParaRPr lang="en-US" altLang="ko-KR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 </a:t>
            </a:r>
            <a:r>
              <a:rPr lang="en-US" altLang="ko-KR" sz="1000" b="0" dirty="0" err="1" smtClean="0"/>
              <a:t>psd</a:t>
            </a:r>
            <a:r>
              <a:rPr lang="ko-KR" altLang="en-US" sz="1000" b="0" dirty="0" smtClean="0"/>
              <a:t>로 끝나는 </a:t>
            </a:r>
            <a:r>
              <a:rPr lang="ko-KR" altLang="en-US" sz="1000" b="0" dirty="0" smtClean="0"/>
              <a:t>확장 파일 </a:t>
            </a:r>
            <a:r>
              <a:rPr lang="ko-KR" altLang="en-US" sz="1000" b="0" dirty="0" smtClean="0"/>
              <a:t>모두 제외</a:t>
            </a:r>
          </a:p>
          <a:p>
            <a:pPr lvl="0">
              <a:spcBef>
                <a:spcPts val="0"/>
              </a:spcBef>
            </a:pP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err="1"/>
              <a:t>t</a:t>
            </a:r>
            <a:r>
              <a:rPr lang="en-US" altLang="ko-KR" sz="1000" b="0" dirty="0" err="1" smtClean="0"/>
              <a:t>mp</a:t>
            </a:r>
            <a:r>
              <a:rPr lang="en-US" altLang="ko-KR" sz="1000" b="0" dirty="0" smtClean="0"/>
              <a:t>/</a:t>
            </a:r>
            <a:endParaRPr lang="ko-KR" altLang="en-US" sz="1000" b="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smtClean="0"/>
              <a:t>: </a:t>
            </a:r>
            <a:r>
              <a:rPr lang="ko-KR" altLang="en-US" sz="1000" b="0" dirty="0" smtClean="0"/>
              <a:t>해당 폴더 하위 모두 제외</a:t>
            </a:r>
            <a:endParaRPr lang="en-US" altLang="ko-KR" sz="1000" b="0" dirty="0" smtClean="0"/>
          </a:p>
          <a:p>
            <a:pPr>
              <a:spcBef>
                <a:spcPts val="0"/>
              </a:spcBef>
            </a:pPr>
            <a:endParaRPr lang="en-US" altLang="ko-KR" sz="1000" b="0" dirty="0"/>
          </a:p>
          <a:p>
            <a:pPr marL="0" lvl="1" indent="0">
              <a:buNone/>
            </a:pPr>
            <a:endParaRPr lang="ko-KR" altLang="en-US" dirty="0"/>
          </a:p>
          <a:p>
            <a:pPr marL="171450" lvl="1" indent="-171450">
              <a:buFont typeface="Arial" charset="0"/>
              <a:buChar char="•"/>
            </a:pPr>
            <a:r>
              <a:rPr lang="ko-KR" altLang="en-US" dirty="0" smtClean="0"/>
              <a:t>주의사항</a:t>
            </a:r>
            <a:endParaRPr lang="ko-KR" altLang="en-US" dirty="0"/>
          </a:p>
          <a:p>
            <a:pPr>
              <a:spcBef>
                <a:spcPts val="0"/>
              </a:spcBef>
            </a:pPr>
            <a:r>
              <a:rPr lang="ko-KR" altLang="en-US" sz="1000" dirty="0" smtClean="0"/>
              <a:t>대용량의 파일</a:t>
            </a:r>
            <a:r>
              <a:rPr lang="en-US" altLang="ko-KR" sz="1000" dirty="0" smtClean="0"/>
              <a:t>(PSD)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NCS</a:t>
            </a:r>
            <a:r>
              <a:rPr lang="ko-KR" altLang="en-US" sz="1000" dirty="0" smtClean="0"/>
              <a:t> 드라이브를 </a:t>
            </a:r>
            <a:r>
              <a:rPr lang="ko-KR" altLang="en-US" sz="1000" dirty="0" smtClean="0"/>
              <a:t>이용해 관리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spcBef>
                <a:spcPts val="0"/>
              </a:spcBef>
            </a:pPr>
            <a:r>
              <a:rPr lang="en-US" altLang="ko-KR" sz="1000" b="0" dirty="0" err="1" smtClean="0"/>
              <a:t>Git</a:t>
            </a:r>
            <a:r>
              <a:rPr lang="ko-KR" altLang="en-US" sz="1000" b="0" dirty="0" smtClean="0"/>
              <a:t> 저장소에 올릴 경우 버전 관리 </a:t>
            </a:r>
            <a:r>
              <a:rPr lang="ko-KR" altLang="en-US" sz="1000" b="0" dirty="0" smtClean="0"/>
              <a:t>특성상 커밋마다 파일을 저장</a:t>
            </a:r>
            <a:r>
              <a:rPr lang="en-US" altLang="ko-KR" sz="1000" b="0" dirty="0" smtClean="0"/>
              <a:t>,</a:t>
            </a:r>
            <a:r>
              <a:rPr lang="ko-KR" altLang="en-US" sz="1000" b="0" dirty="0" smtClean="0"/>
              <a:t> 추적하기 때문에 </a:t>
            </a:r>
            <a:r>
              <a:rPr lang="ko-KR" altLang="en-US" sz="1000" b="0" dirty="0"/>
              <a:t>저장 용량이 늘어나 </a:t>
            </a:r>
            <a:r>
              <a:rPr lang="en-US" altLang="ko-KR" sz="1000" b="0" dirty="0" smtClean="0"/>
              <a:t>buffer</a:t>
            </a:r>
            <a:r>
              <a:rPr lang="ko-KR" altLang="en-US" sz="1000" b="0" dirty="0" smtClean="0"/>
              <a:t>를 최대치로 설정해도 </a:t>
            </a:r>
            <a:r>
              <a:rPr lang="en-US" altLang="ko-KR" sz="1000" b="0" dirty="0" smtClean="0"/>
              <a:t>clone</a:t>
            </a:r>
            <a:r>
              <a:rPr lang="ko-KR" altLang="en-US" sz="1000" b="0" dirty="0" smtClean="0"/>
              <a:t>을 받을 수 없는 상태가 발생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pPr>
              <a:spcBef>
                <a:spcPts val="0"/>
              </a:spcBef>
            </a:pPr>
            <a:endParaRPr lang="en-US" altLang="ko-KR" sz="1000" b="0" dirty="0" smtClean="0"/>
          </a:p>
          <a:p>
            <a:pPr>
              <a:spcBef>
                <a:spcPts val="0"/>
              </a:spcBef>
            </a:pPr>
            <a:r>
              <a:rPr lang="ko-KR" altLang="en-US" sz="1000" b="0" dirty="0" smtClean="0"/>
              <a:t>이슈 해결 가이드 </a:t>
            </a:r>
            <a:r>
              <a:rPr lang="en-US" altLang="ko-KR" sz="1000" b="0" dirty="0" smtClean="0"/>
              <a:t>:</a:t>
            </a:r>
            <a:r>
              <a:rPr lang="ko-KR" altLang="en-US" sz="1000" b="0" dirty="0" smtClean="0"/>
              <a:t> </a:t>
            </a:r>
            <a:r>
              <a:rPr lang="en-US" altLang="en-US" sz="1000" b="0" u="sng" dirty="0">
                <a:hlinkClick r:id="rId3"/>
              </a:rPr>
              <a:t>http://wiki.navercorp.com/pages/viewpage.action?pageId=317688384</a:t>
            </a:r>
            <a:r>
              <a:rPr lang="en-US" altLang="en-US" sz="1000" b="0" dirty="0"/>
              <a:t> 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648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챕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11512</TotalTime>
  <Words>1928</Words>
  <Application>Microsoft Macintosh PowerPoint</Application>
  <PresentationFormat>화면 슬라이드 쇼(4:3)</PresentationFormat>
  <Paragraphs>404</Paragraphs>
  <Slides>41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나눔고딕</vt:lpstr>
      <vt:lpstr>나눔바른고딕</vt:lpstr>
      <vt:lpstr>맑은 고딕</vt:lpstr>
      <vt:lpstr>Helvetica Neue</vt:lpstr>
      <vt:lpstr>Arial</vt:lpstr>
      <vt:lpstr>표지</vt:lpstr>
      <vt:lpstr>챕터</vt:lpstr>
      <vt:lpstr>본문</vt:lpstr>
      <vt:lpstr>Git  실무에서 이렇게 사용한다!</vt:lpstr>
      <vt:lpstr>1. Git 저장소</vt:lpstr>
      <vt:lpstr>1 Git 저장소</vt:lpstr>
      <vt:lpstr>1.1 Git 저장소</vt:lpstr>
      <vt:lpstr>1.2 작업 트리와 인덱스</vt:lpstr>
      <vt:lpstr>1.3 Git 커밋</vt:lpstr>
      <vt:lpstr>1.4 Git - history</vt:lpstr>
      <vt:lpstr>2. Git .gitignore</vt:lpstr>
      <vt:lpstr>2.1 Git - .gitignore</vt:lpstr>
      <vt:lpstr>3. Git branch</vt:lpstr>
      <vt:lpstr>3.1 Git  branch</vt:lpstr>
      <vt:lpstr>3.2 Git  branch - 관리</vt:lpstr>
      <vt:lpstr>4. Git 명령어</vt:lpstr>
      <vt:lpstr>4.1 Git 명령어 - Remote 저장소 확인</vt:lpstr>
      <vt:lpstr>4.2 Git 명령어 - branch 생성</vt:lpstr>
      <vt:lpstr>4.3 Git 명령어 - branch 전환</vt:lpstr>
      <vt:lpstr>4.4 Git 명령어 - branch 제거</vt:lpstr>
      <vt:lpstr>4.5 Git 명령어 – branch 이름변경</vt:lpstr>
      <vt:lpstr>4.6 Git 명령어 – commit</vt:lpstr>
      <vt:lpstr>4.7 Git 명령어 – stash</vt:lpstr>
      <vt:lpstr>4.7.1 Git 명령어 – stash</vt:lpstr>
      <vt:lpstr>5. Git :  pull, fetch, merge, cherry-pick</vt:lpstr>
      <vt:lpstr>5.1 Git - pull</vt:lpstr>
      <vt:lpstr>5.2 Git - fetch</vt:lpstr>
      <vt:lpstr>5.3 Git – branch 통합</vt:lpstr>
      <vt:lpstr>5.3.1 Git – branch 통합 (merge)</vt:lpstr>
      <vt:lpstr>5.3.2 Git – branch 통합 (merge)</vt:lpstr>
      <vt:lpstr>5.4 Git – branch 통합 (rebase)</vt:lpstr>
      <vt:lpstr>5.5 Git - branch 통합 (conflict 해결)</vt:lpstr>
      <vt:lpstr>5.6 Git – cherry-pick</vt:lpstr>
      <vt:lpstr>6. Git :  reset, revert, reflog, rebase</vt:lpstr>
      <vt:lpstr>6.1 Git - reset</vt:lpstr>
      <vt:lpstr>6.2 Git - revert</vt:lpstr>
      <vt:lpstr>6.2.1 Git - revert</vt:lpstr>
      <vt:lpstr>6.3 Git - reflog</vt:lpstr>
      <vt:lpstr>5.4 Git - rebase</vt:lpstr>
      <vt:lpstr>6. Git :  Tag, orphan, ISSUES</vt:lpstr>
      <vt:lpstr>6.1 Git - Tag</vt:lpstr>
      <vt:lpstr>6.2 Git - orphan</vt:lpstr>
      <vt:lpstr>6.3 Git - ISSUES</vt:lpstr>
      <vt:lpstr>- End of Document - Thank You. -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Microsoft Office 사용자</cp:lastModifiedBy>
  <cp:revision>651</cp:revision>
  <dcterms:created xsi:type="dcterms:W3CDTF">2015-06-03T10:01:02Z</dcterms:created>
  <dcterms:modified xsi:type="dcterms:W3CDTF">2016-10-05T08:04:08Z</dcterms:modified>
</cp:coreProperties>
</file>